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notesSlides/notesSlide2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2"/>
  </p:notesMasterIdLst>
  <p:sldIdLst>
    <p:sldId id="263" r:id="rId4"/>
    <p:sldId id="257" r:id="rId5"/>
    <p:sldId id="258" r:id="rId6"/>
    <p:sldId id="265" r:id="rId7"/>
    <p:sldId id="266" r:id="rId8"/>
    <p:sldId id="267" r:id="rId9"/>
    <p:sldId id="268" r:id="rId10"/>
    <p:sldId id="269" r:id="rId11"/>
    <p:sldId id="259" r:id="rId12"/>
    <p:sldId id="270" r:id="rId13"/>
    <p:sldId id="271" r:id="rId14"/>
    <p:sldId id="272" r:id="rId15"/>
    <p:sldId id="273" r:id="rId16"/>
    <p:sldId id="275" r:id="rId17"/>
    <p:sldId id="260" r:id="rId18"/>
    <p:sldId id="276" r:id="rId19"/>
    <p:sldId id="277" r:id="rId20"/>
    <p:sldId id="278" r:id="rId21"/>
    <p:sldId id="279" r:id="rId22"/>
    <p:sldId id="261" r:id="rId23"/>
    <p:sldId id="280" r:id="rId24"/>
    <p:sldId id="281" r:id="rId25"/>
    <p:sldId id="262" r:id="rId26"/>
    <p:sldId id="282" r:id="rId27"/>
    <p:sldId id="283" r:id="rId28"/>
    <p:sldId id="284" r:id="rId29"/>
    <p:sldId id="286" r:id="rId30"/>
    <p:sldId id="287" r:id="rId31"/>
  </p:sldIdLst>
  <p:sldSz cx="12192000" cy="6858000"/>
  <p:notesSz cx="6858000" cy="9144000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6" userDrawn="1">
          <p15:clr>
            <a:srgbClr val="A4A3A4"/>
          </p15:clr>
        </p15:guide>
        <p15:guide id="2" pos="43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BB3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714" y="114"/>
      </p:cViewPr>
      <p:guideLst>
        <p:guide orient="horz" pos="436"/>
        <p:guide pos="43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21" Type="http://schemas.openxmlformats.org/officeDocument/2006/relationships/slide" Target="slides/slide18.xml"/><Relationship Id="rId34" Type="http://schemas.openxmlformats.org/officeDocument/2006/relationships/presProps" Target="pres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tags" Target="tags/tag1.xml"/><Relationship Id="rId38" Type="http://schemas.microsoft.com/office/2015/10/relationships/revisionInfo" Target="revisionInfo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___1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  <a:ln>
              <a:solidFill>
                <a:srgbClr val="FFFFFF"/>
              </a:solidFill>
            </a:ln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Sheet1!$B$2:$B$6</c:f>
              <c:numCache>
                <c:formatCode>General</c:formatCode>
                <c:ptCount val="5"/>
                <c:pt idx="0">
                  <c:v>32</c:v>
                </c:pt>
                <c:pt idx="1">
                  <c:v>32</c:v>
                </c:pt>
                <c:pt idx="2">
                  <c:v>28</c:v>
                </c:pt>
                <c:pt idx="3">
                  <c:v>12</c:v>
                </c:pt>
                <c:pt idx="4">
                  <c:v>15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E106-4E81-93C1-D80C7A7DACE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BB3C1"/>
            </a:soli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Sheet1!$C$2:$C$6</c:f>
              <c:numCache>
                <c:formatCode>General</c:formatCode>
                <c:ptCount val="5"/>
                <c:pt idx="0">
                  <c:v>25</c:v>
                </c:pt>
                <c:pt idx="1">
                  <c:v>35</c:v>
                </c:pt>
                <c:pt idx="2">
                  <c:v>20</c:v>
                </c:pt>
                <c:pt idx="3">
                  <c:v>30</c:v>
                </c:pt>
                <c:pt idx="4">
                  <c:v>26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E106-4E81-93C1-D80C7A7DACE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ysClr val="windowText" lastClr="000000">
                <a:lumMod val="50000"/>
                <a:lumOff val="50000"/>
              </a:sysClr>
            </a:soli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23</c:v>
                </c:pt>
                <c:pt idx="2">
                  <c:v>60</c:v>
                </c:pt>
                <c:pt idx="3">
                  <c:v>48</c:v>
                </c:pt>
                <c:pt idx="4">
                  <c:v>52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E106-4E81-93C1-D80C7A7DACE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rgbClr val="0BB3C1"/>
            </a:solidFill>
          </c:spPr>
          <c:invertIfNegative val="0"/>
          <c:cat>
            <c:numRef>
              <c:f>Sheet1!$A$2:$A$6</c:f>
              <c:numCache>
                <c:formatCode>yyyy/m/d</c:formatCode>
                <c:ptCount val="5"/>
                <c:pt idx="0">
                  <c:v>42491</c:v>
                </c:pt>
                <c:pt idx="1">
                  <c:v>42522</c:v>
                </c:pt>
                <c:pt idx="2">
                  <c:v>42552</c:v>
                </c:pt>
                <c:pt idx="3">
                  <c:v>42583</c:v>
                </c:pt>
                <c:pt idx="4">
                  <c:v>42614</c:v>
                </c:pt>
              </c:numCache>
            </c:numRef>
          </c:cat>
          <c:val>
            <c:numRef>
              <c:f>Sheet1!$E$2:$E$6</c:f>
              <c:numCache>
                <c:formatCode>General</c:formatCode>
                <c:ptCount val="5"/>
                <c:pt idx="0">
                  <c:v>12</c:v>
                </c:pt>
                <c:pt idx="1">
                  <c:v>12</c:v>
                </c:pt>
                <c:pt idx="2">
                  <c:v>12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E106-4E81-93C1-D80C7A7DACE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542116944"/>
        <c:axId val="-1542115312"/>
      </c:barChart>
      <c:dateAx>
        <c:axId val="-1542116944"/>
        <c:scaling>
          <c:orientation val="minMax"/>
        </c:scaling>
        <c:delete val="0"/>
        <c:axPos val="b"/>
        <c:numFmt formatCode="yyyy/m/d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-1542115312"/>
        <c:crosses val="autoZero"/>
        <c:auto val="1"/>
        <c:lblOffset val="100"/>
        <c:baseTimeUnit val="months"/>
      </c:dateAx>
      <c:valAx>
        <c:axId val="-15421153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50000"/>
                  <a:alpha val="5000"/>
                </a:schemeClr>
              </a:solidFill>
              <a:prstDash val="solid"/>
              <a:round/>
            </a:ln>
          </c:spPr>
        </c:majorGridlines>
        <c:numFmt formatCode="General" sourceLinked="1"/>
        <c:majorTickMark val="out"/>
        <c:minorTickMark val="none"/>
        <c:tickLblPos val="nextTo"/>
        <c:txPr>
          <a:bodyPr rot="-60000000" vert="horz"/>
          <a:lstStyle/>
          <a:p>
            <a:pPr>
              <a:defRPr/>
            </a:pPr>
            <a:endParaRPr lang="zh-CN"/>
          </a:p>
        </c:txPr>
        <c:crossAx val="-1542116944"/>
        <c:crosses val="autoZero"/>
        <c:crossBetween val="between"/>
      </c:valAx>
      <c:spPr>
        <a:noFill/>
        <a:ln>
          <a:noFill/>
        </a:ln>
      </c:spPr>
    </c:plotArea>
    <c:plotVisOnly val="1"/>
    <c:dispBlanksAs val="zero"/>
    <c:showDLblsOverMax val="0"/>
  </c:chart>
  <c:txPr>
    <a:bodyPr/>
    <a:lstStyle/>
    <a:p>
      <a:pPr>
        <a:defRPr lang="zh-CN" sz="800">
          <a:solidFill>
            <a:sysClr val="windowText" lastClr="000000"/>
          </a:solidFill>
          <a:latin typeface="+mn-lt"/>
          <a:ea typeface="+mn-ea"/>
          <a:cs typeface="+mn-ea"/>
          <a:sym typeface="+mn-lt"/>
        </a:defRPr>
      </a:pPr>
      <a:endParaRPr lang="zh-CN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B8C39A6-4C52-4804-8B80-6EF4D3149A34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41DB7E-4CB5-4ABA-993C-C818B2A9FB2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35181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15414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85563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1817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0627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188581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53953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5845997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46246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68772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90705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481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766818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424235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4992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78F6036-E835-44CB-A25A-34C755DFD5D4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46434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964436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63170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870422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BAD54-3AEB-4227-BB1F-BDDA1BDBA5F8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256148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>
                <a:solidFill>
                  <a:prstClr val="black"/>
                </a:solidFill>
                <a:latin typeface="Calibri"/>
                <a:ea typeface="宋体"/>
              </a:rPr>
              <a:pPr/>
              <a:t>27</a:t>
            </a:fld>
            <a:endParaRPr lang="zh-CN" altLang="en-US">
              <a:solidFill>
                <a:prstClr val="black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87154144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24093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36106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60501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25066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4416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8126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2633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41DB7E-4CB5-4ABA-993C-C818B2A9FB2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01044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36F56ED8-F5AE-4215-8751-09A26454D6F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510EF970-383C-47EB-A722-0AB500352E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7DC53A-04D0-409A-A48A-F399EF44659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C049E415-AD55-455E-B08D-B959C2C8D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AFE7A2E-FAA7-4CEF-8FDA-B099322B6A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9721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8E0EDA5D-E87C-45E9-A591-DCC5E2E30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2CE40030-74E2-4991-9351-FD4CD3EA7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1F7FBF3D-D648-4B51-8360-CD60097C39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56955EE1-93A7-4C79-9427-E2583B6D83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BD758086-CC88-48AD-9987-1038BD10F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269973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60E3BAD0-F1BE-42B4-902A-940360AF2F4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E67BE125-F524-4476-A3F5-6F05D5EF34F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CEA82589-FFF5-4FA4-92D6-31C8DBAD05A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8296BACD-41E8-4D21-A7A0-5E85C761F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DFC078D-DD9D-492D-B92D-8A05769CC2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080542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57997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2022/5/26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7165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00604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0447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9986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0690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61182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6142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D45275B7-F0E7-4242-9806-6A00C6F46F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33DFB79-758A-424D-97CD-DB138BD06B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3A7A526F-8555-4940-A09E-606D561934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D202BF02-FF78-491B-A2DA-C9C34A870F1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9" name="矩形: 圆角 8">
            <a:extLst>
              <a:ext uri="{FF2B5EF4-FFF2-40B4-BE49-F238E27FC236}">
                <a16:creationId xmlns="" xmlns:a16="http://schemas.microsoft.com/office/drawing/2014/main" id="{532F7632-49A8-49A3-BC66-9CE997A866AB}"/>
              </a:ext>
            </a:extLst>
          </p:cNvPr>
          <p:cNvSpPr/>
          <p:nvPr userDrawn="1"/>
        </p:nvSpPr>
        <p:spPr>
          <a:xfrm>
            <a:off x="11173216" y="315251"/>
            <a:ext cx="789139" cy="340313"/>
          </a:xfrm>
          <a:prstGeom prst="round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826D5A24-E2ED-4187-AA56-9A6B898816EF}"/>
              </a:ext>
            </a:extLst>
          </p:cNvPr>
          <p:cNvSpPr/>
          <p:nvPr userDrawn="1"/>
        </p:nvSpPr>
        <p:spPr>
          <a:xfrm>
            <a:off x="11093727" y="285352"/>
            <a:ext cx="94811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LOGO</a:t>
            </a:r>
            <a:endParaRPr lang="zh-CN" altLang="en-US" i="1" dirty="0">
              <a:solidFill>
                <a:schemeClr val="tx1">
                  <a:lumMod val="75000"/>
                  <a:lumOff val="2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86553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33964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61282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851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52865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411557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984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C436850-11B6-41F7-B650-85F4C2FF103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4EE51AAB-B4B3-4EFA-A3AF-CC0FDABD78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2F9B5659-99B8-46BE-AC97-3E11A2BB5A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>
            <a:extLst>
              <a:ext uri="{FF2B5EF4-FFF2-40B4-BE49-F238E27FC236}">
                <a16:creationId xmlns="" xmlns:a16="http://schemas.microsoft.com/office/drawing/2014/main" id="{CE8AA70A-63EE-49D9-B322-16CE2C07F38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0" name="组合 9">
            <a:extLst>
              <a:ext uri="{FF2B5EF4-FFF2-40B4-BE49-F238E27FC236}">
                <a16:creationId xmlns="" xmlns:a16="http://schemas.microsoft.com/office/drawing/2014/main" id="{F87BE08F-E31D-4936-BC0D-90B799AB71A8}"/>
              </a:ext>
            </a:extLst>
          </p:cNvPr>
          <p:cNvGrpSpPr/>
          <p:nvPr userDrawn="1"/>
        </p:nvGrpSpPr>
        <p:grpSpPr>
          <a:xfrm>
            <a:off x="258713" y="272826"/>
            <a:ext cx="948117" cy="370212"/>
            <a:chOff x="258713" y="272826"/>
            <a:chExt cx="948117" cy="370212"/>
          </a:xfrm>
        </p:grpSpPr>
        <p:sp>
          <p:nvSpPr>
            <p:cNvPr id="8" name="矩形: 圆角 7">
              <a:extLst>
                <a:ext uri="{FF2B5EF4-FFF2-40B4-BE49-F238E27FC236}">
                  <a16:creationId xmlns="" xmlns:a16="http://schemas.microsoft.com/office/drawing/2014/main" id="{CD492E72-DDB3-4C21-8B24-0558174FB408}"/>
                </a:ext>
              </a:extLst>
            </p:cNvPr>
            <p:cNvSpPr/>
            <p:nvPr userDrawn="1"/>
          </p:nvSpPr>
          <p:spPr>
            <a:xfrm>
              <a:off x="338202" y="302725"/>
              <a:ext cx="789139" cy="340313"/>
            </a:xfrm>
            <a:prstGeom prst="round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矩形 8">
              <a:extLst>
                <a:ext uri="{FF2B5EF4-FFF2-40B4-BE49-F238E27FC236}">
                  <a16:creationId xmlns="" xmlns:a16="http://schemas.microsoft.com/office/drawing/2014/main" id="{E8AAA358-6EF6-44F3-A777-EAD63C281FBC}"/>
                </a:ext>
              </a:extLst>
            </p:cNvPr>
            <p:cNvSpPr/>
            <p:nvPr userDrawn="1"/>
          </p:nvSpPr>
          <p:spPr>
            <a:xfrm>
              <a:off x="258713" y="272826"/>
              <a:ext cx="948117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i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LOGO</a:t>
              </a:r>
              <a:endParaRPr lang="zh-CN" altLang="en-US" i="1" dirty="0">
                <a:solidFill>
                  <a:schemeClr val="tx1">
                    <a:lumMod val="75000"/>
                    <a:lumOff val="2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880753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F3EB202-7120-4B09-9EDC-E3993B9BB9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D9B28BD7-C56F-4D1C-923B-050B446844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E35C71DD-F4DB-4449-A604-851A3E773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167AC464-64AC-4068-B68C-7D2C32CB6D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0A18BCA8-C336-404B-AB5D-F364649873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86F2ABE3-24F0-4661-858F-9DF50E549A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3210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780B089C-8199-4E53-8A74-820209991A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CF1BF4A7-DD88-4FC0-AC13-ED735D22BA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67B54972-DC94-4397-AF9D-8CDAB78771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E5DF1B2D-FBCE-4D50-8899-D3228918A04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A324ACE7-9765-479B-BCEA-04391CD4BB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A1921AFA-FEE6-4E71-BC0A-5F081749C15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E12770F6-9DB7-4778-AB5C-3655C6F51F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3EA30BF4-94D5-4896-B36D-D49227916F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907705" y="6739570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03091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EC1AA21-62DC-4127-BFB1-F21D6DA25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0DB48898-C528-4A40-AF9F-743D590AA7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E479970F-0F8F-4950-9FE9-26632A4B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D552B64B-F6D8-4A34-BF70-9A3ADC046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5044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6A9ED0EF-3F67-4DA8-B7A8-8E38C7DDD85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C8E9D803-D9DD-49A3-99B3-07FE5E407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E0AED66F-3F82-416F-A64D-C5632DD08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62673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053E4B5F-8CBB-48D5-AA47-D74259A1A6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E76878E-8B4E-41E3-AC63-D6BD8CB8B2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C99EFA6-4CCF-4547-BC93-B5EF291EA25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6B9CD090-B723-401C-905D-E4F5ADD1DD9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C7CCBCA7-8FA7-4987-BC5D-A363E403D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C72B44B-0251-463B-ACDD-D5639AE6BA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4205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9044774-192D-41DA-9BB5-211B31295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7B0051B3-5741-4EA5-91B7-72A76932635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DDD617A7-72EC-4708-9043-4617F2F96CE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25E63336-588B-47A1-A6ED-C76310D2195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C03DE807-215E-47EB-B84B-198322179C58}" type="datetimeFigureOut">
              <a:rPr lang="zh-CN" altLang="en-US" smtClean="0"/>
              <a:t>2022/5/26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2C1E3175-5FDA-492E-B6AA-ED6686C3A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3482966B-BDAC-4466-9217-B024D3CBC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2C4D9BF-80BE-46C2-A213-B29FE6F6BA1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88924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3153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515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2022/5/26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8261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13" Type="http://schemas.openxmlformats.org/officeDocument/2006/relationships/tags" Target="../tags/tag14.xml"/><Relationship Id="rId18" Type="http://schemas.openxmlformats.org/officeDocument/2006/relationships/notesSlide" Target="../notesSlides/notesSlide14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tags" Target="../tags/tag13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6" Type="http://schemas.openxmlformats.org/officeDocument/2006/relationships/tags" Target="../tags/tag17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tags" Target="../tags/tag12.xml"/><Relationship Id="rId5" Type="http://schemas.openxmlformats.org/officeDocument/2006/relationships/tags" Target="../tags/tag6.xml"/><Relationship Id="rId15" Type="http://schemas.openxmlformats.org/officeDocument/2006/relationships/tags" Target="../tags/tag1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Relationship Id="rId14" Type="http://schemas.openxmlformats.org/officeDocument/2006/relationships/tags" Target="../tags/tag1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25.xml"/><Relationship Id="rId13" Type="http://schemas.openxmlformats.org/officeDocument/2006/relationships/image" Target="../media/image20.png"/><Relationship Id="rId3" Type="http://schemas.openxmlformats.org/officeDocument/2006/relationships/tags" Target="../tags/tag20.xml"/><Relationship Id="rId7" Type="http://schemas.openxmlformats.org/officeDocument/2006/relationships/tags" Target="../tags/tag24.xml"/><Relationship Id="rId12" Type="http://schemas.openxmlformats.org/officeDocument/2006/relationships/notesSlide" Target="../notesSlides/notesSlide16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tags" Target="../tags/tag23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22.xml"/><Relationship Id="rId10" Type="http://schemas.openxmlformats.org/officeDocument/2006/relationships/tags" Target="../tags/tag27.xml"/><Relationship Id="rId4" Type="http://schemas.openxmlformats.org/officeDocument/2006/relationships/tags" Target="../tags/tag21.xml"/><Relationship Id="rId9" Type="http://schemas.openxmlformats.org/officeDocument/2006/relationships/tags" Target="../tags/tag2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30.xml"/><Relationship Id="rId7" Type="http://schemas.openxmlformats.org/officeDocument/2006/relationships/chart" Target="../charts/chart1.xml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notesSlide" Target="../notesSlides/notesSlide21.xml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3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tags" Target="../tags/tag39.xml"/><Relationship Id="rId13" Type="http://schemas.openxmlformats.org/officeDocument/2006/relationships/tags" Target="../tags/tag44.xml"/><Relationship Id="rId3" Type="http://schemas.openxmlformats.org/officeDocument/2006/relationships/tags" Target="../tags/tag34.xml"/><Relationship Id="rId7" Type="http://schemas.openxmlformats.org/officeDocument/2006/relationships/tags" Target="../tags/tag38.xml"/><Relationship Id="rId12" Type="http://schemas.openxmlformats.org/officeDocument/2006/relationships/tags" Target="../tags/tag43.xml"/><Relationship Id="rId2" Type="http://schemas.openxmlformats.org/officeDocument/2006/relationships/tags" Target="../tags/tag33.xml"/><Relationship Id="rId1" Type="http://schemas.openxmlformats.org/officeDocument/2006/relationships/tags" Target="../tags/tag32.xml"/><Relationship Id="rId6" Type="http://schemas.openxmlformats.org/officeDocument/2006/relationships/tags" Target="../tags/tag37.xml"/><Relationship Id="rId11" Type="http://schemas.openxmlformats.org/officeDocument/2006/relationships/tags" Target="../tags/tag42.xml"/><Relationship Id="rId5" Type="http://schemas.openxmlformats.org/officeDocument/2006/relationships/tags" Target="../tags/tag36.xml"/><Relationship Id="rId15" Type="http://schemas.openxmlformats.org/officeDocument/2006/relationships/notesSlide" Target="../notesSlides/notesSlide26.xml"/><Relationship Id="rId10" Type="http://schemas.openxmlformats.org/officeDocument/2006/relationships/tags" Target="../tags/tag41.xml"/><Relationship Id="rId4" Type="http://schemas.openxmlformats.org/officeDocument/2006/relationships/tags" Target="../tags/tag35.xml"/><Relationship Id="rId9" Type="http://schemas.openxmlformats.org/officeDocument/2006/relationships/tags" Target="../tags/tag40.xml"/><Relationship Id="rId14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="" xmlns:a16="http://schemas.microsoft.com/office/drawing/2014/main" id="{703E8949-4CE6-4DEE-9CD1-15B3546F9D07}"/>
              </a:ext>
            </a:extLst>
          </p:cNvPr>
          <p:cNvSpPr/>
          <p:nvPr/>
        </p:nvSpPr>
        <p:spPr>
          <a:xfrm>
            <a:off x="4586216" y="1919216"/>
            <a:ext cx="3019567" cy="301956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B06827B8-524D-40F8-8AED-203C63DC02B6}"/>
              </a:ext>
            </a:extLst>
          </p:cNvPr>
          <p:cNvSpPr/>
          <p:nvPr/>
        </p:nvSpPr>
        <p:spPr>
          <a:xfrm>
            <a:off x="4372988" y="1705988"/>
            <a:ext cx="3446022" cy="3446022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946F689-028A-4106-8268-8EDA3C0B9F38}"/>
              </a:ext>
            </a:extLst>
          </p:cNvPr>
          <p:cNvSpPr/>
          <p:nvPr/>
        </p:nvSpPr>
        <p:spPr>
          <a:xfrm>
            <a:off x="4372988" y="1705988"/>
            <a:ext cx="3446022" cy="3446022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39CFD318-650E-433D-9B39-1B30D7572E15}"/>
              </a:ext>
            </a:extLst>
          </p:cNvPr>
          <p:cNvSpPr/>
          <p:nvPr/>
        </p:nvSpPr>
        <p:spPr>
          <a:xfrm>
            <a:off x="3960510" y="1293510"/>
            <a:ext cx="4270979" cy="4270979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0359701-2B09-4040-98E1-8037F92301C2}"/>
              </a:ext>
            </a:extLst>
          </p:cNvPr>
          <p:cNvSpPr/>
          <p:nvPr/>
        </p:nvSpPr>
        <p:spPr>
          <a:xfrm>
            <a:off x="4685200" y="2309943"/>
            <a:ext cx="28215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BB3C1"/>
                </a:solidFill>
                <a:cs typeface="+mn-ea"/>
                <a:sym typeface="+mn-lt"/>
              </a:rPr>
              <a:t>20XX</a:t>
            </a:r>
            <a:endParaRPr lang="en-US" altLang="zh-CN" sz="4800" dirty="0">
              <a:solidFill>
                <a:srgbClr val="0BB3C1"/>
              </a:solidFill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06E048F-B3E0-4234-9478-A9E18B2F1B05}"/>
              </a:ext>
            </a:extLst>
          </p:cNvPr>
          <p:cNvGrpSpPr/>
          <p:nvPr/>
        </p:nvGrpSpPr>
        <p:grpSpPr>
          <a:xfrm>
            <a:off x="4979165" y="2174155"/>
            <a:ext cx="2233669" cy="2509689"/>
            <a:chOff x="1997035" y="2290189"/>
            <a:chExt cx="1640246" cy="1842935"/>
          </a:xfrm>
        </p:grpSpPr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2779742D-1588-4D3C-B377-EB366A2389B0}"/>
                </a:ext>
              </a:extLst>
            </p:cNvPr>
            <p:cNvSpPr/>
            <p:nvPr/>
          </p:nvSpPr>
          <p:spPr>
            <a:xfrm>
              <a:off x="1997035" y="3945759"/>
              <a:ext cx="187365" cy="187365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5DAEF2C9-8B13-4EBF-8C5C-6C75F0704785}"/>
                </a:ext>
              </a:extLst>
            </p:cNvPr>
            <p:cNvSpPr/>
            <p:nvPr/>
          </p:nvSpPr>
          <p:spPr>
            <a:xfrm>
              <a:off x="3484683" y="2290189"/>
              <a:ext cx="152598" cy="15259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A07A0E30-E3A6-4EC5-905A-0B56786C3DF9}"/>
                </a:ext>
              </a:extLst>
            </p:cNvPr>
            <p:cNvCxnSpPr>
              <a:stCxn id="10" idx="3"/>
              <a:endCxn id="9" idx="7"/>
            </p:cNvCxnSpPr>
            <p:nvPr/>
          </p:nvCxnSpPr>
          <p:spPr>
            <a:xfrm flipH="1">
              <a:off x="2156961" y="2420440"/>
              <a:ext cx="1350069" cy="1552758"/>
            </a:xfrm>
            <a:prstGeom prst="line">
              <a:avLst/>
            </a:prstGeom>
            <a:ln>
              <a:solidFill>
                <a:schemeClr val="bg1"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A7179A-A375-47AF-85A4-2BA8E266839C}"/>
              </a:ext>
            </a:extLst>
          </p:cNvPr>
          <p:cNvSpPr/>
          <p:nvPr/>
        </p:nvSpPr>
        <p:spPr>
          <a:xfrm>
            <a:off x="4330700" y="3157167"/>
            <a:ext cx="336555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i="1" dirty="0" smtClean="0">
                <a:solidFill>
                  <a:schemeClr val="bg1">
                    <a:lumMod val="50000"/>
                  </a:schemeClr>
                </a:solidFill>
                <a:latin typeface="方正正黑简体" panose="02000000000000000000" pitchFamily="2" charset="-122"/>
                <a:ea typeface="方正正黑简体" panose="02000000000000000000" pitchFamily="2" charset="-122"/>
                <a:cs typeface="+mn-ea"/>
                <a:sym typeface="+mn-lt"/>
              </a:rPr>
              <a:t>公司介绍模板</a:t>
            </a:r>
            <a:endParaRPr lang="zh-CN" altLang="en-US" sz="4000" i="1" dirty="0">
              <a:solidFill>
                <a:schemeClr val="bg1">
                  <a:lumMod val="50000"/>
                </a:schemeClr>
              </a:solidFill>
              <a:latin typeface="方正正黑简体" panose="02000000000000000000" pitchFamily="2" charset="-122"/>
              <a:ea typeface="方正正黑简体" panose="02000000000000000000" pitchFamily="2" charset="-122"/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0A6CAF8-10EB-4688-A131-7D5A78115B78}"/>
              </a:ext>
            </a:extLst>
          </p:cNvPr>
          <p:cNvSpPr/>
          <p:nvPr/>
        </p:nvSpPr>
        <p:spPr>
          <a:xfrm>
            <a:off x="4731748" y="3934723"/>
            <a:ext cx="28740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：优品</a:t>
            </a:r>
            <a:r>
              <a:rPr lang="en-US" altLang="zh-CN" sz="1600" dirty="0" smtClean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schemeClr val="bg1">
                  <a:lumMod val="6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025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-21600000">
                                      <p:cBhvr>
                                        <p:cTn id="5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7" grpId="0"/>
      <p:bldP spid="12" grpId="0"/>
      <p:bldP spid="1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10"/>
          <p:cNvSpPr/>
          <p:nvPr/>
        </p:nvSpPr>
        <p:spPr>
          <a:xfrm>
            <a:off x="1136754" y="1411300"/>
            <a:ext cx="5787656" cy="4267200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5084979" y="2331017"/>
            <a:ext cx="5805377" cy="1499190"/>
            <a:chOff x="3875568" y="2208594"/>
            <a:chExt cx="4354033" cy="1124393"/>
          </a:xfrm>
        </p:grpSpPr>
        <p:sp>
          <p:nvSpPr>
            <p:cNvPr id="10" name="Rectangle 22"/>
            <p:cNvSpPr/>
            <p:nvPr/>
          </p:nvSpPr>
          <p:spPr>
            <a:xfrm>
              <a:off x="3875568" y="2208594"/>
              <a:ext cx="4354033" cy="1124393"/>
            </a:xfrm>
            <a:prstGeom prst="rect">
              <a:avLst/>
            </a:prstGeom>
            <a:solidFill>
              <a:srgbClr val="0BB3C1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3" dirty="0">
                <a:cs typeface="+mn-ea"/>
                <a:sym typeface="+mn-lt"/>
              </a:endParaRPr>
            </a:p>
          </p:txBody>
        </p:sp>
        <p:grpSp>
          <p:nvGrpSpPr>
            <p:cNvPr id="11" name="Group 25"/>
            <p:cNvGrpSpPr/>
            <p:nvPr/>
          </p:nvGrpSpPr>
          <p:grpSpPr>
            <a:xfrm>
              <a:off x="4201879" y="2470705"/>
              <a:ext cx="3701408" cy="717120"/>
              <a:chOff x="5559125" y="2766137"/>
              <a:chExt cx="4935210" cy="956161"/>
            </a:xfrm>
          </p:grpSpPr>
          <p:sp>
            <p:nvSpPr>
              <p:cNvPr id="12" name="TextBox 23"/>
              <p:cNvSpPr txBox="1"/>
              <p:nvPr/>
            </p:nvSpPr>
            <p:spPr>
              <a:xfrm>
                <a:off x="5559125" y="2766137"/>
                <a:ext cx="2103461" cy="4205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zh-CN" altLang="en-US" sz="2133" b="1" dirty="0">
                    <a:solidFill>
                      <a:schemeClr val="bg1"/>
                    </a:solidFill>
                    <a:cs typeface="+mn-ea"/>
                    <a:sym typeface="+mn-lt"/>
                  </a:rPr>
                  <a:t>添加标题文字：</a:t>
                </a:r>
                <a:endParaRPr lang="en-US" sz="2000" b="1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TextBox 24"/>
              <p:cNvSpPr txBox="1"/>
              <p:nvPr/>
            </p:nvSpPr>
            <p:spPr>
              <a:xfrm>
                <a:off x="5559125" y="3166247"/>
                <a:ext cx="4935210" cy="556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>
                  <a:lnSpc>
                    <a:spcPct val="150000"/>
                  </a:lnSpc>
                  <a:defRPr/>
                </a:pPr>
                <a:r>
                  <a:rPr lang="zh-CN" altLang="en-US" sz="1067" dirty="0">
                    <a:solidFill>
                      <a:schemeClr val="bg1"/>
                    </a:solidFill>
                    <a:cs typeface="+mn-ea"/>
                    <a:sym typeface="+mn-lt"/>
                  </a:rPr>
                  <a:t>单击此处添加文字，添加具体文字内容，您的说明文字在此处添加，此处输入详细的说明文字，单击此处添加文字，添加具体文字内容</a:t>
                </a:r>
                <a:endParaRPr lang="en-US" altLang="zh-CN" sz="1067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4" name="TextBox 26"/>
          <p:cNvSpPr txBox="1"/>
          <p:nvPr/>
        </p:nvSpPr>
        <p:spPr>
          <a:xfrm>
            <a:off x="7085668" y="4021012"/>
            <a:ext cx="45134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zh-CN" altLang="en-US" sz="1200" dirty="0"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单击此处添加文字，添加具体文字内容，您的说明文字在此处添加，此处输入详细的说明文字。单击此处添加文字，添加具体文字内容，您的说明文字在此处添加，此处输入详细的说明文字。</a:t>
            </a:r>
            <a:endParaRPr lang="en-US" altLang="zh-CN" sz="1200" dirty="0">
              <a:cs typeface="+mn-ea"/>
              <a:sym typeface="+mn-lt"/>
            </a:endParaRPr>
          </a:p>
        </p:txBody>
      </p:sp>
      <p:sp>
        <p:nvSpPr>
          <p:cNvPr id="15" name="Rectangle 27"/>
          <p:cNvSpPr/>
          <p:nvPr/>
        </p:nvSpPr>
        <p:spPr>
          <a:xfrm>
            <a:off x="7203049" y="5269814"/>
            <a:ext cx="1002197" cy="2565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  <p:txBody>
          <a:bodyPr wrap="none">
            <a:spAutoFit/>
          </a:bodyPr>
          <a:lstStyle/>
          <a:p>
            <a:r>
              <a:rPr lang="zh-CN" altLang="en-US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添加文字信息</a:t>
            </a:r>
            <a:endParaRPr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产业背景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080891" y="412723"/>
            <a:ext cx="2237109" cy="35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64248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/>
      <p:bldP spid="1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25533" y="1344840"/>
            <a:ext cx="5107709" cy="210589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171787" y="1335605"/>
            <a:ext cx="2493819" cy="2096655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8804151" y="1354077"/>
            <a:ext cx="2641600" cy="2096655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3479388" y="3551144"/>
            <a:ext cx="2553855" cy="2096655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916298" y="3551144"/>
            <a:ext cx="2410691" cy="20966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6171787" y="3552334"/>
            <a:ext cx="5273964" cy="2105891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25533" y="1335605"/>
            <a:ext cx="5107709" cy="2115127"/>
          </a:xfrm>
          <a:prstGeom prst="rect">
            <a:avLst/>
          </a:prstGeom>
          <a:solidFill>
            <a:srgbClr val="0BB3C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1165678" y="1474151"/>
            <a:ext cx="2900219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667" dirty="0">
                <a:solidFill>
                  <a:schemeClr val="bg1"/>
                </a:solidFill>
                <a:cs typeface="+mn-ea"/>
                <a:sym typeface="+mn-lt"/>
              </a:rPr>
              <a:t>产品展示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980625" y="2044581"/>
            <a:ext cx="692727" cy="9130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5333" dirty="0">
                <a:solidFill>
                  <a:schemeClr val="bg1"/>
                </a:solidFill>
                <a:cs typeface="+mn-ea"/>
                <a:sym typeface="+mn-lt"/>
              </a:rPr>
              <a:t>+</a:t>
            </a:r>
            <a:endParaRPr lang="zh-CN" altLang="en-US" sz="533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产品概况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008909" y="450217"/>
            <a:ext cx="2232891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278341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8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45" grpId="0" animBg="1"/>
      <p:bldP spid="46" grpId="0" animBg="1"/>
      <p:bldP spid="47" grpId="0" animBg="1"/>
      <p:bldP spid="48" grpId="0" animBg="1"/>
      <p:bldP spid="14" grpId="0" animBg="1"/>
      <p:bldP spid="21" grpId="0"/>
      <p:bldP spid="22" grpId="0"/>
      <p:bldP spid="22" grpId="1"/>
      <p:bldP spid="22" grpId="2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48"/>
          <p:cNvCxnSpPr/>
          <p:nvPr/>
        </p:nvCxnSpPr>
        <p:spPr>
          <a:xfrm>
            <a:off x="5337526" y="3469760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5"/>
          <p:cNvCxnSpPr/>
          <p:nvPr/>
        </p:nvCxnSpPr>
        <p:spPr>
          <a:xfrm>
            <a:off x="5337526" y="2041000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50"/>
          <p:cNvCxnSpPr/>
          <p:nvPr/>
        </p:nvCxnSpPr>
        <p:spPr>
          <a:xfrm>
            <a:off x="5337526" y="4993771"/>
            <a:ext cx="1533005" cy="2117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3" name="组合 52"/>
          <p:cNvGrpSpPr/>
          <p:nvPr/>
        </p:nvGrpSpPr>
        <p:grpSpPr>
          <a:xfrm>
            <a:off x="6051376" y="1235891"/>
            <a:ext cx="114301" cy="4763591"/>
            <a:chOff x="4529137" y="1142992"/>
            <a:chExt cx="85726" cy="3572693"/>
          </a:xfrm>
        </p:grpSpPr>
        <p:cxnSp>
          <p:nvCxnSpPr>
            <p:cNvPr id="2" name="Straight Connector 8"/>
            <p:cNvCxnSpPr/>
            <p:nvPr/>
          </p:nvCxnSpPr>
          <p:spPr>
            <a:xfrm rot="5400000">
              <a:off x="2785258" y="2928942"/>
              <a:ext cx="3572693" cy="793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Oval 51"/>
            <p:cNvSpPr/>
            <p:nvPr/>
          </p:nvSpPr>
          <p:spPr>
            <a:xfrm>
              <a:off x="4529137" y="2774961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" name="Oval 52"/>
            <p:cNvSpPr/>
            <p:nvPr/>
          </p:nvSpPr>
          <p:spPr>
            <a:xfrm>
              <a:off x="4529137" y="17081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Oval 53"/>
            <p:cNvSpPr/>
            <p:nvPr/>
          </p:nvSpPr>
          <p:spPr>
            <a:xfrm>
              <a:off x="4529137" y="3917960"/>
              <a:ext cx="85726" cy="85726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Group 88"/>
          <p:cNvGrpSpPr/>
          <p:nvPr/>
        </p:nvGrpSpPr>
        <p:grpSpPr>
          <a:xfrm>
            <a:off x="488737" y="2888559"/>
            <a:ext cx="3524275" cy="1212384"/>
            <a:chOff x="357158" y="2428874"/>
            <a:chExt cx="2643206" cy="909288"/>
          </a:xfrm>
        </p:grpSpPr>
        <p:sp>
          <p:nvSpPr>
            <p:cNvPr id="10" name="Rectangle 31"/>
            <p:cNvSpPr/>
            <p:nvPr/>
          </p:nvSpPr>
          <p:spPr>
            <a:xfrm>
              <a:off x="357158" y="271462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32"/>
            <p:cNvSpPr/>
            <p:nvPr/>
          </p:nvSpPr>
          <p:spPr>
            <a:xfrm>
              <a:off x="2204912" y="242887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4489265" y="3045650"/>
            <a:ext cx="848261" cy="848219"/>
            <a:chOff x="3357554" y="2500312"/>
            <a:chExt cx="636196" cy="636164"/>
          </a:xfrm>
        </p:grpSpPr>
        <p:sp>
          <p:nvSpPr>
            <p:cNvPr id="12" name="Rectangle 22"/>
            <p:cNvSpPr/>
            <p:nvPr/>
          </p:nvSpPr>
          <p:spPr>
            <a:xfrm>
              <a:off x="3357554" y="2500312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23"/>
            <p:cNvSpPr>
              <a:spLocks noEditPoints="1"/>
            </p:cNvSpPr>
            <p:nvPr/>
          </p:nvSpPr>
          <p:spPr bwMode="auto">
            <a:xfrm>
              <a:off x="3477620" y="2660940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4" name="Group 89"/>
          <p:cNvGrpSpPr/>
          <p:nvPr/>
        </p:nvGrpSpPr>
        <p:grpSpPr>
          <a:xfrm>
            <a:off x="488737" y="1459798"/>
            <a:ext cx="3524275" cy="1212384"/>
            <a:chOff x="357158" y="1357304"/>
            <a:chExt cx="2643206" cy="909288"/>
          </a:xfrm>
        </p:grpSpPr>
        <p:sp>
          <p:nvSpPr>
            <p:cNvPr id="15" name="Rectangle 29"/>
            <p:cNvSpPr/>
            <p:nvPr/>
          </p:nvSpPr>
          <p:spPr>
            <a:xfrm>
              <a:off x="357158" y="164305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30"/>
            <p:cNvSpPr/>
            <p:nvPr/>
          </p:nvSpPr>
          <p:spPr>
            <a:xfrm>
              <a:off x="2208635" y="135730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4489265" y="1616890"/>
            <a:ext cx="848261" cy="848219"/>
            <a:chOff x="3357554" y="1428742"/>
            <a:chExt cx="636196" cy="636164"/>
          </a:xfrm>
        </p:grpSpPr>
        <p:sp>
          <p:nvSpPr>
            <p:cNvPr id="17" name="Rectangle 13"/>
            <p:cNvSpPr/>
            <p:nvPr/>
          </p:nvSpPr>
          <p:spPr>
            <a:xfrm>
              <a:off x="3357554" y="1428742"/>
              <a:ext cx="636196" cy="636164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00"/>
            <p:cNvSpPr/>
            <p:nvPr/>
          </p:nvSpPr>
          <p:spPr bwMode="auto">
            <a:xfrm>
              <a:off x="3500430" y="1571618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9" name="Group 92"/>
          <p:cNvGrpSpPr/>
          <p:nvPr/>
        </p:nvGrpSpPr>
        <p:grpSpPr>
          <a:xfrm>
            <a:off x="8204041" y="4412570"/>
            <a:ext cx="3524275" cy="1212384"/>
            <a:chOff x="6143636" y="3571882"/>
            <a:chExt cx="2643206" cy="909288"/>
          </a:xfrm>
        </p:grpSpPr>
        <p:sp>
          <p:nvSpPr>
            <p:cNvPr id="20" name="Rectangle 39"/>
            <p:cNvSpPr/>
            <p:nvPr/>
          </p:nvSpPr>
          <p:spPr>
            <a:xfrm>
              <a:off x="6143636" y="3857634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40"/>
            <p:cNvSpPr/>
            <p:nvPr/>
          </p:nvSpPr>
          <p:spPr>
            <a:xfrm>
              <a:off x="6143636" y="3571882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870532" y="4569661"/>
            <a:ext cx="848261" cy="848219"/>
            <a:chOff x="5143504" y="3643320"/>
            <a:chExt cx="636196" cy="636164"/>
          </a:xfrm>
        </p:grpSpPr>
        <p:sp>
          <p:nvSpPr>
            <p:cNvPr id="22" name="Rectangle 27"/>
            <p:cNvSpPr/>
            <p:nvPr/>
          </p:nvSpPr>
          <p:spPr>
            <a:xfrm>
              <a:off x="5143504" y="3643320"/>
              <a:ext cx="636196" cy="636164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07"/>
            <p:cNvSpPr>
              <a:spLocks noEditPoints="1"/>
            </p:cNvSpPr>
            <p:nvPr/>
          </p:nvSpPr>
          <p:spPr bwMode="auto">
            <a:xfrm>
              <a:off x="5286380" y="3786196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4" name="Group 87"/>
          <p:cNvGrpSpPr/>
          <p:nvPr/>
        </p:nvGrpSpPr>
        <p:grpSpPr>
          <a:xfrm>
            <a:off x="488737" y="4406917"/>
            <a:ext cx="3524275" cy="1218038"/>
            <a:chOff x="357158" y="3567642"/>
            <a:chExt cx="2643206" cy="913528"/>
          </a:xfrm>
        </p:grpSpPr>
        <p:sp>
          <p:nvSpPr>
            <p:cNvPr id="25" name="Rectangle 33"/>
            <p:cNvSpPr/>
            <p:nvPr/>
          </p:nvSpPr>
          <p:spPr>
            <a:xfrm>
              <a:off x="357158" y="3857634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6" name="Rectangle 34"/>
            <p:cNvSpPr/>
            <p:nvPr/>
          </p:nvSpPr>
          <p:spPr>
            <a:xfrm>
              <a:off x="2197490" y="3567642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4489265" y="4569661"/>
            <a:ext cx="848261" cy="848219"/>
            <a:chOff x="3357554" y="3643320"/>
            <a:chExt cx="636196" cy="636164"/>
          </a:xfrm>
        </p:grpSpPr>
        <p:sp>
          <p:nvSpPr>
            <p:cNvPr id="27" name="Rectangle 26"/>
            <p:cNvSpPr/>
            <p:nvPr/>
          </p:nvSpPr>
          <p:spPr>
            <a:xfrm>
              <a:off x="3357554" y="3643320"/>
              <a:ext cx="636196" cy="636164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8" name="Group 67"/>
            <p:cNvGrpSpPr/>
            <p:nvPr/>
          </p:nvGrpSpPr>
          <p:grpSpPr>
            <a:xfrm>
              <a:off x="3428992" y="3857634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29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Group 90"/>
          <p:cNvGrpSpPr/>
          <p:nvPr/>
        </p:nvGrpSpPr>
        <p:grpSpPr>
          <a:xfrm>
            <a:off x="8204041" y="1459798"/>
            <a:ext cx="3524275" cy="1212384"/>
            <a:chOff x="6143636" y="1357304"/>
            <a:chExt cx="2643206" cy="909288"/>
          </a:xfrm>
        </p:grpSpPr>
        <p:sp>
          <p:nvSpPr>
            <p:cNvPr id="33" name="Rectangle 35"/>
            <p:cNvSpPr/>
            <p:nvPr/>
          </p:nvSpPr>
          <p:spPr>
            <a:xfrm>
              <a:off x="6143636" y="164305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4" name="Rectangle 36"/>
            <p:cNvSpPr/>
            <p:nvPr/>
          </p:nvSpPr>
          <p:spPr>
            <a:xfrm>
              <a:off x="6143636" y="135730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6870532" y="1616890"/>
            <a:ext cx="848261" cy="848219"/>
            <a:chOff x="5143504" y="1428742"/>
            <a:chExt cx="636196" cy="636164"/>
          </a:xfrm>
        </p:grpSpPr>
        <p:sp>
          <p:nvSpPr>
            <p:cNvPr id="35" name="Rectangle 16"/>
            <p:cNvSpPr/>
            <p:nvPr/>
          </p:nvSpPr>
          <p:spPr>
            <a:xfrm>
              <a:off x="5143504" y="1428742"/>
              <a:ext cx="636196" cy="636164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36" name="Group 68"/>
            <p:cNvGrpSpPr/>
            <p:nvPr/>
          </p:nvGrpSpPr>
          <p:grpSpPr>
            <a:xfrm>
              <a:off x="5301319" y="1581456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37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8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9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0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1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2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3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4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5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Group 91"/>
          <p:cNvGrpSpPr/>
          <p:nvPr/>
        </p:nvGrpSpPr>
        <p:grpSpPr>
          <a:xfrm>
            <a:off x="8204041" y="2888559"/>
            <a:ext cx="3524275" cy="1212384"/>
            <a:chOff x="6143636" y="2428874"/>
            <a:chExt cx="2643206" cy="909288"/>
          </a:xfrm>
        </p:grpSpPr>
        <p:sp>
          <p:nvSpPr>
            <p:cNvPr id="47" name="Rectangle 37"/>
            <p:cNvSpPr/>
            <p:nvPr/>
          </p:nvSpPr>
          <p:spPr>
            <a:xfrm>
              <a:off x="6143636" y="2714626"/>
              <a:ext cx="2643206" cy="62353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您的内容打在这里，或者通过复制您的文本后，在此框中选择粘贴，并选择只保留文字；您的内容您的内容打在这里，或者通过复制您的文本后</a:t>
              </a:r>
              <a:endParaRPr lang="en-US" altLang="zh-CN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8" name="Rectangle 38"/>
            <p:cNvSpPr/>
            <p:nvPr/>
          </p:nvSpPr>
          <p:spPr>
            <a:xfrm>
              <a:off x="6143636" y="2428874"/>
              <a:ext cx="754052" cy="3136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870532" y="3045650"/>
            <a:ext cx="848261" cy="848219"/>
            <a:chOff x="5143504" y="2500312"/>
            <a:chExt cx="636196" cy="636164"/>
          </a:xfrm>
        </p:grpSpPr>
        <p:sp>
          <p:nvSpPr>
            <p:cNvPr id="49" name="Rectangle 23"/>
            <p:cNvSpPr/>
            <p:nvPr/>
          </p:nvSpPr>
          <p:spPr>
            <a:xfrm>
              <a:off x="5143504" y="2500312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0" name="Group 78"/>
            <p:cNvGrpSpPr/>
            <p:nvPr/>
          </p:nvGrpSpPr>
          <p:grpSpPr>
            <a:xfrm>
              <a:off x="5333133" y="2643188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51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52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60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产品定位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2053153" y="450301"/>
            <a:ext cx="2264847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031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31"/>
          <p:cNvCxnSpPr/>
          <p:nvPr/>
        </p:nvCxnSpPr>
        <p:spPr>
          <a:xfrm rot="5400000">
            <a:off x="7049565" y="3064182"/>
            <a:ext cx="952507" cy="2117"/>
          </a:xfrm>
          <a:prstGeom prst="line">
            <a:avLst/>
          </a:prstGeom>
          <a:ln w="12700">
            <a:solidFill>
              <a:srgbClr val="0B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6953256" y="1904990"/>
            <a:ext cx="1177493" cy="1177493"/>
            <a:chOff x="5214942" y="1428742"/>
            <a:chExt cx="883120" cy="883120"/>
          </a:xfrm>
        </p:grpSpPr>
        <p:sp>
          <p:nvSpPr>
            <p:cNvPr id="6" name="Oval 32"/>
            <p:cNvSpPr/>
            <p:nvPr/>
          </p:nvSpPr>
          <p:spPr>
            <a:xfrm>
              <a:off x="5214942" y="1428742"/>
              <a:ext cx="883120" cy="883120"/>
            </a:xfrm>
            <a:prstGeom prst="ellipse">
              <a:avLst/>
            </a:prstGeom>
            <a:solidFill>
              <a:srgbClr val="0BB3C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roup 83"/>
            <p:cNvGrpSpPr/>
            <p:nvPr/>
          </p:nvGrpSpPr>
          <p:grpSpPr>
            <a:xfrm>
              <a:off x="5461828" y="1684189"/>
              <a:ext cx="366050" cy="366676"/>
              <a:chOff x="6853177" y="4545107"/>
              <a:chExt cx="366050" cy="366676"/>
            </a:xfrm>
            <a:solidFill>
              <a:schemeClr val="bg1"/>
            </a:solidFill>
          </p:grpSpPr>
          <p:sp>
            <p:nvSpPr>
              <p:cNvPr id="8" name="AutoShape 18"/>
              <p:cNvSpPr/>
              <p:nvPr/>
            </p:nvSpPr>
            <p:spPr bwMode="auto">
              <a:xfrm>
                <a:off x="6853177" y="4545107"/>
                <a:ext cx="366050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799"/>
                    </a:moveTo>
                    <a:cubicBezTo>
                      <a:pt x="20249" y="20048"/>
                      <a:pt x="20048" y="20249"/>
                      <a:pt x="19799" y="20249"/>
                    </a:cubicBezTo>
                    <a:lnTo>
                      <a:pt x="1800" y="20249"/>
                    </a:lnTo>
                    <a:cubicBezTo>
                      <a:pt x="1551" y="20249"/>
                      <a:pt x="1349" y="20048"/>
                      <a:pt x="1349" y="19799"/>
                    </a:cubicBezTo>
                    <a:lnTo>
                      <a:pt x="1349" y="3824"/>
                    </a:lnTo>
                    <a:cubicBezTo>
                      <a:pt x="1349" y="3576"/>
                      <a:pt x="1551" y="3375"/>
                      <a:pt x="1800" y="3375"/>
                    </a:cubicBezTo>
                    <a:lnTo>
                      <a:pt x="4724" y="3375"/>
                    </a:lnTo>
                    <a:lnTo>
                      <a:pt x="4724" y="4725"/>
                    </a:lnTo>
                    <a:cubicBezTo>
                      <a:pt x="4724" y="5098"/>
                      <a:pt x="5027" y="5400"/>
                      <a:pt x="5399" y="5400"/>
                    </a:cubicBezTo>
                    <a:cubicBezTo>
                      <a:pt x="5772" y="5400"/>
                      <a:pt x="6074" y="5098"/>
                      <a:pt x="6074" y="4725"/>
                    </a:cubicBezTo>
                    <a:lnTo>
                      <a:pt x="6074" y="3375"/>
                    </a:lnTo>
                    <a:lnTo>
                      <a:pt x="10124" y="3375"/>
                    </a:lnTo>
                    <a:lnTo>
                      <a:pt x="10124" y="4725"/>
                    </a:lnTo>
                    <a:cubicBezTo>
                      <a:pt x="10124" y="5098"/>
                      <a:pt x="10427" y="5400"/>
                      <a:pt x="10800" y="5400"/>
                    </a:cubicBezTo>
                    <a:cubicBezTo>
                      <a:pt x="11172" y="5400"/>
                      <a:pt x="11474" y="5098"/>
                      <a:pt x="11474" y="4725"/>
                    </a:cubicBezTo>
                    <a:lnTo>
                      <a:pt x="11474" y="3375"/>
                    </a:lnTo>
                    <a:lnTo>
                      <a:pt x="15524" y="3375"/>
                    </a:lnTo>
                    <a:lnTo>
                      <a:pt x="15524" y="4725"/>
                    </a:lnTo>
                    <a:cubicBezTo>
                      <a:pt x="15524" y="5098"/>
                      <a:pt x="15827" y="5400"/>
                      <a:pt x="16199" y="5400"/>
                    </a:cubicBezTo>
                    <a:cubicBezTo>
                      <a:pt x="16572" y="5400"/>
                      <a:pt x="16874" y="5098"/>
                      <a:pt x="16874" y="4725"/>
                    </a:cubicBezTo>
                    <a:lnTo>
                      <a:pt x="16874" y="3375"/>
                    </a:lnTo>
                    <a:lnTo>
                      <a:pt x="19799" y="3375"/>
                    </a:lnTo>
                    <a:cubicBezTo>
                      <a:pt x="20048" y="3375"/>
                      <a:pt x="20249" y="3576"/>
                      <a:pt x="20249" y="3824"/>
                    </a:cubicBezTo>
                    <a:cubicBezTo>
                      <a:pt x="20249" y="3824"/>
                      <a:pt x="20249" y="19799"/>
                      <a:pt x="20249" y="19799"/>
                    </a:cubicBezTo>
                    <a:close/>
                    <a:moveTo>
                      <a:pt x="19799" y="2025"/>
                    </a:moveTo>
                    <a:lnTo>
                      <a:pt x="16874" y="2025"/>
                    </a:lnTo>
                    <a:lnTo>
                      <a:pt x="16874" y="675"/>
                    </a:lnTo>
                    <a:cubicBezTo>
                      <a:pt x="16874" y="301"/>
                      <a:pt x="16572" y="0"/>
                      <a:pt x="16199" y="0"/>
                    </a:cubicBezTo>
                    <a:cubicBezTo>
                      <a:pt x="15827" y="0"/>
                      <a:pt x="15524" y="301"/>
                      <a:pt x="15524" y="675"/>
                    </a:cubicBezTo>
                    <a:lnTo>
                      <a:pt x="15524" y="2025"/>
                    </a:lnTo>
                    <a:lnTo>
                      <a:pt x="11474" y="2025"/>
                    </a:lnTo>
                    <a:lnTo>
                      <a:pt x="11474" y="675"/>
                    </a:lnTo>
                    <a:cubicBezTo>
                      <a:pt x="11474" y="301"/>
                      <a:pt x="11172" y="0"/>
                      <a:pt x="10800" y="0"/>
                    </a:cubicBezTo>
                    <a:cubicBezTo>
                      <a:pt x="10427" y="0"/>
                      <a:pt x="10124" y="301"/>
                      <a:pt x="10124" y="675"/>
                    </a:cubicBezTo>
                    <a:lnTo>
                      <a:pt x="10124" y="2025"/>
                    </a:lnTo>
                    <a:lnTo>
                      <a:pt x="6074" y="2025"/>
                    </a:lnTo>
                    <a:lnTo>
                      <a:pt x="6074" y="675"/>
                    </a:lnTo>
                    <a:cubicBezTo>
                      <a:pt x="6074" y="301"/>
                      <a:pt x="5772" y="0"/>
                      <a:pt x="5399" y="0"/>
                    </a:cubicBezTo>
                    <a:cubicBezTo>
                      <a:pt x="5027" y="0"/>
                      <a:pt x="4724" y="301"/>
                      <a:pt x="4724" y="675"/>
                    </a:cubicBezTo>
                    <a:lnTo>
                      <a:pt x="4724" y="2025"/>
                    </a:lnTo>
                    <a:lnTo>
                      <a:pt x="1800" y="2025"/>
                    </a:lnTo>
                    <a:cubicBezTo>
                      <a:pt x="805" y="2025"/>
                      <a:pt x="0" y="2830"/>
                      <a:pt x="0" y="3824"/>
                    </a:cubicBezTo>
                    <a:lnTo>
                      <a:pt x="0" y="19799"/>
                    </a:lnTo>
                    <a:cubicBezTo>
                      <a:pt x="0" y="20793"/>
                      <a:pt x="805" y="21599"/>
                      <a:pt x="1800" y="21599"/>
                    </a:cubicBezTo>
                    <a:lnTo>
                      <a:pt x="19799" y="21599"/>
                    </a:lnTo>
                    <a:cubicBezTo>
                      <a:pt x="20794" y="21599"/>
                      <a:pt x="21600" y="20793"/>
                      <a:pt x="21600" y="19799"/>
                    </a:cubicBezTo>
                    <a:lnTo>
                      <a:pt x="21600" y="3824"/>
                    </a:lnTo>
                    <a:cubicBezTo>
                      <a:pt x="21600" y="2830"/>
                      <a:pt x="20794" y="2025"/>
                      <a:pt x="19799" y="202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9" name="AutoShape 19"/>
              <p:cNvSpPr/>
              <p:nvPr/>
            </p:nvSpPr>
            <p:spPr bwMode="auto">
              <a:xfrm>
                <a:off x="6933270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0" name="AutoShape 20"/>
              <p:cNvSpPr/>
              <p:nvPr/>
            </p:nvSpPr>
            <p:spPr bwMode="auto">
              <a:xfrm>
                <a:off x="6933270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1" name="AutoShape 21"/>
              <p:cNvSpPr/>
              <p:nvPr/>
            </p:nvSpPr>
            <p:spPr bwMode="auto">
              <a:xfrm>
                <a:off x="6933270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2" name="AutoShape 22"/>
              <p:cNvSpPr/>
              <p:nvPr/>
            </p:nvSpPr>
            <p:spPr bwMode="auto">
              <a:xfrm>
                <a:off x="7013363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3" name="AutoShape 23"/>
              <p:cNvSpPr/>
              <p:nvPr/>
            </p:nvSpPr>
            <p:spPr bwMode="auto">
              <a:xfrm>
                <a:off x="7013363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4" name="AutoShape 24"/>
              <p:cNvSpPr/>
              <p:nvPr/>
            </p:nvSpPr>
            <p:spPr bwMode="auto">
              <a:xfrm>
                <a:off x="7013363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5" name="AutoShape 25"/>
              <p:cNvSpPr/>
              <p:nvPr/>
            </p:nvSpPr>
            <p:spPr bwMode="auto">
              <a:xfrm>
                <a:off x="7093457" y="4797277"/>
                <a:ext cx="45678" cy="3378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6" name="AutoShape 26"/>
              <p:cNvSpPr/>
              <p:nvPr/>
            </p:nvSpPr>
            <p:spPr bwMode="auto">
              <a:xfrm>
                <a:off x="7093457" y="4739710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17" name="AutoShape 27"/>
              <p:cNvSpPr/>
              <p:nvPr/>
            </p:nvSpPr>
            <p:spPr bwMode="auto">
              <a:xfrm>
                <a:off x="7093457" y="4682768"/>
                <a:ext cx="45678" cy="3441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21599"/>
                    </a:moveTo>
                    <a:lnTo>
                      <a:pt x="21600" y="21599"/>
                    </a:lnTo>
                    <a:lnTo>
                      <a:pt x="21600" y="0"/>
                    </a:lnTo>
                    <a:lnTo>
                      <a:pt x="0" y="0"/>
                    </a:lnTo>
                    <a:cubicBezTo>
                      <a:pt x="0" y="0"/>
                      <a:pt x="0" y="21599"/>
                      <a:pt x="0" y="21599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1" name="Straight Connector 43"/>
          <p:cNvCxnSpPr/>
          <p:nvPr/>
        </p:nvCxnSpPr>
        <p:spPr>
          <a:xfrm rot="5400000">
            <a:off x="9907085" y="3064182"/>
            <a:ext cx="952507" cy="211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组合 17"/>
          <p:cNvGrpSpPr/>
          <p:nvPr/>
        </p:nvGrpSpPr>
        <p:grpSpPr>
          <a:xfrm>
            <a:off x="9810776" y="1904990"/>
            <a:ext cx="1177493" cy="1177493"/>
            <a:chOff x="7358082" y="1428742"/>
            <a:chExt cx="883120" cy="883120"/>
          </a:xfrm>
        </p:grpSpPr>
        <p:sp>
          <p:nvSpPr>
            <p:cNvPr id="22" name="Oval 44"/>
            <p:cNvSpPr/>
            <p:nvPr/>
          </p:nvSpPr>
          <p:spPr>
            <a:xfrm>
              <a:off x="7358082" y="1428742"/>
              <a:ext cx="883120" cy="8831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" name="AutoShape 103"/>
            <p:cNvSpPr/>
            <p:nvPr/>
          </p:nvSpPr>
          <p:spPr bwMode="auto">
            <a:xfrm>
              <a:off x="7679297" y="1771435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9585"/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5" name="AutoShape 104"/>
            <p:cNvSpPr/>
            <p:nvPr/>
          </p:nvSpPr>
          <p:spPr bwMode="auto">
            <a:xfrm>
              <a:off x="7621730" y="1714494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50800" tIns="50800" rIns="50800" bIns="50800" anchor="ctr"/>
            <a:lstStyle/>
            <a:p>
              <a:pPr defTabSz="609585"/>
              <a:endParaRPr lang="en-US" sz="4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+mn-ea"/>
                <a:sym typeface="+mn-lt"/>
              </a:endParaRPr>
            </a:p>
          </p:txBody>
        </p:sp>
      </p:grpSp>
      <p:cxnSp>
        <p:nvCxnSpPr>
          <p:cNvPr id="30" name="Straight Connector 19"/>
          <p:cNvCxnSpPr/>
          <p:nvPr/>
        </p:nvCxnSpPr>
        <p:spPr>
          <a:xfrm rot="5400000">
            <a:off x="4096795" y="3064182"/>
            <a:ext cx="952507" cy="2117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组合 2"/>
          <p:cNvGrpSpPr/>
          <p:nvPr/>
        </p:nvGrpSpPr>
        <p:grpSpPr>
          <a:xfrm>
            <a:off x="4000486" y="1904990"/>
            <a:ext cx="1177493" cy="1177493"/>
            <a:chOff x="3000364" y="1428742"/>
            <a:chExt cx="883120" cy="883120"/>
          </a:xfrm>
        </p:grpSpPr>
        <p:sp>
          <p:nvSpPr>
            <p:cNvPr id="31" name="Oval 20"/>
            <p:cNvSpPr/>
            <p:nvPr/>
          </p:nvSpPr>
          <p:spPr>
            <a:xfrm>
              <a:off x="3000364" y="1428742"/>
              <a:ext cx="883120" cy="883120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32" name="Group 81"/>
            <p:cNvGrpSpPr/>
            <p:nvPr/>
          </p:nvGrpSpPr>
          <p:grpSpPr>
            <a:xfrm>
              <a:off x="3251393" y="1753373"/>
              <a:ext cx="365425" cy="229016"/>
              <a:chOff x="2411138" y="4617692"/>
              <a:chExt cx="365425" cy="229016"/>
            </a:xfrm>
            <a:solidFill>
              <a:schemeClr val="bg1"/>
            </a:solidFill>
          </p:grpSpPr>
          <p:sp>
            <p:nvSpPr>
              <p:cNvPr id="33" name="AutoShape 105"/>
              <p:cNvSpPr/>
              <p:nvPr/>
            </p:nvSpPr>
            <p:spPr bwMode="auto">
              <a:xfrm>
                <a:off x="2411138" y="4617692"/>
                <a:ext cx="365425" cy="22901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9438"/>
                    </a:moveTo>
                    <a:cubicBezTo>
                      <a:pt x="7005" y="19438"/>
                      <a:pt x="3289" y="15988"/>
                      <a:pt x="1437" y="10797"/>
                    </a:cubicBezTo>
                    <a:cubicBezTo>
                      <a:pt x="3298" y="5598"/>
                      <a:pt x="7009" y="2161"/>
                      <a:pt x="10800" y="2161"/>
                    </a:cubicBezTo>
                    <a:cubicBezTo>
                      <a:pt x="14595" y="2161"/>
                      <a:pt x="18310" y="5611"/>
                      <a:pt x="20162" y="10802"/>
                    </a:cubicBezTo>
                    <a:cubicBezTo>
                      <a:pt x="18301" y="16000"/>
                      <a:pt x="14590" y="19438"/>
                      <a:pt x="10800" y="19438"/>
                    </a:cubicBezTo>
                    <a:moveTo>
                      <a:pt x="21576" y="10561"/>
                    </a:moveTo>
                    <a:cubicBezTo>
                      <a:pt x="21569" y="10516"/>
                      <a:pt x="21573" y="10467"/>
                      <a:pt x="21562" y="10423"/>
                    </a:cubicBezTo>
                    <a:cubicBezTo>
                      <a:pt x="21558" y="10406"/>
                      <a:pt x="21548" y="10395"/>
                      <a:pt x="21544" y="10378"/>
                    </a:cubicBezTo>
                    <a:cubicBezTo>
                      <a:pt x="21537" y="10352"/>
                      <a:pt x="21539" y="10322"/>
                      <a:pt x="21530" y="10297"/>
                    </a:cubicBezTo>
                    <a:cubicBezTo>
                      <a:pt x="19569" y="4298"/>
                      <a:pt x="15302" y="0"/>
                      <a:pt x="10800" y="0"/>
                    </a:cubicBezTo>
                    <a:cubicBezTo>
                      <a:pt x="6297" y="0"/>
                      <a:pt x="2030" y="4290"/>
                      <a:pt x="69" y="10290"/>
                    </a:cubicBezTo>
                    <a:cubicBezTo>
                      <a:pt x="61" y="10316"/>
                      <a:pt x="62" y="10344"/>
                      <a:pt x="55" y="10370"/>
                    </a:cubicBezTo>
                    <a:cubicBezTo>
                      <a:pt x="51" y="10387"/>
                      <a:pt x="41" y="10398"/>
                      <a:pt x="37" y="10415"/>
                    </a:cubicBezTo>
                    <a:cubicBezTo>
                      <a:pt x="26" y="10459"/>
                      <a:pt x="30" y="10508"/>
                      <a:pt x="24" y="10554"/>
                    </a:cubicBezTo>
                    <a:cubicBezTo>
                      <a:pt x="12" y="10635"/>
                      <a:pt x="0" y="10714"/>
                      <a:pt x="0" y="10796"/>
                    </a:cubicBezTo>
                    <a:cubicBezTo>
                      <a:pt x="0" y="10878"/>
                      <a:pt x="12" y="10955"/>
                      <a:pt x="24" y="11038"/>
                    </a:cubicBezTo>
                    <a:cubicBezTo>
                      <a:pt x="30" y="11083"/>
                      <a:pt x="26" y="11131"/>
                      <a:pt x="37" y="11175"/>
                    </a:cubicBezTo>
                    <a:cubicBezTo>
                      <a:pt x="41" y="11193"/>
                      <a:pt x="51" y="11204"/>
                      <a:pt x="55" y="11220"/>
                    </a:cubicBezTo>
                    <a:cubicBezTo>
                      <a:pt x="62" y="11247"/>
                      <a:pt x="61" y="11276"/>
                      <a:pt x="69" y="11302"/>
                    </a:cubicBezTo>
                    <a:cubicBezTo>
                      <a:pt x="2030" y="17300"/>
                      <a:pt x="6297" y="21599"/>
                      <a:pt x="10800" y="21599"/>
                    </a:cubicBezTo>
                    <a:cubicBezTo>
                      <a:pt x="15302" y="21599"/>
                      <a:pt x="19569" y="17308"/>
                      <a:pt x="21530" y="11309"/>
                    </a:cubicBezTo>
                    <a:cubicBezTo>
                      <a:pt x="21539" y="11283"/>
                      <a:pt x="21537" y="11255"/>
                      <a:pt x="21544" y="11228"/>
                    </a:cubicBezTo>
                    <a:cubicBezTo>
                      <a:pt x="21548" y="11212"/>
                      <a:pt x="21558" y="11201"/>
                      <a:pt x="21562" y="11183"/>
                    </a:cubicBezTo>
                    <a:cubicBezTo>
                      <a:pt x="21573" y="11139"/>
                      <a:pt x="21569" y="11089"/>
                      <a:pt x="21576" y="11044"/>
                    </a:cubicBezTo>
                    <a:cubicBezTo>
                      <a:pt x="21587" y="10963"/>
                      <a:pt x="21599" y="10885"/>
                      <a:pt x="21599" y="10803"/>
                    </a:cubicBezTo>
                    <a:cubicBezTo>
                      <a:pt x="21599" y="10721"/>
                      <a:pt x="21587" y="10642"/>
                      <a:pt x="21576" y="10561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4" name="AutoShape 106"/>
              <p:cNvSpPr/>
              <p:nvPr/>
            </p:nvSpPr>
            <p:spPr bwMode="auto">
              <a:xfrm>
                <a:off x="2548173" y="4686523"/>
                <a:ext cx="51935" cy="5131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2" y="0"/>
                    </a:moveTo>
                    <a:cubicBezTo>
                      <a:pt x="19193" y="0"/>
                      <a:pt x="19183" y="4"/>
                      <a:pt x="19174" y="4"/>
                    </a:cubicBezTo>
                    <a:cubicBezTo>
                      <a:pt x="8585" y="23"/>
                      <a:pt x="0" y="8607"/>
                      <a:pt x="0" y="19198"/>
                    </a:cubicBezTo>
                    <a:cubicBezTo>
                      <a:pt x="0" y="20523"/>
                      <a:pt x="1076" y="21600"/>
                      <a:pt x="2402" y="21600"/>
                    </a:cubicBezTo>
                    <a:cubicBezTo>
                      <a:pt x="3722" y="21600"/>
                      <a:pt x="4799" y="20523"/>
                      <a:pt x="4799" y="19198"/>
                    </a:cubicBezTo>
                    <a:cubicBezTo>
                      <a:pt x="4799" y="11262"/>
                      <a:pt x="11262" y="4803"/>
                      <a:pt x="19202" y="4803"/>
                    </a:cubicBezTo>
                    <a:lnTo>
                      <a:pt x="19202" y="4798"/>
                    </a:lnTo>
                    <a:cubicBezTo>
                      <a:pt x="20523" y="4798"/>
                      <a:pt x="21599" y="3721"/>
                      <a:pt x="21599" y="2401"/>
                    </a:cubicBezTo>
                    <a:cubicBezTo>
                      <a:pt x="21599" y="1076"/>
                      <a:pt x="20523" y="0"/>
                      <a:pt x="19202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35" name="AutoShape 107"/>
              <p:cNvSpPr/>
              <p:nvPr/>
            </p:nvSpPr>
            <p:spPr bwMode="auto">
              <a:xfrm>
                <a:off x="2513756" y="4652107"/>
                <a:ext cx="160186" cy="16018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0057"/>
                    </a:moveTo>
                    <a:cubicBezTo>
                      <a:pt x="5694" y="20057"/>
                      <a:pt x="1542" y="15905"/>
                      <a:pt x="1542" y="10800"/>
                    </a:cubicBezTo>
                    <a:cubicBezTo>
                      <a:pt x="1542" y="5694"/>
                      <a:pt x="5694" y="1542"/>
                      <a:pt x="10800" y="1542"/>
                    </a:cubicBezTo>
                    <a:cubicBezTo>
                      <a:pt x="15905" y="1542"/>
                      <a:pt x="20057" y="5694"/>
                      <a:pt x="20057" y="10800"/>
                    </a:cubicBezTo>
                    <a:cubicBezTo>
                      <a:pt x="20057" y="15905"/>
                      <a:pt x="15905" y="20057"/>
                      <a:pt x="10800" y="20057"/>
                    </a:cubicBezTo>
                    <a:moveTo>
                      <a:pt x="10800" y="0"/>
                    </a:moveTo>
                    <a:cubicBezTo>
                      <a:pt x="4834" y="0"/>
                      <a:pt x="0" y="4834"/>
                      <a:pt x="0" y="10800"/>
                    </a:cubicBezTo>
                    <a:cubicBezTo>
                      <a:pt x="0" y="16765"/>
                      <a:pt x="4834" y="21600"/>
                      <a:pt x="10800" y="21600"/>
                    </a:cubicBezTo>
                    <a:cubicBezTo>
                      <a:pt x="16765" y="21600"/>
                      <a:pt x="21599" y="16765"/>
                      <a:pt x="21599" y="10800"/>
                    </a:cubicBezTo>
                    <a:cubicBezTo>
                      <a:pt x="21599" y="4834"/>
                      <a:pt x="16765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40" name="Straight Connector 7"/>
          <p:cNvCxnSpPr/>
          <p:nvPr/>
        </p:nvCxnSpPr>
        <p:spPr>
          <a:xfrm rot="5400000">
            <a:off x="1239275" y="3064182"/>
            <a:ext cx="952507" cy="2117"/>
          </a:xfrm>
          <a:prstGeom prst="line">
            <a:avLst/>
          </a:prstGeom>
          <a:ln w="12700">
            <a:solidFill>
              <a:srgbClr val="0BB3C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1142966" y="1904990"/>
            <a:ext cx="1177493" cy="1177493"/>
            <a:chOff x="857224" y="1428742"/>
            <a:chExt cx="883120" cy="883120"/>
          </a:xfrm>
        </p:grpSpPr>
        <p:sp>
          <p:nvSpPr>
            <p:cNvPr id="41" name="Oval 8"/>
            <p:cNvSpPr/>
            <p:nvPr/>
          </p:nvSpPr>
          <p:spPr>
            <a:xfrm>
              <a:off x="857224" y="1428742"/>
              <a:ext cx="883120" cy="883120"/>
            </a:xfrm>
            <a:prstGeom prst="ellipse">
              <a:avLst/>
            </a:prstGeom>
            <a:solidFill>
              <a:srgbClr val="0BB3C1"/>
            </a:solidFill>
            <a:ln w="15875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2" name="Group 80"/>
            <p:cNvGrpSpPr/>
            <p:nvPr/>
          </p:nvGrpSpPr>
          <p:grpSpPr>
            <a:xfrm>
              <a:off x="1167519" y="1684543"/>
              <a:ext cx="274694" cy="366676"/>
              <a:chOff x="1724713" y="4548862"/>
              <a:chExt cx="274694" cy="366676"/>
            </a:xfrm>
            <a:solidFill>
              <a:schemeClr val="bg1"/>
            </a:solidFill>
          </p:grpSpPr>
          <p:sp>
            <p:nvSpPr>
              <p:cNvPr id="43" name="AutoShape 108"/>
              <p:cNvSpPr/>
              <p:nvPr/>
            </p:nvSpPr>
            <p:spPr bwMode="auto">
              <a:xfrm>
                <a:off x="1792917" y="4617692"/>
                <a:ext cx="137660" cy="13766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800"/>
                    </a:moveTo>
                    <a:cubicBezTo>
                      <a:pt x="15764" y="1800"/>
                      <a:pt x="19800" y="5835"/>
                      <a:pt x="19800" y="10800"/>
                    </a:cubicBezTo>
                    <a:cubicBezTo>
                      <a:pt x="19800" y="15764"/>
                      <a:pt x="15764" y="19800"/>
                      <a:pt x="10800" y="19800"/>
                    </a:cubicBezTo>
                    <a:cubicBezTo>
                      <a:pt x="5835" y="19800"/>
                      <a:pt x="1800" y="15764"/>
                      <a:pt x="1800" y="10800"/>
                    </a:cubicBezTo>
                    <a:cubicBezTo>
                      <a:pt x="1800" y="5835"/>
                      <a:pt x="5835" y="1800"/>
                      <a:pt x="10800" y="1800"/>
                    </a:cubicBezTo>
                    <a:moveTo>
                      <a:pt x="10800" y="21599"/>
                    </a:moveTo>
                    <a:cubicBezTo>
                      <a:pt x="16756" y="21599"/>
                      <a:pt x="21600" y="16756"/>
                      <a:pt x="21600" y="10800"/>
                    </a:cubicBezTo>
                    <a:cubicBezTo>
                      <a:pt x="21600" y="4843"/>
                      <a:pt x="16756" y="0"/>
                      <a:pt x="10800" y="0"/>
                    </a:cubicBezTo>
                    <a:cubicBezTo>
                      <a:pt x="4843" y="0"/>
                      <a:pt x="0" y="4843"/>
                      <a:pt x="0" y="10800"/>
                    </a:cubicBezTo>
                    <a:cubicBezTo>
                      <a:pt x="0" y="16756"/>
                      <a:pt x="4843" y="21599"/>
                      <a:pt x="10800" y="2159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44" name="AutoShape 109"/>
              <p:cNvSpPr/>
              <p:nvPr/>
            </p:nvSpPr>
            <p:spPr bwMode="auto">
              <a:xfrm>
                <a:off x="1724713" y="4548862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04" y="20170"/>
                    </a:moveTo>
                    <a:cubicBezTo>
                      <a:pt x="10885" y="20184"/>
                      <a:pt x="10830" y="20215"/>
                      <a:pt x="10782" y="20237"/>
                    </a:cubicBezTo>
                    <a:cubicBezTo>
                      <a:pt x="10774" y="20218"/>
                      <a:pt x="10707" y="20178"/>
                      <a:pt x="10666" y="20147"/>
                    </a:cubicBezTo>
                    <a:cubicBezTo>
                      <a:pt x="7368" y="17300"/>
                      <a:pt x="1799" y="12497"/>
                      <a:pt x="1799" y="8101"/>
                    </a:cubicBezTo>
                    <a:cubicBezTo>
                      <a:pt x="1799" y="4378"/>
                      <a:pt x="5838" y="1350"/>
                      <a:pt x="10800" y="1350"/>
                    </a:cubicBezTo>
                    <a:cubicBezTo>
                      <a:pt x="15762" y="1350"/>
                      <a:pt x="19800" y="4378"/>
                      <a:pt x="19800" y="8101"/>
                    </a:cubicBezTo>
                    <a:cubicBezTo>
                      <a:pt x="19800" y="12497"/>
                      <a:pt x="14231" y="17300"/>
                      <a:pt x="10904" y="20170"/>
                    </a:cubicBezTo>
                    <a:moveTo>
                      <a:pt x="10800" y="0"/>
                    </a:moveTo>
                    <a:cubicBezTo>
                      <a:pt x="4844" y="0"/>
                      <a:pt x="0" y="3588"/>
                      <a:pt x="0" y="8101"/>
                    </a:cubicBezTo>
                    <a:cubicBezTo>
                      <a:pt x="0" y="12826"/>
                      <a:pt x="5400" y="17660"/>
                      <a:pt x="9337" y="21056"/>
                    </a:cubicBezTo>
                    <a:cubicBezTo>
                      <a:pt x="9352" y="21070"/>
                      <a:pt x="9984" y="21599"/>
                      <a:pt x="10766" y="21599"/>
                    </a:cubicBezTo>
                    <a:lnTo>
                      <a:pt x="10834" y="21599"/>
                    </a:lnTo>
                    <a:cubicBezTo>
                      <a:pt x="11615" y="21599"/>
                      <a:pt x="12247" y="21070"/>
                      <a:pt x="12262" y="21056"/>
                    </a:cubicBezTo>
                    <a:cubicBezTo>
                      <a:pt x="16200" y="17660"/>
                      <a:pt x="21599" y="12826"/>
                      <a:pt x="21599" y="8101"/>
                    </a:cubicBezTo>
                    <a:cubicBezTo>
                      <a:pt x="21599" y="3588"/>
                      <a:pt x="16755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46" name="文本框 45"/>
          <p:cNvSpPr txBox="1"/>
          <p:nvPr/>
        </p:nvSpPr>
        <p:spPr>
          <a:xfrm>
            <a:off x="951356" y="3809873"/>
            <a:ext cx="182585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33" dirty="0">
                <a:solidFill>
                  <a:srgbClr val="0BB3C1"/>
                </a:solidFill>
                <a:cs typeface="+mn-ea"/>
                <a:sym typeface="+mn-lt"/>
              </a:rPr>
              <a:t>服务项目一</a:t>
            </a:r>
          </a:p>
        </p:txBody>
      </p:sp>
      <p:sp>
        <p:nvSpPr>
          <p:cNvPr id="47" name="文本框 46"/>
          <p:cNvSpPr txBox="1"/>
          <p:nvPr/>
        </p:nvSpPr>
        <p:spPr>
          <a:xfrm>
            <a:off x="412238" y="4223639"/>
            <a:ext cx="257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3775740" y="3809873"/>
            <a:ext cx="182585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33" dirty="0">
                <a:solidFill>
                  <a:srgbClr val="0BB3C1"/>
                </a:solidFill>
                <a:cs typeface="+mn-ea"/>
                <a:sym typeface="+mn-lt"/>
              </a:rPr>
              <a:t>服务项目二</a:t>
            </a:r>
          </a:p>
        </p:txBody>
      </p:sp>
      <p:sp>
        <p:nvSpPr>
          <p:cNvPr id="50" name="文本框 49"/>
          <p:cNvSpPr txBox="1"/>
          <p:nvPr/>
        </p:nvSpPr>
        <p:spPr>
          <a:xfrm>
            <a:off x="3236622" y="4223639"/>
            <a:ext cx="257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6753857" y="3809873"/>
            <a:ext cx="182585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33" dirty="0">
                <a:solidFill>
                  <a:srgbClr val="0BB3C1"/>
                </a:solidFill>
                <a:cs typeface="+mn-ea"/>
                <a:sym typeface="+mn-lt"/>
              </a:rPr>
              <a:t>服务项目三</a:t>
            </a:r>
          </a:p>
        </p:txBody>
      </p:sp>
      <p:sp>
        <p:nvSpPr>
          <p:cNvPr id="53" name="文本框 52"/>
          <p:cNvSpPr txBox="1"/>
          <p:nvPr/>
        </p:nvSpPr>
        <p:spPr>
          <a:xfrm>
            <a:off x="6214740" y="4223639"/>
            <a:ext cx="257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9686005" y="3809873"/>
            <a:ext cx="1825857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133" dirty="0">
                <a:solidFill>
                  <a:srgbClr val="0BB3C1"/>
                </a:solidFill>
                <a:cs typeface="+mn-ea"/>
                <a:sym typeface="+mn-lt"/>
              </a:rPr>
              <a:t>服务项目四</a:t>
            </a:r>
          </a:p>
        </p:txBody>
      </p:sp>
      <p:sp>
        <p:nvSpPr>
          <p:cNvPr id="56" name="文本框 55"/>
          <p:cNvSpPr txBox="1"/>
          <p:nvPr/>
        </p:nvSpPr>
        <p:spPr>
          <a:xfrm>
            <a:off x="9146888" y="4223639"/>
            <a:ext cx="25757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您的内容打在这里，或者通过复制您的文本后，在此框中选择粘贴并选择只保留文字，您的内容打在这里或者粘贴，您的内容</a:t>
            </a:r>
            <a:endParaRPr lang="zh-CN" altLang="en-US" sz="9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5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产业服务</a:t>
            </a:r>
          </a:p>
        </p:txBody>
      </p:sp>
      <p:sp>
        <p:nvSpPr>
          <p:cNvPr id="54" name="文本框 53"/>
          <p:cNvSpPr txBox="1"/>
          <p:nvPr/>
        </p:nvSpPr>
        <p:spPr>
          <a:xfrm>
            <a:off x="2014332" y="450217"/>
            <a:ext cx="232085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0382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3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3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3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3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47" grpId="0"/>
      <p:bldP spid="49" grpId="0"/>
      <p:bldP spid="50" grpId="0"/>
      <p:bldP spid="52" grpId="0"/>
      <p:bldP spid="53" grpId="0"/>
      <p:bldP spid="55" grpId="0"/>
      <p:bldP spid="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260057" y="1528789"/>
            <a:ext cx="2882251" cy="2079974"/>
            <a:chOff x="918241" y="1494189"/>
            <a:chExt cx="2161688" cy="1559981"/>
          </a:xfrm>
        </p:grpSpPr>
        <p:sp>
          <p:nvSpPr>
            <p:cNvPr id="27" name="MH_SubTitle_1"/>
            <p:cNvSpPr/>
            <p:nvPr>
              <p:custDataLst>
                <p:tags r:id="rId14"/>
              </p:custDataLst>
            </p:nvPr>
          </p:nvSpPr>
          <p:spPr>
            <a:xfrm>
              <a:off x="918241" y="1494189"/>
              <a:ext cx="2161688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3" dirty="0">
                <a:solidFill>
                  <a:schemeClr val="accent1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8" name="MH_Other_2"/>
            <p:cNvSpPr/>
            <p:nvPr>
              <p:custDataLst>
                <p:tags r:id="rId15"/>
              </p:custDataLst>
            </p:nvPr>
          </p:nvSpPr>
          <p:spPr>
            <a:xfrm>
              <a:off x="1656633" y="1568475"/>
              <a:ext cx="681935" cy="668563"/>
            </a:xfrm>
            <a:prstGeom prst="diamond">
              <a:avLst/>
            </a:prstGeom>
            <a:solidFill>
              <a:srgbClr val="0BB3C1"/>
            </a:solidFill>
            <a:ln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 dirty="0">
                <a:cs typeface="+mn-ea"/>
                <a:sym typeface="+mn-lt"/>
              </a:endParaRPr>
            </a:p>
          </p:txBody>
        </p:sp>
        <p:sp>
          <p:nvSpPr>
            <p:cNvPr id="32" name="MH_Other_3"/>
            <p:cNvSpPr/>
            <p:nvPr>
              <p:custDataLst>
                <p:tags r:id="rId16"/>
              </p:custDataLst>
            </p:nvPr>
          </p:nvSpPr>
          <p:spPr>
            <a:xfrm>
              <a:off x="1839373" y="1740815"/>
              <a:ext cx="309025" cy="288225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996902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4399830" y="1528789"/>
            <a:ext cx="2882252" cy="2079974"/>
            <a:chOff x="3273070" y="1494189"/>
            <a:chExt cx="2161689" cy="1559981"/>
          </a:xfrm>
        </p:grpSpPr>
        <p:sp>
          <p:nvSpPr>
            <p:cNvPr id="38" name="MH_SubTitle_2"/>
            <p:cNvSpPr/>
            <p:nvPr>
              <p:custDataLst>
                <p:tags r:id="rId11"/>
              </p:custDataLst>
            </p:nvPr>
          </p:nvSpPr>
          <p:spPr>
            <a:xfrm>
              <a:off x="3273070" y="1494189"/>
              <a:ext cx="2161689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3" dirty="0">
                <a:solidFill>
                  <a:schemeClr val="accent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9" name="MH_Other_11"/>
            <p:cNvSpPr/>
            <p:nvPr>
              <p:custDataLst>
                <p:tags r:id="rId12"/>
              </p:custDataLst>
            </p:nvPr>
          </p:nvSpPr>
          <p:spPr>
            <a:xfrm>
              <a:off x="4011461" y="1568475"/>
              <a:ext cx="683421" cy="668563"/>
            </a:xfrm>
            <a:prstGeom prst="diamond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40" name="MH_Other_12"/>
            <p:cNvSpPr/>
            <p:nvPr>
              <p:custDataLst>
                <p:tags r:id="rId13"/>
              </p:custDataLst>
            </p:nvPr>
          </p:nvSpPr>
          <p:spPr>
            <a:xfrm>
              <a:off x="4203116" y="1776472"/>
              <a:ext cx="298625" cy="236227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/>
            <a:p>
              <a:pPr algn="ctr">
                <a:defRPr/>
              </a:pPr>
              <a:endParaRPr lang="zh-CN" altLang="en-US" sz="1353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1" name="Text Box 10"/>
            <p:cNvSpPr txBox="1">
              <a:spLocks noChangeArrowheads="1"/>
            </p:cNvSpPr>
            <p:nvPr/>
          </p:nvSpPr>
          <p:spPr bwMode="auto">
            <a:xfrm>
              <a:off x="3331012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541583" y="1528789"/>
            <a:ext cx="2880271" cy="2079974"/>
            <a:chOff x="5629385" y="1494189"/>
            <a:chExt cx="2160203" cy="1559981"/>
          </a:xfrm>
        </p:grpSpPr>
        <p:sp>
          <p:nvSpPr>
            <p:cNvPr id="43" name="MH_SubTitle_3"/>
            <p:cNvSpPr/>
            <p:nvPr>
              <p:custDataLst>
                <p:tags r:id="rId8"/>
              </p:custDataLst>
            </p:nvPr>
          </p:nvSpPr>
          <p:spPr>
            <a:xfrm>
              <a:off x="5629385" y="1494189"/>
              <a:ext cx="2160203" cy="1559981"/>
            </a:xfrm>
            <a:custGeom>
              <a:avLst/>
              <a:gdLst>
                <a:gd name="connsiteX0" fmla="*/ 1154681 w 2309360"/>
                <a:gd name="connsiteY0" fmla="*/ 0 h 1666434"/>
                <a:gd name="connsiteX1" fmla="*/ 1530338 w 2309360"/>
                <a:gd name="connsiteY1" fmla="*/ 360555 h 1666434"/>
                <a:gd name="connsiteX2" fmla="*/ 2309360 w 2309360"/>
                <a:gd name="connsiteY2" fmla="*/ 360555 h 1666434"/>
                <a:gd name="connsiteX3" fmla="*/ 2309360 w 2309360"/>
                <a:gd name="connsiteY3" fmla="*/ 1666434 h 1666434"/>
                <a:gd name="connsiteX4" fmla="*/ 0 w 2309360"/>
                <a:gd name="connsiteY4" fmla="*/ 1666434 h 1666434"/>
                <a:gd name="connsiteX5" fmla="*/ 0 w 2309360"/>
                <a:gd name="connsiteY5" fmla="*/ 360555 h 1666434"/>
                <a:gd name="connsiteX6" fmla="*/ 779023 w 2309360"/>
                <a:gd name="connsiteY6" fmla="*/ 360555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1154681" y="0"/>
                  </a:moveTo>
                  <a:lnTo>
                    <a:pt x="1530338" y="360555"/>
                  </a:lnTo>
                  <a:lnTo>
                    <a:pt x="2309360" y="360555"/>
                  </a:lnTo>
                  <a:lnTo>
                    <a:pt x="2309360" y="1666434"/>
                  </a:lnTo>
                  <a:lnTo>
                    <a:pt x="0" y="1666434"/>
                  </a:lnTo>
                  <a:lnTo>
                    <a:pt x="0" y="360555"/>
                  </a:lnTo>
                  <a:lnTo>
                    <a:pt x="779023" y="360555"/>
                  </a:lnTo>
                  <a:close/>
                </a:path>
              </a:pathLst>
            </a:custGeom>
            <a:noFill/>
            <a:ln w="1905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61200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3" dirty="0">
                <a:solidFill>
                  <a:schemeClr val="accent3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MH_Other_14"/>
            <p:cNvSpPr/>
            <p:nvPr>
              <p:custDataLst>
                <p:tags r:id="rId9"/>
              </p:custDataLst>
            </p:nvPr>
          </p:nvSpPr>
          <p:spPr>
            <a:xfrm>
              <a:off x="6367775" y="1568475"/>
              <a:ext cx="681935" cy="668563"/>
            </a:xfrm>
            <a:prstGeom prst="diamond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45" name="MH_Other_15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6572802" y="1751214"/>
              <a:ext cx="276339" cy="273368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3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6" name="Text Box 10"/>
            <p:cNvSpPr txBox="1">
              <a:spLocks noChangeArrowheads="1"/>
            </p:cNvSpPr>
            <p:nvPr/>
          </p:nvSpPr>
          <p:spPr bwMode="auto">
            <a:xfrm>
              <a:off x="5685840" y="2235755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2854706" y="3959391"/>
            <a:ext cx="2880271" cy="2079975"/>
            <a:chOff x="2114227" y="3317140"/>
            <a:chExt cx="2160203" cy="1559981"/>
          </a:xfrm>
        </p:grpSpPr>
        <p:sp>
          <p:nvSpPr>
            <p:cNvPr id="48" name="MH_Other_4"/>
            <p:cNvSpPr/>
            <p:nvPr>
              <p:custDataLst>
                <p:tags r:id="rId5"/>
              </p:custDataLst>
            </p:nvPr>
          </p:nvSpPr>
          <p:spPr>
            <a:xfrm flipV="1">
              <a:off x="2852618" y="4134272"/>
              <a:ext cx="681935" cy="670049"/>
            </a:xfrm>
            <a:prstGeom prst="diamond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49" name="MH_Other_5"/>
            <p:cNvSpPr/>
            <p:nvPr>
              <p:custDataLst>
                <p:tags r:id="rId6"/>
              </p:custDataLst>
            </p:nvPr>
          </p:nvSpPr>
          <p:spPr bwMode="auto">
            <a:xfrm>
              <a:off x="3026443" y="4340784"/>
              <a:ext cx="304569" cy="210969"/>
            </a:xfrm>
            <a:custGeom>
              <a:avLst/>
              <a:gdLst>
                <a:gd name="T0" fmla="*/ 2147483646 w 6190"/>
                <a:gd name="T1" fmla="*/ 2147483646 h 4291"/>
                <a:gd name="T2" fmla="*/ 2147483646 w 6190"/>
                <a:gd name="T3" fmla="*/ 2147483646 h 4291"/>
                <a:gd name="T4" fmla="*/ 2147483646 w 6190"/>
                <a:gd name="T5" fmla="*/ 2147483646 h 4291"/>
                <a:gd name="T6" fmla="*/ 2147483646 w 6190"/>
                <a:gd name="T7" fmla="*/ 2147483646 h 4291"/>
                <a:gd name="T8" fmla="*/ 2147483646 w 6190"/>
                <a:gd name="T9" fmla="*/ 2147483646 h 4291"/>
                <a:gd name="T10" fmla="*/ 2147483646 w 6190"/>
                <a:gd name="T11" fmla="*/ 2147483646 h 4291"/>
                <a:gd name="T12" fmla="*/ 2147483646 w 6190"/>
                <a:gd name="T13" fmla="*/ 2147483646 h 4291"/>
                <a:gd name="T14" fmla="*/ 2147483646 w 6190"/>
                <a:gd name="T15" fmla="*/ 2147483646 h 4291"/>
                <a:gd name="T16" fmla="*/ 2147483646 w 6190"/>
                <a:gd name="T17" fmla="*/ 2147483646 h 4291"/>
                <a:gd name="T18" fmla="*/ 2147483646 w 6190"/>
                <a:gd name="T19" fmla="*/ 2147483646 h 4291"/>
                <a:gd name="T20" fmla="*/ 2147483646 w 6190"/>
                <a:gd name="T21" fmla="*/ 2147483646 h 4291"/>
                <a:gd name="T22" fmla="*/ 2147483646 w 6190"/>
                <a:gd name="T23" fmla="*/ 2147483646 h 4291"/>
                <a:gd name="T24" fmla="*/ 2147483646 w 6190"/>
                <a:gd name="T25" fmla="*/ 2147483646 h 4291"/>
                <a:gd name="T26" fmla="*/ 2147483646 w 6190"/>
                <a:gd name="T27" fmla="*/ 2147483646 h 4291"/>
                <a:gd name="T28" fmla="*/ 2147483646 w 6190"/>
                <a:gd name="T29" fmla="*/ 2147483646 h 4291"/>
                <a:gd name="T30" fmla="*/ 2147483646 w 6190"/>
                <a:gd name="T31" fmla="*/ 2147483646 h 4291"/>
                <a:gd name="T32" fmla="*/ 2147483646 w 6190"/>
                <a:gd name="T33" fmla="*/ 2147483646 h 4291"/>
                <a:gd name="T34" fmla="*/ 2147483646 w 6190"/>
                <a:gd name="T35" fmla="*/ 2147483646 h 4291"/>
                <a:gd name="T36" fmla="*/ 2147483646 w 6190"/>
                <a:gd name="T37" fmla="*/ 2147483646 h 4291"/>
                <a:gd name="T38" fmla="*/ 2147483646 w 6190"/>
                <a:gd name="T39" fmla="*/ 2147483646 h 4291"/>
                <a:gd name="T40" fmla="*/ 2147483646 w 6190"/>
                <a:gd name="T41" fmla="*/ 2147483646 h 4291"/>
                <a:gd name="T42" fmla="*/ 2147483646 w 6190"/>
                <a:gd name="T43" fmla="*/ 2147483646 h 4291"/>
                <a:gd name="T44" fmla="*/ 2147483646 w 6190"/>
                <a:gd name="T45" fmla="*/ 2147483646 h 4291"/>
                <a:gd name="T46" fmla="*/ 2147483646 w 6190"/>
                <a:gd name="T47" fmla="*/ 2147483646 h 4291"/>
                <a:gd name="T48" fmla="*/ 2147483646 w 6190"/>
                <a:gd name="T49" fmla="*/ 2147483646 h 4291"/>
                <a:gd name="T50" fmla="*/ 0 w 6190"/>
                <a:gd name="T51" fmla="*/ 2147483646 h 4291"/>
                <a:gd name="T52" fmla="*/ 0 w 6190"/>
                <a:gd name="T53" fmla="*/ 2147483646 h 4291"/>
                <a:gd name="T54" fmla="*/ 2147483646 w 6190"/>
                <a:gd name="T55" fmla="*/ 2147483646 h 4291"/>
                <a:gd name="T56" fmla="*/ 2147483646 w 6190"/>
                <a:gd name="T57" fmla="*/ 2147483646 h 4291"/>
                <a:gd name="T58" fmla="*/ 2147483646 w 6190"/>
                <a:gd name="T59" fmla="*/ 0 h 4291"/>
                <a:gd name="T60" fmla="*/ 2147483646 w 6190"/>
                <a:gd name="T61" fmla="*/ 2147483646 h 4291"/>
                <a:gd name="T62" fmla="*/ 2147483646 w 6190"/>
                <a:gd name="T63" fmla="*/ 2147483646 h 4291"/>
                <a:gd name="T64" fmla="*/ 2147483646 w 6190"/>
                <a:gd name="T65" fmla="*/ 2147483646 h 4291"/>
                <a:gd name="T66" fmla="*/ 2147483646 w 6190"/>
                <a:gd name="T67" fmla="*/ 2147483646 h 4291"/>
                <a:gd name="T68" fmla="*/ 2147483646 w 6190"/>
                <a:gd name="T69" fmla="*/ 2147483646 h 4291"/>
                <a:gd name="T70" fmla="*/ 2147483646 w 6190"/>
                <a:gd name="T71" fmla="*/ 2147483646 h 4291"/>
                <a:gd name="T72" fmla="*/ 2147483646 w 6190"/>
                <a:gd name="T73" fmla="*/ 2147483646 h 4291"/>
                <a:gd name="T74" fmla="*/ 2147483646 w 6190"/>
                <a:gd name="T75" fmla="*/ 2147483646 h 4291"/>
                <a:gd name="T76" fmla="*/ 2147483646 w 6190"/>
                <a:gd name="T77" fmla="*/ 2147483646 h 4291"/>
                <a:gd name="T78" fmla="*/ 2147483646 w 6190"/>
                <a:gd name="T79" fmla="*/ 2147483646 h 4291"/>
                <a:gd name="T80" fmla="*/ 2147483646 w 6190"/>
                <a:gd name="T81" fmla="*/ 2147483646 h 4291"/>
                <a:gd name="T82" fmla="*/ 2147483646 w 6190"/>
                <a:gd name="T83" fmla="*/ 2147483646 h 4291"/>
                <a:gd name="T84" fmla="*/ 2147483646 w 6190"/>
                <a:gd name="T85" fmla="*/ 2147483646 h 4291"/>
                <a:gd name="T86" fmla="*/ 2147483646 w 6190"/>
                <a:gd name="T87" fmla="*/ 2147483646 h 4291"/>
                <a:gd name="T88" fmla="*/ 2147483646 w 6190"/>
                <a:gd name="T89" fmla="*/ 2147483646 h 4291"/>
                <a:gd name="T90" fmla="*/ 2147483646 w 6190"/>
                <a:gd name="T91" fmla="*/ 2147483646 h 42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190" h="4291">
                  <a:moveTo>
                    <a:pt x="179" y="508"/>
                  </a:moveTo>
                  <a:lnTo>
                    <a:pt x="4027" y="508"/>
                  </a:lnTo>
                  <a:lnTo>
                    <a:pt x="4206" y="508"/>
                  </a:lnTo>
                  <a:lnTo>
                    <a:pt x="4206" y="688"/>
                  </a:lnTo>
                  <a:lnTo>
                    <a:pt x="4206" y="3418"/>
                  </a:lnTo>
                  <a:lnTo>
                    <a:pt x="4206" y="3598"/>
                  </a:lnTo>
                  <a:lnTo>
                    <a:pt x="4027" y="3598"/>
                  </a:lnTo>
                  <a:lnTo>
                    <a:pt x="2568" y="3598"/>
                  </a:lnTo>
                  <a:lnTo>
                    <a:pt x="2568" y="3721"/>
                  </a:lnTo>
                  <a:lnTo>
                    <a:pt x="2634" y="3731"/>
                  </a:lnTo>
                  <a:lnTo>
                    <a:pt x="2698" y="3740"/>
                  </a:lnTo>
                  <a:lnTo>
                    <a:pt x="2764" y="3752"/>
                  </a:lnTo>
                  <a:lnTo>
                    <a:pt x="2829" y="3765"/>
                  </a:lnTo>
                  <a:lnTo>
                    <a:pt x="2895" y="3779"/>
                  </a:lnTo>
                  <a:lnTo>
                    <a:pt x="2961" y="3794"/>
                  </a:lnTo>
                  <a:lnTo>
                    <a:pt x="3026" y="3811"/>
                  </a:lnTo>
                  <a:lnTo>
                    <a:pt x="3092" y="3829"/>
                  </a:lnTo>
                  <a:lnTo>
                    <a:pt x="3157" y="3848"/>
                  </a:lnTo>
                  <a:lnTo>
                    <a:pt x="3223" y="3868"/>
                  </a:lnTo>
                  <a:lnTo>
                    <a:pt x="3288" y="3891"/>
                  </a:lnTo>
                  <a:lnTo>
                    <a:pt x="3354" y="3914"/>
                  </a:lnTo>
                  <a:lnTo>
                    <a:pt x="3419" y="3938"/>
                  </a:lnTo>
                  <a:lnTo>
                    <a:pt x="3485" y="3965"/>
                  </a:lnTo>
                  <a:lnTo>
                    <a:pt x="3550" y="3993"/>
                  </a:lnTo>
                  <a:lnTo>
                    <a:pt x="3616" y="4021"/>
                  </a:lnTo>
                  <a:lnTo>
                    <a:pt x="3616" y="4291"/>
                  </a:lnTo>
                  <a:lnTo>
                    <a:pt x="632" y="4291"/>
                  </a:lnTo>
                  <a:lnTo>
                    <a:pt x="632" y="4021"/>
                  </a:lnTo>
                  <a:lnTo>
                    <a:pt x="696" y="3995"/>
                  </a:lnTo>
                  <a:lnTo>
                    <a:pt x="758" y="3970"/>
                  </a:lnTo>
                  <a:lnTo>
                    <a:pt x="822" y="3946"/>
                  </a:lnTo>
                  <a:lnTo>
                    <a:pt x="885" y="3924"/>
                  </a:lnTo>
                  <a:lnTo>
                    <a:pt x="949" y="3901"/>
                  </a:lnTo>
                  <a:lnTo>
                    <a:pt x="1013" y="3881"/>
                  </a:lnTo>
                  <a:lnTo>
                    <a:pt x="1075" y="3861"/>
                  </a:lnTo>
                  <a:lnTo>
                    <a:pt x="1139" y="3843"/>
                  </a:lnTo>
                  <a:lnTo>
                    <a:pt x="1203" y="3825"/>
                  </a:lnTo>
                  <a:lnTo>
                    <a:pt x="1266" y="3809"/>
                  </a:lnTo>
                  <a:lnTo>
                    <a:pt x="1330" y="3793"/>
                  </a:lnTo>
                  <a:lnTo>
                    <a:pt x="1394" y="3779"/>
                  </a:lnTo>
                  <a:lnTo>
                    <a:pt x="1456" y="3765"/>
                  </a:lnTo>
                  <a:lnTo>
                    <a:pt x="1520" y="3753"/>
                  </a:lnTo>
                  <a:lnTo>
                    <a:pt x="1584" y="3743"/>
                  </a:lnTo>
                  <a:lnTo>
                    <a:pt x="1647" y="3733"/>
                  </a:lnTo>
                  <a:lnTo>
                    <a:pt x="1647" y="3598"/>
                  </a:lnTo>
                  <a:lnTo>
                    <a:pt x="179" y="3598"/>
                  </a:lnTo>
                  <a:lnTo>
                    <a:pt x="0" y="3598"/>
                  </a:lnTo>
                  <a:lnTo>
                    <a:pt x="0" y="3418"/>
                  </a:lnTo>
                  <a:lnTo>
                    <a:pt x="0" y="688"/>
                  </a:lnTo>
                  <a:lnTo>
                    <a:pt x="0" y="508"/>
                  </a:lnTo>
                  <a:lnTo>
                    <a:pt x="179" y="508"/>
                  </a:lnTo>
                  <a:close/>
                  <a:moveTo>
                    <a:pt x="4438" y="4291"/>
                  </a:moveTo>
                  <a:lnTo>
                    <a:pt x="6190" y="4291"/>
                  </a:lnTo>
                  <a:lnTo>
                    <a:pt x="6190" y="0"/>
                  </a:lnTo>
                  <a:lnTo>
                    <a:pt x="4438" y="0"/>
                  </a:lnTo>
                  <a:lnTo>
                    <a:pt x="4438" y="4291"/>
                  </a:lnTo>
                  <a:close/>
                  <a:moveTo>
                    <a:pt x="4659" y="374"/>
                  </a:moveTo>
                  <a:lnTo>
                    <a:pt x="6000" y="374"/>
                  </a:lnTo>
                  <a:lnTo>
                    <a:pt x="6000" y="791"/>
                  </a:lnTo>
                  <a:lnTo>
                    <a:pt x="4659" y="791"/>
                  </a:lnTo>
                  <a:lnTo>
                    <a:pt x="4659" y="374"/>
                  </a:lnTo>
                  <a:close/>
                  <a:moveTo>
                    <a:pt x="4659" y="1025"/>
                  </a:moveTo>
                  <a:lnTo>
                    <a:pt x="6000" y="1025"/>
                  </a:lnTo>
                  <a:lnTo>
                    <a:pt x="6000" y="1444"/>
                  </a:lnTo>
                  <a:lnTo>
                    <a:pt x="4659" y="1444"/>
                  </a:lnTo>
                  <a:lnTo>
                    <a:pt x="4659" y="1025"/>
                  </a:lnTo>
                  <a:close/>
                  <a:moveTo>
                    <a:pt x="4652" y="1798"/>
                  </a:moveTo>
                  <a:lnTo>
                    <a:pt x="5102" y="1798"/>
                  </a:lnTo>
                  <a:lnTo>
                    <a:pt x="5102" y="2121"/>
                  </a:lnTo>
                  <a:lnTo>
                    <a:pt x="4652" y="2121"/>
                  </a:lnTo>
                  <a:lnTo>
                    <a:pt x="4652" y="1798"/>
                  </a:lnTo>
                  <a:close/>
                  <a:moveTo>
                    <a:pt x="4652" y="2317"/>
                  </a:moveTo>
                  <a:lnTo>
                    <a:pt x="5102" y="2317"/>
                  </a:lnTo>
                  <a:lnTo>
                    <a:pt x="5102" y="2640"/>
                  </a:lnTo>
                  <a:lnTo>
                    <a:pt x="4652" y="2640"/>
                  </a:lnTo>
                  <a:lnTo>
                    <a:pt x="4652" y="2317"/>
                  </a:lnTo>
                  <a:close/>
                  <a:moveTo>
                    <a:pt x="3847" y="868"/>
                  </a:moveTo>
                  <a:lnTo>
                    <a:pt x="359" y="868"/>
                  </a:lnTo>
                  <a:lnTo>
                    <a:pt x="359" y="3238"/>
                  </a:lnTo>
                  <a:lnTo>
                    <a:pt x="3847" y="3238"/>
                  </a:lnTo>
                  <a:lnTo>
                    <a:pt x="3847" y="86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50" name="MH_SubTitle_4"/>
            <p:cNvSpPr/>
            <p:nvPr>
              <p:custDataLst>
                <p:tags r:id="rId7"/>
              </p:custDataLst>
            </p:nvPr>
          </p:nvSpPr>
          <p:spPr>
            <a:xfrm>
              <a:off x="2114227" y="3317140"/>
              <a:ext cx="2160203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3" dirty="0">
                <a:solidFill>
                  <a:schemeClr val="accent4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 Box 10"/>
            <p:cNvSpPr txBox="1">
              <a:spLocks noChangeArrowheads="1"/>
            </p:cNvSpPr>
            <p:nvPr/>
          </p:nvSpPr>
          <p:spPr bwMode="auto">
            <a:xfrm>
              <a:off x="2148398" y="3433863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5994477" y="3959391"/>
            <a:ext cx="2882251" cy="2079975"/>
            <a:chOff x="4469056" y="3317140"/>
            <a:chExt cx="2161688" cy="1559981"/>
          </a:xfrm>
        </p:grpSpPr>
        <p:sp>
          <p:nvSpPr>
            <p:cNvPr id="55" name="MH_Other_6"/>
            <p:cNvSpPr/>
            <p:nvPr>
              <p:custDataLst>
                <p:tags r:id="rId2"/>
              </p:custDataLst>
            </p:nvPr>
          </p:nvSpPr>
          <p:spPr>
            <a:xfrm flipV="1">
              <a:off x="5207448" y="4134272"/>
              <a:ext cx="681935" cy="670049"/>
            </a:xfrm>
            <a:prstGeom prst="diamond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56" name="MH_Other_7"/>
            <p:cNvSpPr/>
            <p:nvPr>
              <p:custDataLst>
                <p:tags r:id="rId3"/>
              </p:custDataLst>
            </p:nvPr>
          </p:nvSpPr>
          <p:spPr bwMode="auto">
            <a:xfrm>
              <a:off x="5390187" y="4305127"/>
              <a:ext cx="295653" cy="258512"/>
            </a:xfrm>
            <a:custGeom>
              <a:avLst/>
              <a:gdLst>
                <a:gd name="T0" fmla="*/ 2147483646 w 6361"/>
                <a:gd name="T1" fmla="*/ 2147483646 h 5554"/>
                <a:gd name="T2" fmla="*/ 2147483646 w 6361"/>
                <a:gd name="T3" fmla="*/ 2147483646 h 5554"/>
                <a:gd name="T4" fmla="*/ 2147483646 w 6361"/>
                <a:gd name="T5" fmla="*/ 2147483646 h 5554"/>
                <a:gd name="T6" fmla="*/ 2147483646 w 6361"/>
                <a:gd name="T7" fmla="*/ 2147483646 h 5554"/>
                <a:gd name="T8" fmla="*/ 2147483646 w 6361"/>
                <a:gd name="T9" fmla="*/ 2147483646 h 5554"/>
                <a:gd name="T10" fmla="*/ 2147483646 w 6361"/>
                <a:gd name="T11" fmla="*/ 2147483646 h 5554"/>
                <a:gd name="T12" fmla="*/ 2147483646 w 6361"/>
                <a:gd name="T13" fmla="*/ 2147483646 h 5554"/>
                <a:gd name="T14" fmla="*/ 2147483646 w 6361"/>
                <a:gd name="T15" fmla="*/ 2147483646 h 5554"/>
                <a:gd name="T16" fmla="*/ 2147483646 w 6361"/>
                <a:gd name="T17" fmla="*/ 2147483646 h 5554"/>
                <a:gd name="T18" fmla="*/ 2147483646 w 6361"/>
                <a:gd name="T19" fmla="*/ 2147483646 h 5554"/>
                <a:gd name="T20" fmla="*/ 2147483646 w 6361"/>
                <a:gd name="T21" fmla="*/ 2147483646 h 5554"/>
                <a:gd name="T22" fmla="*/ 2147483646 w 6361"/>
                <a:gd name="T23" fmla="*/ 2147483646 h 5554"/>
                <a:gd name="T24" fmla="*/ 2147483646 w 6361"/>
                <a:gd name="T25" fmla="*/ 2147483646 h 5554"/>
                <a:gd name="T26" fmla="*/ 2147483646 w 6361"/>
                <a:gd name="T27" fmla="*/ 2147483646 h 5554"/>
                <a:gd name="T28" fmla="*/ 2147483646 w 6361"/>
                <a:gd name="T29" fmla="*/ 2147483646 h 5554"/>
                <a:gd name="T30" fmla="*/ 2147483646 w 6361"/>
                <a:gd name="T31" fmla="*/ 2147483646 h 5554"/>
                <a:gd name="T32" fmla="*/ 2147483646 w 6361"/>
                <a:gd name="T33" fmla="*/ 2147483646 h 5554"/>
                <a:gd name="T34" fmla="*/ 2147483646 w 6361"/>
                <a:gd name="T35" fmla="*/ 2147483646 h 5554"/>
                <a:gd name="T36" fmla="*/ 2147483646 w 6361"/>
                <a:gd name="T37" fmla="*/ 2147483646 h 5554"/>
                <a:gd name="T38" fmla="*/ 2147483646 w 6361"/>
                <a:gd name="T39" fmla="*/ 2147483646 h 5554"/>
                <a:gd name="T40" fmla="*/ 2147483646 w 6361"/>
                <a:gd name="T41" fmla="*/ 2147483646 h 5554"/>
                <a:gd name="T42" fmla="*/ 2147483646 w 6361"/>
                <a:gd name="T43" fmla="*/ 2147483646 h 5554"/>
                <a:gd name="T44" fmla="*/ 2147483646 w 6361"/>
                <a:gd name="T45" fmla="*/ 2147483646 h 5554"/>
                <a:gd name="T46" fmla="*/ 2147483646 w 6361"/>
                <a:gd name="T47" fmla="*/ 2147483646 h 5554"/>
                <a:gd name="T48" fmla="*/ 2147483646 w 6361"/>
                <a:gd name="T49" fmla="*/ 2147483646 h 5554"/>
                <a:gd name="T50" fmla="*/ 2147483646 w 6361"/>
                <a:gd name="T51" fmla="*/ 2147483646 h 5554"/>
                <a:gd name="T52" fmla="*/ 2147483646 w 6361"/>
                <a:gd name="T53" fmla="*/ 2147483646 h 5554"/>
                <a:gd name="T54" fmla="*/ 2147483646 w 6361"/>
                <a:gd name="T55" fmla="*/ 2147483646 h 5554"/>
                <a:gd name="T56" fmla="*/ 2147483646 w 6361"/>
                <a:gd name="T57" fmla="*/ 2147483646 h 5554"/>
                <a:gd name="T58" fmla="*/ 2147483646 w 6361"/>
                <a:gd name="T59" fmla="*/ 2147483646 h 5554"/>
                <a:gd name="T60" fmla="*/ 2147483646 w 6361"/>
                <a:gd name="T61" fmla="*/ 2147483646 h 5554"/>
                <a:gd name="T62" fmla="*/ 2147483646 w 6361"/>
                <a:gd name="T63" fmla="*/ 2147483646 h 5554"/>
                <a:gd name="T64" fmla="*/ 2147483646 w 6361"/>
                <a:gd name="T65" fmla="*/ 2147483646 h 5554"/>
                <a:gd name="T66" fmla="*/ 2147483646 w 6361"/>
                <a:gd name="T67" fmla="*/ 2147483646 h 5554"/>
                <a:gd name="T68" fmla="*/ 2147483646 w 6361"/>
                <a:gd name="T69" fmla="*/ 2147483646 h 5554"/>
                <a:gd name="T70" fmla="*/ 2147483646 w 6361"/>
                <a:gd name="T71" fmla="*/ 2147483646 h 5554"/>
                <a:gd name="T72" fmla="*/ 2147483646 w 6361"/>
                <a:gd name="T73" fmla="*/ 2147483646 h 5554"/>
                <a:gd name="T74" fmla="*/ 2147483646 w 6361"/>
                <a:gd name="T75" fmla="*/ 2147483646 h 5554"/>
                <a:gd name="T76" fmla="*/ 2147483646 w 6361"/>
                <a:gd name="T77" fmla="*/ 2147483646 h 5554"/>
                <a:gd name="T78" fmla="*/ 2147483646 w 6361"/>
                <a:gd name="T79" fmla="*/ 2147483646 h 5554"/>
                <a:gd name="T80" fmla="*/ 2147483646 w 6361"/>
                <a:gd name="T81" fmla="*/ 2147483646 h 5554"/>
                <a:gd name="T82" fmla="*/ 2147483646 w 6361"/>
                <a:gd name="T83" fmla="*/ 2147483646 h 5554"/>
                <a:gd name="T84" fmla="*/ 2147483646 w 6361"/>
                <a:gd name="T85" fmla="*/ 2147483646 h 5554"/>
                <a:gd name="T86" fmla="*/ 2147483646 w 6361"/>
                <a:gd name="T87" fmla="*/ 2147483646 h 5554"/>
                <a:gd name="T88" fmla="*/ 2147483646 w 6361"/>
                <a:gd name="T89" fmla="*/ 2147483646 h 5554"/>
                <a:gd name="T90" fmla="*/ 2147483646 w 6361"/>
                <a:gd name="T91" fmla="*/ 2147483646 h 5554"/>
                <a:gd name="T92" fmla="*/ 2147483646 w 6361"/>
                <a:gd name="T93" fmla="*/ 2147483646 h 5554"/>
                <a:gd name="T94" fmla="*/ 2147483646 w 6361"/>
                <a:gd name="T95" fmla="*/ 2147483646 h 5554"/>
                <a:gd name="T96" fmla="*/ 2147483646 w 6361"/>
                <a:gd name="T97" fmla="*/ 2147483646 h 5554"/>
                <a:gd name="T98" fmla="*/ 2147483646 w 6361"/>
                <a:gd name="T99" fmla="*/ 2147483646 h 5554"/>
                <a:gd name="T100" fmla="*/ 2147483646 w 6361"/>
                <a:gd name="T101" fmla="*/ 2147483646 h 5554"/>
                <a:gd name="T102" fmla="*/ 2147483646 w 6361"/>
                <a:gd name="T103" fmla="*/ 2147483646 h 5554"/>
                <a:gd name="T104" fmla="*/ 2147483646 w 6361"/>
                <a:gd name="T105" fmla="*/ 2147483646 h 5554"/>
                <a:gd name="T106" fmla="*/ 2147483646 w 6361"/>
                <a:gd name="T107" fmla="*/ 2147483646 h 5554"/>
                <a:gd name="T108" fmla="*/ 2147483646 w 6361"/>
                <a:gd name="T109" fmla="*/ 2147483646 h 5554"/>
                <a:gd name="T110" fmla="*/ 2147483646 w 6361"/>
                <a:gd name="T111" fmla="*/ 2147483646 h 5554"/>
                <a:gd name="T112" fmla="*/ 2147483646 w 6361"/>
                <a:gd name="T113" fmla="*/ 2147483646 h 5554"/>
                <a:gd name="T114" fmla="*/ 2147483646 w 6361"/>
                <a:gd name="T115" fmla="*/ 2147483646 h 5554"/>
                <a:gd name="T116" fmla="*/ 2147483646 w 6361"/>
                <a:gd name="T117" fmla="*/ 2147483646 h 5554"/>
                <a:gd name="T118" fmla="*/ 2147483646 w 6361"/>
                <a:gd name="T119" fmla="*/ 2147483646 h 5554"/>
                <a:gd name="T120" fmla="*/ 2147483646 w 6361"/>
                <a:gd name="T121" fmla="*/ 2147483646 h 555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6361" h="5554">
                  <a:moveTo>
                    <a:pt x="2311" y="2629"/>
                  </a:moveTo>
                  <a:lnTo>
                    <a:pt x="3634" y="2629"/>
                  </a:lnTo>
                  <a:lnTo>
                    <a:pt x="3584" y="2603"/>
                  </a:lnTo>
                  <a:lnTo>
                    <a:pt x="3535" y="2575"/>
                  </a:lnTo>
                  <a:lnTo>
                    <a:pt x="3487" y="2544"/>
                  </a:lnTo>
                  <a:lnTo>
                    <a:pt x="3441" y="2512"/>
                  </a:lnTo>
                  <a:lnTo>
                    <a:pt x="3396" y="2479"/>
                  </a:lnTo>
                  <a:lnTo>
                    <a:pt x="3352" y="2443"/>
                  </a:lnTo>
                  <a:lnTo>
                    <a:pt x="3311" y="2406"/>
                  </a:lnTo>
                  <a:lnTo>
                    <a:pt x="3270" y="2367"/>
                  </a:lnTo>
                  <a:lnTo>
                    <a:pt x="3247" y="2343"/>
                  </a:lnTo>
                  <a:lnTo>
                    <a:pt x="3224" y="2318"/>
                  </a:lnTo>
                  <a:lnTo>
                    <a:pt x="3202" y="2294"/>
                  </a:lnTo>
                  <a:lnTo>
                    <a:pt x="3181" y="2268"/>
                  </a:lnTo>
                  <a:lnTo>
                    <a:pt x="3160" y="2243"/>
                  </a:lnTo>
                  <a:lnTo>
                    <a:pt x="3139" y="2216"/>
                  </a:lnTo>
                  <a:lnTo>
                    <a:pt x="3120" y="2190"/>
                  </a:lnTo>
                  <a:lnTo>
                    <a:pt x="3101" y="2162"/>
                  </a:lnTo>
                  <a:lnTo>
                    <a:pt x="3083" y="2134"/>
                  </a:lnTo>
                  <a:lnTo>
                    <a:pt x="3065" y="2106"/>
                  </a:lnTo>
                  <a:lnTo>
                    <a:pt x="3048" y="2077"/>
                  </a:lnTo>
                  <a:lnTo>
                    <a:pt x="3032" y="2048"/>
                  </a:lnTo>
                  <a:lnTo>
                    <a:pt x="3016" y="2018"/>
                  </a:lnTo>
                  <a:lnTo>
                    <a:pt x="3001" y="1987"/>
                  </a:lnTo>
                  <a:lnTo>
                    <a:pt x="2986" y="1958"/>
                  </a:lnTo>
                  <a:lnTo>
                    <a:pt x="2973" y="1927"/>
                  </a:lnTo>
                  <a:lnTo>
                    <a:pt x="2961" y="1895"/>
                  </a:lnTo>
                  <a:lnTo>
                    <a:pt x="2948" y="1864"/>
                  </a:lnTo>
                  <a:lnTo>
                    <a:pt x="2937" y="1832"/>
                  </a:lnTo>
                  <a:lnTo>
                    <a:pt x="2926" y="1799"/>
                  </a:lnTo>
                  <a:lnTo>
                    <a:pt x="2917" y="1766"/>
                  </a:lnTo>
                  <a:lnTo>
                    <a:pt x="2907" y="1733"/>
                  </a:lnTo>
                  <a:lnTo>
                    <a:pt x="2900" y="1700"/>
                  </a:lnTo>
                  <a:lnTo>
                    <a:pt x="2892" y="1666"/>
                  </a:lnTo>
                  <a:lnTo>
                    <a:pt x="2886" y="1632"/>
                  </a:lnTo>
                  <a:lnTo>
                    <a:pt x="2880" y="1598"/>
                  </a:lnTo>
                  <a:lnTo>
                    <a:pt x="2875" y="1564"/>
                  </a:lnTo>
                  <a:lnTo>
                    <a:pt x="2871" y="1529"/>
                  </a:lnTo>
                  <a:lnTo>
                    <a:pt x="2868" y="1494"/>
                  </a:lnTo>
                  <a:lnTo>
                    <a:pt x="2866" y="1458"/>
                  </a:lnTo>
                  <a:lnTo>
                    <a:pt x="2865" y="1422"/>
                  </a:lnTo>
                  <a:lnTo>
                    <a:pt x="2864" y="1387"/>
                  </a:lnTo>
                  <a:lnTo>
                    <a:pt x="2865" y="1351"/>
                  </a:lnTo>
                  <a:lnTo>
                    <a:pt x="2866" y="1316"/>
                  </a:lnTo>
                  <a:lnTo>
                    <a:pt x="2868" y="1281"/>
                  </a:lnTo>
                  <a:lnTo>
                    <a:pt x="2871" y="1246"/>
                  </a:lnTo>
                  <a:lnTo>
                    <a:pt x="2875" y="1210"/>
                  </a:lnTo>
                  <a:lnTo>
                    <a:pt x="2880" y="1175"/>
                  </a:lnTo>
                  <a:lnTo>
                    <a:pt x="2886" y="1141"/>
                  </a:lnTo>
                  <a:lnTo>
                    <a:pt x="2892" y="1107"/>
                  </a:lnTo>
                  <a:lnTo>
                    <a:pt x="2900" y="1074"/>
                  </a:lnTo>
                  <a:lnTo>
                    <a:pt x="2907" y="1040"/>
                  </a:lnTo>
                  <a:lnTo>
                    <a:pt x="2917" y="1007"/>
                  </a:lnTo>
                  <a:lnTo>
                    <a:pt x="2926" y="975"/>
                  </a:lnTo>
                  <a:lnTo>
                    <a:pt x="2937" y="942"/>
                  </a:lnTo>
                  <a:lnTo>
                    <a:pt x="2948" y="910"/>
                  </a:lnTo>
                  <a:lnTo>
                    <a:pt x="2961" y="878"/>
                  </a:lnTo>
                  <a:lnTo>
                    <a:pt x="2973" y="848"/>
                  </a:lnTo>
                  <a:lnTo>
                    <a:pt x="2986" y="817"/>
                  </a:lnTo>
                  <a:lnTo>
                    <a:pt x="3001" y="786"/>
                  </a:lnTo>
                  <a:lnTo>
                    <a:pt x="3016" y="756"/>
                  </a:lnTo>
                  <a:lnTo>
                    <a:pt x="3032" y="726"/>
                  </a:lnTo>
                  <a:lnTo>
                    <a:pt x="3048" y="697"/>
                  </a:lnTo>
                  <a:lnTo>
                    <a:pt x="3065" y="668"/>
                  </a:lnTo>
                  <a:lnTo>
                    <a:pt x="3083" y="640"/>
                  </a:lnTo>
                  <a:lnTo>
                    <a:pt x="3101" y="612"/>
                  </a:lnTo>
                  <a:lnTo>
                    <a:pt x="3120" y="585"/>
                  </a:lnTo>
                  <a:lnTo>
                    <a:pt x="3139" y="558"/>
                  </a:lnTo>
                  <a:lnTo>
                    <a:pt x="3160" y="531"/>
                  </a:lnTo>
                  <a:lnTo>
                    <a:pt x="3181" y="505"/>
                  </a:lnTo>
                  <a:lnTo>
                    <a:pt x="3202" y="480"/>
                  </a:lnTo>
                  <a:lnTo>
                    <a:pt x="3224" y="455"/>
                  </a:lnTo>
                  <a:lnTo>
                    <a:pt x="3247" y="430"/>
                  </a:lnTo>
                  <a:lnTo>
                    <a:pt x="3270" y="407"/>
                  </a:lnTo>
                  <a:lnTo>
                    <a:pt x="3294" y="383"/>
                  </a:lnTo>
                  <a:lnTo>
                    <a:pt x="3318" y="361"/>
                  </a:lnTo>
                  <a:lnTo>
                    <a:pt x="3343" y="339"/>
                  </a:lnTo>
                  <a:lnTo>
                    <a:pt x="3368" y="317"/>
                  </a:lnTo>
                  <a:lnTo>
                    <a:pt x="3395" y="296"/>
                  </a:lnTo>
                  <a:lnTo>
                    <a:pt x="3421" y="276"/>
                  </a:lnTo>
                  <a:lnTo>
                    <a:pt x="3448" y="257"/>
                  </a:lnTo>
                  <a:lnTo>
                    <a:pt x="3476" y="238"/>
                  </a:lnTo>
                  <a:lnTo>
                    <a:pt x="3503" y="220"/>
                  </a:lnTo>
                  <a:lnTo>
                    <a:pt x="3531" y="201"/>
                  </a:lnTo>
                  <a:lnTo>
                    <a:pt x="3561" y="184"/>
                  </a:lnTo>
                  <a:lnTo>
                    <a:pt x="3590" y="168"/>
                  </a:lnTo>
                  <a:lnTo>
                    <a:pt x="3619" y="153"/>
                  </a:lnTo>
                  <a:lnTo>
                    <a:pt x="3649" y="138"/>
                  </a:lnTo>
                  <a:lnTo>
                    <a:pt x="3680" y="123"/>
                  </a:lnTo>
                  <a:lnTo>
                    <a:pt x="3711" y="110"/>
                  </a:lnTo>
                  <a:lnTo>
                    <a:pt x="3742" y="97"/>
                  </a:lnTo>
                  <a:lnTo>
                    <a:pt x="3774" y="84"/>
                  </a:lnTo>
                  <a:lnTo>
                    <a:pt x="3806" y="74"/>
                  </a:lnTo>
                  <a:lnTo>
                    <a:pt x="3839" y="63"/>
                  </a:lnTo>
                  <a:lnTo>
                    <a:pt x="3870" y="54"/>
                  </a:lnTo>
                  <a:lnTo>
                    <a:pt x="3903" y="44"/>
                  </a:lnTo>
                  <a:lnTo>
                    <a:pt x="3938" y="36"/>
                  </a:lnTo>
                  <a:lnTo>
                    <a:pt x="3971" y="29"/>
                  </a:lnTo>
                  <a:lnTo>
                    <a:pt x="4005" y="23"/>
                  </a:lnTo>
                  <a:lnTo>
                    <a:pt x="4039" y="16"/>
                  </a:lnTo>
                  <a:lnTo>
                    <a:pt x="4074" y="12"/>
                  </a:lnTo>
                  <a:lnTo>
                    <a:pt x="4109" y="8"/>
                  </a:lnTo>
                  <a:lnTo>
                    <a:pt x="4144" y="5"/>
                  </a:lnTo>
                  <a:lnTo>
                    <a:pt x="4179" y="2"/>
                  </a:lnTo>
                  <a:lnTo>
                    <a:pt x="4214" y="1"/>
                  </a:lnTo>
                  <a:lnTo>
                    <a:pt x="4250" y="0"/>
                  </a:lnTo>
                  <a:lnTo>
                    <a:pt x="4286" y="1"/>
                  </a:lnTo>
                  <a:lnTo>
                    <a:pt x="4322" y="2"/>
                  </a:lnTo>
                  <a:lnTo>
                    <a:pt x="4357" y="5"/>
                  </a:lnTo>
                  <a:lnTo>
                    <a:pt x="4392" y="8"/>
                  </a:lnTo>
                  <a:lnTo>
                    <a:pt x="4427" y="12"/>
                  </a:lnTo>
                  <a:lnTo>
                    <a:pt x="4461" y="16"/>
                  </a:lnTo>
                  <a:lnTo>
                    <a:pt x="4495" y="23"/>
                  </a:lnTo>
                  <a:lnTo>
                    <a:pt x="4529" y="29"/>
                  </a:lnTo>
                  <a:lnTo>
                    <a:pt x="4563" y="36"/>
                  </a:lnTo>
                  <a:lnTo>
                    <a:pt x="4596" y="44"/>
                  </a:lnTo>
                  <a:lnTo>
                    <a:pt x="4629" y="54"/>
                  </a:lnTo>
                  <a:lnTo>
                    <a:pt x="4662" y="63"/>
                  </a:lnTo>
                  <a:lnTo>
                    <a:pt x="4695" y="74"/>
                  </a:lnTo>
                  <a:lnTo>
                    <a:pt x="4727" y="84"/>
                  </a:lnTo>
                  <a:lnTo>
                    <a:pt x="4758" y="97"/>
                  </a:lnTo>
                  <a:lnTo>
                    <a:pt x="4790" y="110"/>
                  </a:lnTo>
                  <a:lnTo>
                    <a:pt x="4821" y="123"/>
                  </a:lnTo>
                  <a:lnTo>
                    <a:pt x="4851" y="138"/>
                  </a:lnTo>
                  <a:lnTo>
                    <a:pt x="4882" y="153"/>
                  </a:lnTo>
                  <a:lnTo>
                    <a:pt x="4911" y="168"/>
                  </a:lnTo>
                  <a:lnTo>
                    <a:pt x="4940" y="184"/>
                  </a:lnTo>
                  <a:lnTo>
                    <a:pt x="4969" y="201"/>
                  </a:lnTo>
                  <a:lnTo>
                    <a:pt x="4998" y="220"/>
                  </a:lnTo>
                  <a:lnTo>
                    <a:pt x="5025" y="238"/>
                  </a:lnTo>
                  <a:lnTo>
                    <a:pt x="5053" y="257"/>
                  </a:lnTo>
                  <a:lnTo>
                    <a:pt x="5079" y="276"/>
                  </a:lnTo>
                  <a:lnTo>
                    <a:pt x="5106" y="296"/>
                  </a:lnTo>
                  <a:lnTo>
                    <a:pt x="5132" y="317"/>
                  </a:lnTo>
                  <a:lnTo>
                    <a:pt x="5157" y="339"/>
                  </a:lnTo>
                  <a:lnTo>
                    <a:pt x="5183" y="361"/>
                  </a:lnTo>
                  <a:lnTo>
                    <a:pt x="5206" y="383"/>
                  </a:lnTo>
                  <a:lnTo>
                    <a:pt x="5231" y="407"/>
                  </a:lnTo>
                  <a:lnTo>
                    <a:pt x="5254" y="430"/>
                  </a:lnTo>
                  <a:lnTo>
                    <a:pt x="5276" y="455"/>
                  </a:lnTo>
                  <a:lnTo>
                    <a:pt x="5299" y="480"/>
                  </a:lnTo>
                  <a:lnTo>
                    <a:pt x="5320" y="505"/>
                  </a:lnTo>
                  <a:lnTo>
                    <a:pt x="5340" y="531"/>
                  </a:lnTo>
                  <a:lnTo>
                    <a:pt x="5360" y="558"/>
                  </a:lnTo>
                  <a:lnTo>
                    <a:pt x="5381" y="585"/>
                  </a:lnTo>
                  <a:lnTo>
                    <a:pt x="5400" y="612"/>
                  </a:lnTo>
                  <a:lnTo>
                    <a:pt x="5418" y="640"/>
                  </a:lnTo>
                  <a:lnTo>
                    <a:pt x="5436" y="668"/>
                  </a:lnTo>
                  <a:lnTo>
                    <a:pt x="5453" y="697"/>
                  </a:lnTo>
                  <a:lnTo>
                    <a:pt x="5469" y="726"/>
                  </a:lnTo>
                  <a:lnTo>
                    <a:pt x="5485" y="756"/>
                  </a:lnTo>
                  <a:lnTo>
                    <a:pt x="5500" y="786"/>
                  </a:lnTo>
                  <a:lnTo>
                    <a:pt x="5514" y="817"/>
                  </a:lnTo>
                  <a:lnTo>
                    <a:pt x="5527" y="848"/>
                  </a:lnTo>
                  <a:lnTo>
                    <a:pt x="5540" y="878"/>
                  </a:lnTo>
                  <a:lnTo>
                    <a:pt x="5552" y="910"/>
                  </a:lnTo>
                  <a:lnTo>
                    <a:pt x="5564" y="942"/>
                  </a:lnTo>
                  <a:lnTo>
                    <a:pt x="5574" y="975"/>
                  </a:lnTo>
                  <a:lnTo>
                    <a:pt x="5584" y="1007"/>
                  </a:lnTo>
                  <a:lnTo>
                    <a:pt x="5592" y="1040"/>
                  </a:lnTo>
                  <a:lnTo>
                    <a:pt x="5601" y="1074"/>
                  </a:lnTo>
                  <a:lnTo>
                    <a:pt x="5608" y="1107"/>
                  </a:lnTo>
                  <a:lnTo>
                    <a:pt x="5615" y="1141"/>
                  </a:lnTo>
                  <a:lnTo>
                    <a:pt x="5620" y="1175"/>
                  </a:lnTo>
                  <a:lnTo>
                    <a:pt x="5625" y="1210"/>
                  </a:lnTo>
                  <a:lnTo>
                    <a:pt x="5629" y="1246"/>
                  </a:lnTo>
                  <a:lnTo>
                    <a:pt x="5632" y="1281"/>
                  </a:lnTo>
                  <a:lnTo>
                    <a:pt x="5635" y="1316"/>
                  </a:lnTo>
                  <a:lnTo>
                    <a:pt x="5636" y="1351"/>
                  </a:lnTo>
                  <a:lnTo>
                    <a:pt x="5636" y="1387"/>
                  </a:lnTo>
                  <a:lnTo>
                    <a:pt x="5636" y="1422"/>
                  </a:lnTo>
                  <a:lnTo>
                    <a:pt x="5635" y="1458"/>
                  </a:lnTo>
                  <a:lnTo>
                    <a:pt x="5632" y="1494"/>
                  </a:lnTo>
                  <a:lnTo>
                    <a:pt x="5629" y="1529"/>
                  </a:lnTo>
                  <a:lnTo>
                    <a:pt x="5625" y="1564"/>
                  </a:lnTo>
                  <a:lnTo>
                    <a:pt x="5620" y="1598"/>
                  </a:lnTo>
                  <a:lnTo>
                    <a:pt x="5615" y="1632"/>
                  </a:lnTo>
                  <a:lnTo>
                    <a:pt x="5608" y="1666"/>
                  </a:lnTo>
                  <a:lnTo>
                    <a:pt x="5601" y="1700"/>
                  </a:lnTo>
                  <a:lnTo>
                    <a:pt x="5592" y="1733"/>
                  </a:lnTo>
                  <a:lnTo>
                    <a:pt x="5584" y="1766"/>
                  </a:lnTo>
                  <a:lnTo>
                    <a:pt x="5574" y="1799"/>
                  </a:lnTo>
                  <a:lnTo>
                    <a:pt x="5564" y="1832"/>
                  </a:lnTo>
                  <a:lnTo>
                    <a:pt x="5552" y="1864"/>
                  </a:lnTo>
                  <a:lnTo>
                    <a:pt x="5540" y="1895"/>
                  </a:lnTo>
                  <a:lnTo>
                    <a:pt x="5527" y="1927"/>
                  </a:lnTo>
                  <a:lnTo>
                    <a:pt x="5514" y="1958"/>
                  </a:lnTo>
                  <a:lnTo>
                    <a:pt x="5500" y="1987"/>
                  </a:lnTo>
                  <a:lnTo>
                    <a:pt x="5485" y="2018"/>
                  </a:lnTo>
                  <a:lnTo>
                    <a:pt x="5469" y="2048"/>
                  </a:lnTo>
                  <a:lnTo>
                    <a:pt x="5453" y="2077"/>
                  </a:lnTo>
                  <a:lnTo>
                    <a:pt x="5436" y="2106"/>
                  </a:lnTo>
                  <a:lnTo>
                    <a:pt x="5418" y="2134"/>
                  </a:lnTo>
                  <a:lnTo>
                    <a:pt x="5400" y="2162"/>
                  </a:lnTo>
                  <a:lnTo>
                    <a:pt x="5381" y="2190"/>
                  </a:lnTo>
                  <a:lnTo>
                    <a:pt x="5360" y="2216"/>
                  </a:lnTo>
                  <a:lnTo>
                    <a:pt x="5340" y="2243"/>
                  </a:lnTo>
                  <a:lnTo>
                    <a:pt x="5320" y="2268"/>
                  </a:lnTo>
                  <a:lnTo>
                    <a:pt x="5299" y="2294"/>
                  </a:lnTo>
                  <a:lnTo>
                    <a:pt x="5276" y="2318"/>
                  </a:lnTo>
                  <a:lnTo>
                    <a:pt x="5254" y="2343"/>
                  </a:lnTo>
                  <a:lnTo>
                    <a:pt x="5231" y="2367"/>
                  </a:lnTo>
                  <a:lnTo>
                    <a:pt x="5190" y="2406"/>
                  </a:lnTo>
                  <a:lnTo>
                    <a:pt x="5148" y="2443"/>
                  </a:lnTo>
                  <a:lnTo>
                    <a:pt x="5104" y="2479"/>
                  </a:lnTo>
                  <a:lnTo>
                    <a:pt x="5059" y="2512"/>
                  </a:lnTo>
                  <a:lnTo>
                    <a:pt x="5013" y="2544"/>
                  </a:lnTo>
                  <a:lnTo>
                    <a:pt x="4966" y="2575"/>
                  </a:lnTo>
                  <a:lnTo>
                    <a:pt x="4917" y="2603"/>
                  </a:lnTo>
                  <a:lnTo>
                    <a:pt x="4867" y="2629"/>
                  </a:lnTo>
                  <a:lnTo>
                    <a:pt x="5114" y="2629"/>
                  </a:lnTo>
                  <a:lnTo>
                    <a:pt x="5697" y="2231"/>
                  </a:lnTo>
                  <a:lnTo>
                    <a:pt x="5629" y="2131"/>
                  </a:lnTo>
                  <a:lnTo>
                    <a:pt x="5853" y="1978"/>
                  </a:lnTo>
                  <a:lnTo>
                    <a:pt x="6361" y="2721"/>
                  </a:lnTo>
                  <a:lnTo>
                    <a:pt x="6135" y="2875"/>
                  </a:lnTo>
                  <a:lnTo>
                    <a:pt x="6057" y="2760"/>
                  </a:lnTo>
                  <a:lnTo>
                    <a:pt x="5505" y="3136"/>
                  </a:lnTo>
                  <a:lnTo>
                    <a:pt x="5505" y="5232"/>
                  </a:lnTo>
                  <a:lnTo>
                    <a:pt x="5505" y="5249"/>
                  </a:lnTo>
                  <a:lnTo>
                    <a:pt x="5504" y="5265"/>
                  </a:lnTo>
                  <a:lnTo>
                    <a:pt x="5502" y="5281"/>
                  </a:lnTo>
                  <a:lnTo>
                    <a:pt x="5499" y="5296"/>
                  </a:lnTo>
                  <a:lnTo>
                    <a:pt x="5496" y="5312"/>
                  </a:lnTo>
                  <a:lnTo>
                    <a:pt x="5491" y="5327"/>
                  </a:lnTo>
                  <a:lnTo>
                    <a:pt x="5486" y="5342"/>
                  </a:lnTo>
                  <a:lnTo>
                    <a:pt x="5481" y="5357"/>
                  </a:lnTo>
                  <a:lnTo>
                    <a:pt x="5473" y="5371"/>
                  </a:lnTo>
                  <a:lnTo>
                    <a:pt x="5467" y="5385"/>
                  </a:lnTo>
                  <a:lnTo>
                    <a:pt x="5458" y="5399"/>
                  </a:lnTo>
                  <a:lnTo>
                    <a:pt x="5451" y="5411"/>
                  </a:lnTo>
                  <a:lnTo>
                    <a:pt x="5441" y="5424"/>
                  </a:lnTo>
                  <a:lnTo>
                    <a:pt x="5432" y="5437"/>
                  </a:lnTo>
                  <a:lnTo>
                    <a:pt x="5421" y="5449"/>
                  </a:lnTo>
                  <a:lnTo>
                    <a:pt x="5410" y="5459"/>
                  </a:lnTo>
                  <a:lnTo>
                    <a:pt x="5400" y="5470"/>
                  </a:lnTo>
                  <a:lnTo>
                    <a:pt x="5388" y="5481"/>
                  </a:lnTo>
                  <a:lnTo>
                    <a:pt x="5375" y="5490"/>
                  </a:lnTo>
                  <a:lnTo>
                    <a:pt x="5364" y="5499"/>
                  </a:lnTo>
                  <a:lnTo>
                    <a:pt x="5350" y="5507"/>
                  </a:lnTo>
                  <a:lnTo>
                    <a:pt x="5337" y="5515"/>
                  </a:lnTo>
                  <a:lnTo>
                    <a:pt x="5322" y="5522"/>
                  </a:lnTo>
                  <a:lnTo>
                    <a:pt x="5308" y="5529"/>
                  </a:lnTo>
                  <a:lnTo>
                    <a:pt x="5293" y="5535"/>
                  </a:lnTo>
                  <a:lnTo>
                    <a:pt x="5278" y="5540"/>
                  </a:lnTo>
                  <a:lnTo>
                    <a:pt x="5264" y="5544"/>
                  </a:lnTo>
                  <a:lnTo>
                    <a:pt x="5248" y="5548"/>
                  </a:lnTo>
                  <a:lnTo>
                    <a:pt x="5232" y="5551"/>
                  </a:lnTo>
                  <a:lnTo>
                    <a:pt x="5216" y="5553"/>
                  </a:lnTo>
                  <a:lnTo>
                    <a:pt x="5200" y="5554"/>
                  </a:lnTo>
                  <a:lnTo>
                    <a:pt x="5183" y="5554"/>
                  </a:lnTo>
                  <a:lnTo>
                    <a:pt x="1592" y="5554"/>
                  </a:lnTo>
                  <a:lnTo>
                    <a:pt x="1575" y="5554"/>
                  </a:lnTo>
                  <a:lnTo>
                    <a:pt x="1559" y="5553"/>
                  </a:lnTo>
                  <a:lnTo>
                    <a:pt x="1543" y="5551"/>
                  </a:lnTo>
                  <a:lnTo>
                    <a:pt x="1527" y="5548"/>
                  </a:lnTo>
                  <a:lnTo>
                    <a:pt x="1511" y="5544"/>
                  </a:lnTo>
                  <a:lnTo>
                    <a:pt x="1496" y="5540"/>
                  </a:lnTo>
                  <a:lnTo>
                    <a:pt x="1481" y="5535"/>
                  </a:lnTo>
                  <a:lnTo>
                    <a:pt x="1466" y="5529"/>
                  </a:lnTo>
                  <a:lnTo>
                    <a:pt x="1451" y="5522"/>
                  </a:lnTo>
                  <a:lnTo>
                    <a:pt x="1438" y="5515"/>
                  </a:lnTo>
                  <a:lnTo>
                    <a:pt x="1425" y="5507"/>
                  </a:lnTo>
                  <a:lnTo>
                    <a:pt x="1411" y="5499"/>
                  </a:lnTo>
                  <a:lnTo>
                    <a:pt x="1398" y="5490"/>
                  </a:lnTo>
                  <a:lnTo>
                    <a:pt x="1387" y="5481"/>
                  </a:lnTo>
                  <a:lnTo>
                    <a:pt x="1375" y="5470"/>
                  </a:lnTo>
                  <a:lnTo>
                    <a:pt x="1363" y="5459"/>
                  </a:lnTo>
                  <a:lnTo>
                    <a:pt x="1352" y="5449"/>
                  </a:lnTo>
                  <a:lnTo>
                    <a:pt x="1343" y="5437"/>
                  </a:lnTo>
                  <a:lnTo>
                    <a:pt x="1333" y="5424"/>
                  </a:lnTo>
                  <a:lnTo>
                    <a:pt x="1324" y="5411"/>
                  </a:lnTo>
                  <a:lnTo>
                    <a:pt x="1315" y="5399"/>
                  </a:lnTo>
                  <a:lnTo>
                    <a:pt x="1308" y="5385"/>
                  </a:lnTo>
                  <a:lnTo>
                    <a:pt x="1300" y="5371"/>
                  </a:lnTo>
                  <a:lnTo>
                    <a:pt x="1294" y="5357"/>
                  </a:lnTo>
                  <a:lnTo>
                    <a:pt x="1289" y="5342"/>
                  </a:lnTo>
                  <a:lnTo>
                    <a:pt x="1283" y="5327"/>
                  </a:lnTo>
                  <a:lnTo>
                    <a:pt x="1279" y="5312"/>
                  </a:lnTo>
                  <a:lnTo>
                    <a:pt x="1276" y="5296"/>
                  </a:lnTo>
                  <a:lnTo>
                    <a:pt x="1273" y="5281"/>
                  </a:lnTo>
                  <a:lnTo>
                    <a:pt x="1271" y="5265"/>
                  </a:lnTo>
                  <a:lnTo>
                    <a:pt x="1269" y="5249"/>
                  </a:lnTo>
                  <a:lnTo>
                    <a:pt x="1268" y="5232"/>
                  </a:lnTo>
                  <a:lnTo>
                    <a:pt x="1268" y="4543"/>
                  </a:lnTo>
                  <a:lnTo>
                    <a:pt x="452" y="4543"/>
                  </a:lnTo>
                  <a:lnTo>
                    <a:pt x="452" y="4694"/>
                  </a:lnTo>
                  <a:lnTo>
                    <a:pt x="0" y="4694"/>
                  </a:lnTo>
                  <a:lnTo>
                    <a:pt x="0" y="3209"/>
                  </a:lnTo>
                  <a:lnTo>
                    <a:pt x="452" y="3209"/>
                  </a:lnTo>
                  <a:lnTo>
                    <a:pt x="452" y="3371"/>
                  </a:lnTo>
                  <a:lnTo>
                    <a:pt x="1268" y="3371"/>
                  </a:lnTo>
                  <a:lnTo>
                    <a:pt x="1268" y="2952"/>
                  </a:lnTo>
                  <a:lnTo>
                    <a:pt x="1269" y="2933"/>
                  </a:lnTo>
                  <a:lnTo>
                    <a:pt x="1272" y="2913"/>
                  </a:lnTo>
                  <a:lnTo>
                    <a:pt x="1274" y="2894"/>
                  </a:lnTo>
                  <a:lnTo>
                    <a:pt x="1278" y="2876"/>
                  </a:lnTo>
                  <a:lnTo>
                    <a:pt x="1283" y="2858"/>
                  </a:lnTo>
                  <a:lnTo>
                    <a:pt x="1289" y="2840"/>
                  </a:lnTo>
                  <a:lnTo>
                    <a:pt x="1296" y="2823"/>
                  </a:lnTo>
                  <a:lnTo>
                    <a:pt x="1304" y="2806"/>
                  </a:lnTo>
                  <a:lnTo>
                    <a:pt x="1312" y="2790"/>
                  </a:lnTo>
                  <a:lnTo>
                    <a:pt x="1322" y="2775"/>
                  </a:lnTo>
                  <a:lnTo>
                    <a:pt x="1332" y="2760"/>
                  </a:lnTo>
                  <a:lnTo>
                    <a:pt x="1344" y="2745"/>
                  </a:lnTo>
                  <a:lnTo>
                    <a:pt x="1356" y="2731"/>
                  </a:lnTo>
                  <a:lnTo>
                    <a:pt x="1368" y="2719"/>
                  </a:lnTo>
                  <a:lnTo>
                    <a:pt x="1382" y="2707"/>
                  </a:lnTo>
                  <a:lnTo>
                    <a:pt x="1396" y="2695"/>
                  </a:lnTo>
                  <a:lnTo>
                    <a:pt x="1350" y="2675"/>
                  </a:lnTo>
                  <a:lnTo>
                    <a:pt x="1306" y="2652"/>
                  </a:lnTo>
                  <a:lnTo>
                    <a:pt x="1262" y="2627"/>
                  </a:lnTo>
                  <a:lnTo>
                    <a:pt x="1219" y="2600"/>
                  </a:lnTo>
                  <a:lnTo>
                    <a:pt x="1179" y="2572"/>
                  </a:lnTo>
                  <a:lnTo>
                    <a:pt x="1140" y="2541"/>
                  </a:lnTo>
                  <a:lnTo>
                    <a:pt x="1102" y="2508"/>
                  </a:lnTo>
                  <a:lnTo>
                    <a:pt x="1066" y="2474"/>
                  </a:lnTo>
                  <a:lnTo>
                    <a:pt x="1032" y="2439"/>
                  </a:lnTo>
                  <a:lnTo>
                    <a:pt x="1000" y="2401"/>
                  </a:lnTo>
                  <a:lnTo>
                    <a:pt x="970" y="2363"/>
                  </a:lnTo>
                  <a:lnTo>
                    <a:pt x="942" y="2323"/>
                  </a:lnTo>
                  <a:lnTo>
                    <a:pt x="915" y="2281"/>
                  </a:lnTo>
                  <a:lnTo>
                    <a:pt x="891" y="2239"/>
                  </a:lnTo>
                  <a:lnTo>
                    <a:pt x="868" y="2195"/>
                  </a:lnTo>
                  <a:lnTo>
                    <a:pt x="847" y="2149"/>
                  </a:lnTo>
                  <a:lnTo>
                    <a:pt x="829" y="2103"/>
                  </a:lnTo>
                  <a:lnTo>
                    <a:pt x="813" y="2056"/>
                  </a:lnTo>
                  <a:lnTo>
                    <a:pt x="799" y="2008"/>
                  </a:lnTo>
                  <a:lnTo>
                    <a:pt x="788" y="1958"/>
                  </a:lnTo>
                  <a:lnTo>
                    <a:pt x="783" y="1933"/>
                  </a:lnTo>
                  <a:lnTo>
                    <a:pt x="779" y="1908"/>
                  </a:lnTo>
                  <a:lnTo>
                    <a:pt x="776" y="1882"/>
                  </a:lnTo>
                  <a:lnTo>
                    <a:pt x="772" y="1857"/>
                  </a:lnTo>
                  <a:lnTo>
                    <a:pt x="770" y="1831"/>
                  </a:lnTo>
                  <a:lnTo>
                    <a:pt x="768" y="1804"/>
                  </a:lnTo>
                  <a:lnTo>
                    <a:pt x="767" y="1779"/>
                  </a:lnTo>
                  <a:lnTo>
                    <a:pt x="767" y="1752"/>
                  </a:lnTo>
                  <a:lnTo>
                    <a:pt x="767" y="1726"/>
                  </a:lnTo>
                  <a:lnTo>
                    <a:pt x="768" y="1699"/>
                  </a:lnTo>
                  <a:lnTo>
                    <a:pt x="770" y="1673"/>
                  </a:lnTo>
                  <a:lnTo>
                    <a:pt x="772" y="1648"/>
                  </a:lnTo>
                  <a:lnTo>
                    <a:pt x="776" y="1622"/>
                  </a:lnTo>
                  <a:lnTo>
                    <a:pt x="779" y="1597"/>
                  </a:lnTo>
                  <a:lnTo>
                    <a:pt x="783" y="1571"/>
                  </a:lnTo>
                  <a:lnTo>
                    <a:pt x="788" y="1546"/>
                  </a:lnTo>
                  <a:lnTo>
                    <a:pt x="799" y="1497"/>
                  </a:lnTo>
                  <a:lnTo>
                    <a:pt x="813" y="1449"/>
                  </a:lnTo>
                  <a:lnTo>
                    <a:pt x="829" y="1401"/>
                  </a:lnTo>
                  <a:lnTo>
                    <a:pt x="847" y="1354"/>
                  </a:lnTo>
                  <a:lnTo>
                    <a:pt x="868" y="1309"/>
                  </a:lnTo>
                  <a:lnTo>
                    <a:pt x="891" y="1266"/>
                  </a:lnTo>
                  <a:lnTo>
                    <a:pt x="915" y="1222"/>
                  </a:lnTo>
                  <a:lnTo>
                    <a:pt x="942" y="1181"/>
                  </a:lnTo>
                  <a:lnTo>
                    <a:pt x="970" y="1141"/>
                  </a:lnTo>
                  <a:lnTo>
                    <a:pt x="1000" y="1103"/>
                  </a:lnTo>
                  <a:lnTo>
                    <a:pt x="1032" y="1066"/>
                  </a:lnTo>
                  <a:lnTo>
                    <a:pt x="1066" y="1030"/>
                  </a:lnTo>
                  <a:lnTo>
                    <a:pt x="1101" y="997"/>
                  </a:lnTo>
                  <a:lnTo>
                    <a:pt x="1139" y="964"/>
                  </a:lnTo>
                  <a:lnTo>
                    <a:pt x="1177" y="934"/>
                  </a:lnTo>
                  <a:lnTo>
                    <a:pt x="1217" y="905"/>
                  </a:lnTo>
                  <a:lnTo>
                    <a:pt x="1259" y="878"/>
                  </a:lnTo>
                  <a:lnTo>
                    <a:pt x="1301" y="854"/>
                  </a:lnTo>
                  <a:lnTo>
                    <a:pt x="1346" y="832"/>
                  </a:lnTo>
                  <a:lnTo>
                    <a:pt x="1391" y="811"/>
                  </a:lnTo>
                  <a:lnTo>
                    <a:pt x="1438" y="793"/>
                  </a:lnTo>
                  <a:lnTo>
                    <a:pt x="1484" y="777"/>
                  </a:lnTo>
                  <a:lnTo>
                    <a:pt x="1533" y="763"/>
                  </a:lnTo>
                  <a:lnTo>
                    <a:pt x="1582" y="752"/>
                  </a:lnTo>
                  <a:lnTo>
                    <a:pt x="1608" y="746"/>
                  </a:lnTo>
                  <a:lnTo>
                    <a:pt x="1632" y="742"/>
                  </a:lnTo>
                  <a:lnTo>
                    <a:pt x="1658" y="739"/>
                  </a:lnTo>
                  <a:lnTo>
                    <a:pt x="1683" y="736"/>
                  </a:lnTo>
                  <a:lnTo>
                    <a:pt x="1710" y="734"/>
                  </a:lnTo>
                  <a:lnTo>
                    <a:pt x="1736" y="733"/>
                  </a:lnTo>
                  <a:lnTo>
                    <a:pt x="1762" y="732"/>
                  </a:lnTo>
                  <a:lnTo>
                    <a:pt x="1788" y="730"/>
                  </a:lnTo>
                  <a:lnTo>
                    <a:pt x="1814" y="732"/>
                  </a:lnTo>
                  <a:lnTo>
                    <a:pt x="1841" y="733"/>
                  </a:lnTo>
                  <a:lnTo>
                    <a:pt x="1867" y="734"/>
                  </a:lnTo>
                  <a:lnTo>
                    <a:pt x="1893" y="736"/>
                  </a:lnTo>
                  <a:lnTo>
                    <a:pt x="1919" y="739"/>
                  </a:lnTo>
                  <a:lnTo>
                    <a:pt x="1944" y="742"/>
                  </a:lnTo>
                  <a:lnTo>
                    <a:pt x="1969" y="746"/>
                  </a:lnTo>
                  <a:lnTo>
                    <a:pt x="1994" y="752"/>
                  </a:lnTo>
                  <a:lnTo>
                    <a:pt x="2043" y="763"/>
                  </a:lnTo>
                  <a:lnTo>
                    <a:pt x="2092" y="777"/>
                  </a:lnTo>
                  <a:lnTo>
                    <a:pt x="2139" y="793"/>
                  </a:lnTo>
                  <a:lnTo>
                    <a:pt x="2186" y="811"/>
                  </a:lnTo>
                  <a:lnTo>
                    <a:pt x="2230" y="832"/>
                  </a:lnTo>
                  <a:lnTo>
                    <a:pt x="2275" y="854"/>
                  </a:lnTo>
                  <a:lnTo>
                    <a:pt x="2318" y="878"/>
                  </a:lnTo>
                  <a:lnTo>
                    <a:pt x="2359" y="905"/>
                  </a:lnTo>
                  <a:lnTo>
                    <a:pt x="2399" y="934"/>
                  </a:lnTo>
                  <a:lnTo>
                    <a:pt x="2438" y="964"/>
                  </a:lnTo>
                  <a:lnTo>
                    <a:pt x="2475" y="997"/>
                  </a:lnTo>
                  <a:lnTo>
                    <a:pt x="2510" y="1030"/>
                  </a:lnTo>
                  <a:lnTo>
                    <a:pt x="2544" y="1066"/>
                  </a:lnTo>
                  <a:lnTo>
                    <a:pt x="2576" y="1103"/>
                  </a:lnTo>
                  <a:lnTo>
                    <a:pt x="2606" y="1141"/>
                  </a:lnTo>
                  <a:lnTo>
                    <a:pt x="2635" y="1181"/>
                  </a:lnTo>
                  <a:lnTo>
                    <a:pt x="2661" y="1222"/>
                  </a:lnTo>
                  <a:lnTo>
                    <a:pt x="2686" y="1266"/>
                  </a:lnTo>
                  <a:lnTo>
                    <a:pt x="2708" y="1309"/>
                  </a:lnTo>
                  <a:lnTo>
                    <a:pt x="2729" y="1354"/>
                  </a:lnTo>
                  <a:lnTo>
                    <a:pt x="2748" y="1401"/>
                  </a:lnTo>
                  <a:lnTo>
                    <a:pt x="2764" y="1449"/>
                  </a:lnTo>
                  <a:lnTo>
                    <a:pt x="2778" y="1497"/>
                  </a:lnTo>
                  <a:lnTo>
                    <a:pt x="2788" y="1546"/>
                  </a:lnTo>
                  <a:lnTo>
                    <a:pt x="2793" y="1571"/>
                  </a:lnTo>
                  <a:lnTo>
                    <a:pt x="2798" y="1597"/>
                  </a:lnTo>
                  <a:lnTo>
                    <a:pt x="2801" y="1622"/>
                  </a:lnTo>
                  <a:lnTo>
                    <a:pt x="2804" y="1648"/>
                  </a:lnTo>
                  <a:lnTo>
                    <a:pt x="2806" y="1673"/>
                  </a:lnTo>
                  <a:lnTo>
                    <a:pt x="2808" y="1699"/>
                  </a:lnTo>
                  <a:lnTo>
                    <a:pt x="2809" y="1726"/>
                  </a:lnTo>
                  <a:lnTo>
                    <a:pt x="2809" y="1752"/>
                  </a:lnTo>
                  <a:lnTo>
                    <a:pt x="2809" y="1779"/>
                  </a:lnTo>
                  <a:lnTo>
                    <a:pt x="2808" y="1804"/>
                  </a:lnTo>
                  <a:lnTo>
                    <a:pt x="2806" y="1831"/>
                  </a:lnTo>
                  <a:lnTo>
                    <a:pt x="2804" y="1857"/>
                  </a:lnTo>
                  <a:lnTo>
                    <a:pt x="2801" y="1882"/>
                  </a:lnTo>
                  <a:lnTo>
                    <a:pt x="2798" y="1908"/>
                  </a:lnTo>
                  <a:lnTo>
                    <a:pt x="2793" y="1933"/>
                  </a:lnTo>
                  <a:lnTo>
                    <a:pt x="2788" y="1958"/>
                  </a:lnTo>
                  <a:lnTo>
                    <a:pt x="2778" y="2008"/>
                  </a:lnTo>
                  <a:lnTo>
                    <a:pt x="2764" y="2056"/>
                  </a:lnTo>
                  <a:lnTo>
                    <a:pt x="2748" y="2103"/>
                  </a:lnTo>
                  <a:lnTo>
                    <a:pt x="2729" y="2149"/>
                  </a:lnTo>
                  <a:lnTo>
                    <a:pt x="2708" y="2195"/>
                  </a:lnTo>
                  <a:lnTo>
                    <a:pt x="2686" y="2239"/>
                  </a:lnTo>
                  <a:lnTo>
                    <a:pt x="2661" y="2281"/>
                  </a:lnTo>
                  <a:lnTo>
                    <a:pt x="2635" y="2323"/>
                  </a:lnTo>
                  <a:lnTo>
                    <a:pt x="2606" y="2363"/>
                  </a:lnTo>
                  <a:lnTo>
                    <a:pt x="2576" y="2401"/>
                  </a:lnTo>
                  <a:lnTo>
                    <a:pt x="2544" y="2439"/>
                  </a:lnTo>
                  <a:lnTo>
                    <a:pt x="2510" y="2474"/>
                  </a:lnTo>
                  <a:lnTo>
                    <a:pt x="2488" y="2496"/>
                  </a:lnTo>
                  <a:lnTo>
                    <a:pt x="2465" y="2517"/>
                  </a:lnTo>
                  <a:lnTo>
                    <a:pt x="2440" y="2538"/>
                  </a:lnTo>
                  <a:lnTo>
                    <a:pt x="2416" y="2558"/>
                  </a:lnTo>
                  <a:lnTo>
                    <a:pt x="2390" y="2577"/>
                  </a:lnTo>
                  <a:lnTo>
                    <a:pt x="2365" y="2595"/>
                  </a:lnTo>
                  <a:lnTo>
                    <a:pt x="2338" y="2612"/>
                  </a:lnTo>
                  <a:lnTo>
                    <a:pt x="2311" y="2629"/>
                  </a:lnTo>
                  <a:close/>
                  <a:moveTo>
                    <a:pt x="4969" y="2053"/>
                  </a:moveTo>
                  <a:lnTo>
                    <a:pt x="4437" y="1746"/>
                  </a:lnTo>
                  <a:lnTo>
                    <a:pt x="4437" y="2349"/>
                  </a:lnTo>
                  <a:lnTo>
                    <a:pt x="4473" y="2341"/>
                  </a:lnTo>
                  <a:lnTo>
                    <a:pt x="4509" y="2332"/>
                  </a:lnTo>
                  <a:lnTo>
                    <a:pt x="4544" y="2322"/>
                  </a:lnTo>
                  <a:lnTo>
                    <a:pt x="4579" y="2310"/>
                  </a:lnTo>
                  <a:lnTo>
                    <a:pt x="4613" y="2297"/>
                  </a:lnTo>
                  <a:lnTo>
                    <a:pt x="4647" y="2283"/>
                  </a:lnTo>
                  <a:lnTo>
                    <a:pt x="4680" y="2267"/>
                  </a:lnTo>
                  <a:lnTo>
                    <a:pt x="4712" y="2251"/>
                  </a:lnTo>
                  <a:lnTo>
                    <a:pt x="4744" y="2233"/>
                  </a:lnTo>
                  <a:lnTo>
                    <a:pt x="4775" y="2214"/>
                  </a:lnTo>
                  <a:lnTo>
                    <a:pt x="4805" y="2195"/>
                  </a:lnTo>
                  <a:lnTo>
                    <a:pt x="4835" y="2174"/>
                  </a:lnTo>
                  <a:lnTo>
                    <a:pt x="4862" y="2151"/>
                  </a:lnTo>
                  <a:lnTo>
                    <a:pt x="4890" y="2129"/>
                  </a:lnTo>
                  <a:lnTo>
                    <a:pt x="4917" y="2105"/>
                  </a:lnTo>
                  <a:lnTo>
                    <a:pt x="4943" y="2080"/>
                  </a:lnTo>
                  <a:lnTo>
                    <a:pt x="4969" y="2053"/>
                  </a:lnTo>
                  <a:close/>
                  <a:moveTo>
                    <a:pt x="3870" y="1419"/>
                  </a:moveTo>
                  <a:lnTo>
                    <a:pt x="3314" y="1098"/>
                  </a:lnTo>
                  <a:lnTo>
                    <a:pt x="3304" y="1132"/>
                  </a:lnTo>
                  <a:lnTo>
                    <a:pt x="3296" y="1167"/>
                  </a:lnTo>
                  <a:lnTo>
                    <a:pt x="3288" y="1203"/>
                  </a:lnTo>
                  <a:lnTo>
                    <a:pt x="3282" y="1239"/>
                  </a:lnTo>
                  <a:lnTo>
                    <a:pt x="3277" y="1275"/>
                  </a:lnTo>
                  <a:lnTo>
                    <a:pt x="3273" y="1312"/>
                  </a:lnTo>
                  <a:lnTo>
                    <a:pt x="3271" y="1349"/>
                  </a:lnTo>
                  <a:lnTo>
                    <a:pt x="3270" y="1387"/>
                  </a:lnTo>
                  <a:lnTo>
                    <a:pt x="3271" y="1432"/>
                  </a:lnTo>
                  <a:lnTo>
                    <a:pt x="3275" y="1477"/>
                  </a:lnTo>
                  <a:lnTo>
                    <a:pt x="3280" y="1520"/>
                  </a:lnTo>
                  <a:lnTo>
                    <a:pt x="3286" y="1564"/>
                  </a:lnTo>
                  <a:lnTo>
                    <a:pt x="3295" y="1606"/>
                  </a:lnTo>
                  <a:lnTo>
                    <a:pt x="3305" y="1648"/>
                  </a:lnTo>
                  <a:lnTo>
                    <a:pt x="3318" y="1689"/>
                  </a:lnTo>
                  <a:lnTo>
                    <a:pt x="3332" y="1730"/>
                  </a:lnTo>
                  <a:lnTo>
                    <a:pt x="3870" y="1419"/>
                  </a:lnTo>
                  <a:close/>
                  <a:moveTo>
                    <a:pt x="3493" y="766"/>
                  </a:moveTo>
                  <a:lnTo>
                    <a:pt x="4060" y="1092"/>
                  </a:lnTo>
                  <a:lnTo>
                    <a:pt x="4060" y="426"/>
                  </a:lnTo>
                  <a:lnTo>
                    <a:pt x="4024" y="433"/>
                  </a:lnTo>
                  <a:lnTo>
                    <a:pt x="3988" y="443"/>
                  </a:lnTo>
                  <a:lnTo>
                    <a:pt x="3952" y="454"/>
                  </a:lnTo>
                  <a:lnTo>
                    <a:pt x="3918" y="465"/>
                  </a:lnTo>
                  <a:lnTo>
                    <a:pt x="3884" y="478"/>
                  </a:lnTo>
                  <a:lnTo>
                    <a:pt x="3850" y="492"/>
                  </a:lnTo>
                  <a:lnTo>
                    <a:pt x="3818" y="507"/>
                  </a:lnTo>
                  <a:lnTo>
                    <a:pt x="3786" y="524"/>
                  </a:lnTo>
                  <a:lnTo>
                    <a:pt x="3754" y="542"/>
                  </a:lnTo>
                  <a:lnTo>
                    <a:pt x="3725" y="560"/>
                  </a:lnTo>
                  <a:lnTo>
                    <a:pt x="3695" y="580"/>
                  </a:lnTo>
                  <a:lnTo>
                    <a:pt x="3665" y="601"/>
                  </a:lnTo>
                  <a:lnTo>
                    <a:pt x="3637" y="623"/>
                  </a:lnTo>
                  <a:lnTo>
                    <a:pt x="3610" y="645"/>
                  </a:lnTo>
                  <a:lnTo>
                    <a:pt x="3583" y="670"/>
                  </a:lnTo>
                  <a:lnTo>
                    <a:pt x="3558" y="694"/>
                  </a:lnTo>
                  <a:lnTo>
                    <a:pt x="3525" y="729"/>
                  </a:lnTo>
                  <a:lnTo>
                    <a:pt x="3493" y="766"/>
                  </a:lnTo>
                  <a:close/>
                  <a:moveTo>
                    <a:pt x="4625" y="1419"/>
                  </a:moveTo>
                  <a:lnTo>
                    <a:pt x="5168" y="1732"/>
                  </a:lnTo>
                  <a:lnTo>
                    <a:pt x="5182" y="1692"/>
                  </a:lnTo>
                  <a:lnTo>
                    <a:pt x="5194" y="1650"/>
                  </a:lnTo>
                  <a:lnTo>
                    <a:pt x="5205" y="1607"/>
                  </a:lnTo>
                  <a:lnTo>
                    <a:pt x="5214" y="1565"/>
                  </a:lnTo>
                  <a:lnTo>
                    <a:pt x="5221" y="1521"/>
                  </a:lnTo>
                  <a:lnTo>
                    <a:pt x="5225" y="1477"/>
                  </a:lnTo>
                  <a:lnTo>
                    <a:pt x="5228" y="1432"/>
                  </a:lnTo>
                  <a:lnTo>
                    <a:pt x="5230" y="1387"/>
                  </a:lnTo>
                  <a:lnTo>
                    <a:pt x="5230" y="1349"/>
                  </a:lnTo>
                  <a:lnTo>
                    <a:pt x="5227" y="1312"/>
                  </a:lnTo>
                  <a:lnTo>
                    <a:pt x="5223" y="1274"/>
                  </a:lnTo>
                  <a:lnTo>
                    <a:pt x="5219" y="1238"/>
                  </a:lnTo>
                  <a:lnTo>
                    <a:pt x="5212" y="1201"/>
                  </a:lnTo>
                  <a:lnTo>
                    <a:pt x="5205" y="1166"/>
                  </a:lnTo>
                  <a:lnTo>
                    <a:pt x="5195" y="1131"/>
                  </a:lnTo>
                  <a:lnTo>
                    <a:pt x="5186" y="1096"/>
                  </a:lnTo>
                  <a:lnTo>
                    <a:pt x="4625" y="1419"/>
                  </a:lnTo>
                  <a:close/>
                  <a:moveTo>
                    <a:pt x="4060" y="1746"/>
                  </a:moveTo>
                  <a:lnTo>
                    <a:pt x="3530" y="2051"/>
                  </a:lnTo>
                  <a:lnTo>
                    <a:pt x="3558" y="2080"/>
                  </a:lnTo>
                  <a:lnTo>
                    <a:pt x="3583" y="2105"/>
                  </a:lnTo>
                  <a:lnTo>
                    <a:pt x="3610" y="2128"/>
                  </a:lnTo>
                  <a:lnTo>
                    <a:pt x="3637" y="2151"/>
                  </a:lnTo>
                  <a:lnTo>
                    <a:pt x="3665" y="2173"/>
                  </a:lnTo>
                  <a:lnTo>
                    <a:pt x="3695" y="2194"/>
                  </a:lnTo>
                  <a:lnTo>
                    <a:pt x="3725" y="2214"/>
                  </a:lnTo>
                  <a:lnTo>
                    <a:pt x="3754" y="2232"/>
                  </a:lnTo>
                  <a:lnTo>
                    <a:pt x="3786" y="2250"/>
                  </a:lnTo>
                  <a:lnTo>
                    <a:pt x="3818" y="2266"/>
                  </a:lnTo>
                  <a:lnTo>
                    <a:pt x="3850" y="2282"/>
                  </a:lnTo>
                  <a:lnTo>
                    <a:pt x="3884" y="2296"/>
                  </a:lnTo>
                  <a:lnTo>
                    <a:pt x="3918" y="2309"/>
                  </a:lnTo>
                  <a:lnTo>
                    <a:pt x="3952" y="2321"/>
                  </a:lnTo>
                  <a:lnTo>
                    <a:pt x="3988" y="2331"/>
                  </a:lnTo>
                  <a:lnTo>
                    <a:pt x="4024" y="2341"/>
                  </a:lnTo>
                  <a:lnTo>
                    <a:pt x="4060" y="2348"/>
                  </a:lnTo>
                  <a:lnTo>
                    <a:pt x="4060" y="1746"/>
                  </a:lnTo>
                  <a:close/>
                  <a:moveTo>
                    <a:pt x="4437" y="1092"/>
                  </a:moveTo>
                  <a:lnTo>
                    <a:pt x="5006" y="763"/>
                  </a:lnTo>
                  <a:lnTo>
                    <a:pt x="4975" y="728"/>
                  </a:lnTo>
                  <a:lnTo>
                    <a:pt x="4943" y="694"/>
                  </a:lnTo>
                  <a:lnTo>
                    <a:pt x="4917" y="669"/>
                  </a:lnTo>
                  <a:lnTo>
                    <a:pt x="4890" y="645"/>
                  </a:lnTo>
                  <a:lnTo>
                    <a:pt x="4862" y="622"/>
                  </a:lnTo>
                  <a:lnTo>
                    <a:pt x="4835" y="601"/>
                  </a:lnTo>
                  <a:lnTo>
                    <a:pt x="4805" y="579"/>
                  </a:lnTo>
                  <a:lnTo>
                    <a:pt x="4775" y="559"/>
                  </a:lnTo>
                  <a:lnTo>
                    <a:pt x="4744" y="541"/>
                  </a:lnTo>
                  <a:lnTo>
                    <a:pt x="4712" y="523"/>
                  </a:lnTo>
                  <a:lnTo>
                    <a:pt x="4680" y="506"/>
                  </a:lnTo>
                  <a:lnTo>
                    <a:pt x="4647" y="491"/>
                  </a:lnTo>
                  <a:lnTo>
                    <a:pt x="4613" y="477"/>
                  </a:lnTo>
                  <a:lnTo>
                    <a:pt x="4579" y="463"/>
                  </a:lnTo>
                  <a:lnTo>
                    <a:pt x="4544" y="453"/>
                  </a:lnTo>
                  <a:lnTo>
                    <a:pt x="4509" y="442"/>
                  </a:lnTo>
                  <a:lnTo>
                    <a:pt x="4473" y="432"/>
                  </a:lnTo>
                  <a:lnTo>
                    <a:pt x="4437" y="425"/>
                  </a:lnTo>
                  <a:lnTo>
                    <a:pt x="4437" y="1092"/>
                  </a:lnTo>
                  <a:close/>
                  <a:moveTo>
                    <a:pt x="2318" y="2243"/>
                  </a:moveTo>
                  <a:lnTo>
                    <a:pt x="1925" y="2016"/>
                  </a:lnTo>
                  <a:lnTo>
                    <a:pt x="1925" y="2461"/>
                  </a:lnTo>
                  <a:lnTo>
                    <a:pt x="1953" y="2455"/>
                  </a:lnTo>
                  <a:lnTo>
                    <a:pt x="1979" y="2448"/>
                  </a:lnTo>
                  <a:lnTo>
                    <a:pt x="2005" y="2441"/>
                  </a:lnTo>
                  <a:lnTo>
                    <a:pt x="2030" y="2432"/>
                  </a:lnTo>
                  <a:lnTo>
                    <a:pt x="2056" y="2423"/>
                  </a:lnTo>
                  <a:lnTo>
                    <a:pt x="2080" y="2412"/>
                  </a:lnTo>
                  <a:lnTo>
                    <a:pt x="2105" y="2400"/>
                  </a:lnTo>
                  <a:lnTo>
                    <a:pt x="2128" y="2389"/>
                  </a:lnTo>
                  <a:lnTo>
                    <a:pt x="2152" y="2376"/>
                  </a:lnTo>
                  <a:lnTo>
                    <a:pt x="2175" y="2362"/>
                  </a:lnTo>
                  <a:lnTo>
                    <a:pt x="2196" y="2347"/>
                  </a:lnTo>
                  <a:lnTo>
                    <a:pt x="2219" y="2331"/>
                  </a:lnTo>
                  <a:lnTo>
                    <a:pt x="2239" y="2315"/>
                  </a:lnTo>
                  <a:lnTo>
                    <a:pt x="2260" y="2298"/>
                  </a:lnTo>
                  <a:lnTo>
                    <a:pt x="2279" y="2281"/>
                  </a:lnTo>
                  <a:lnTo>
                    <a:pt x="2299" y="2262"/>
                  </a:lnTo>
                  <a:lnTo>
                    <a:pt x="2318" y="2243"/>
                  </a:lnTo>
                  <a:close/>
                  <a:moveTo>
                    <a:pt x="1509" y="1776"/>
                  </a:moveTo>
                  <a:lnTo>
                    <a:pt x="1098" y="1539"/>
                  </a:lnTo>
                  <a:lnTo>
                    <a:pt x="1092" y="1565"/>
                  </a:lnTo>
                  <a:lnTo>
                    <a:pt x="1084" y="1590"/>
                  </a:lnTo>
                  <a:lnTo>
                    <a:pt x="1079" y="1616"/>
                  </a:lnTo>
                  <a:lnTo>
                    <a:pt x="1075" y="1643"/>
                  </a:lnTo>
                  <a:lnTo>
                    <a:pt x="1072" y="1670"/>
                  </a:lnTo>
                  <a:lnTo>
                    <a:pt x="1068" y="1697"/>
                  </a:lnTo>
                  <a:lnTo>
                    <a:pt x="1067" y="1725"/>
                  </a:lnTo>
                  <a:lnTo>
                    <a:pt x="1066" y="1752"/>
                  </a:lnTo>
                  <a:lnTo>
                    <a:pt x="1067" y="1785"/>
                  </a:lnTo>
                  <a:lnTo>
                    <a:pt x="1069" y="1818"/>
                  </a:lnTo>
                  <a:lnTo>
                    <a:pt x="1074" y="1850"/>
                  </a:lnTo>
                  <a:lnTo>
                    <a:pt x="1078" y="1882"/>
                  </a:lnTo>
                  <a:lnTo>
                    <a:pt x="1084" y="1914"/>
                  </a:lnTo>
                  <a:lnTo>
                    <a:pt x="1093" y="1945"/>
                  </a:lnTo>
                  <a:lnTo>
                    <a:pt x="1101" y="1975"/>
                  </a:lnTo>
                  <a:lnTo>
                    <a:pt x="1112" y="2004"/>
                  </a:lnTo>
                  <a:lnTo>
                    <a:pt x="1509" y="1776"/>
                  </a:lnTo>
                  <a:close/>
                  <a:moveTo>
                    <a:pt x="1230" y="1295"/>
                  </a:moveTo>
                  <a:lnTo>
                    <a:pt x="1647" y="1535"/>
                  </a:lnTo>
                  <a:lnTo>
                    <a:pt x="1647" y="1044"/>
                  </a:lnTo>
                  <a:lnTo>
                    <a:pt x="1621" y="1050"/>
                  </a:lnTo>
                  <a:lnTo>
                    <a:pt x="1595" y="1056"/>
                  </a:lnTo>
                  <a:lnTo>
                    <a:pt x="1569" y="1065"/>
                  </a:lnTo>
                  <a:lnTo>
                    <a:pt x="1544" y="1073"/>
                  </a:lnTo>
                  <a:lnTo>
                    <a:pt x="1519" y="1083"/>
                  </a:lnTo>
                  <a:lnTo>
                    <a:pt x="1494" y="1092"/>
                  </a:lnTo>
                  <a:lnTo>
                    <a:pt x="1470" y="1104"/>
                  </a:lnTo>
                  <a:lnTo>
                    <a:pt x="1446" y="1116"/>
                  </a:lnTo>
                  <a:lnTo>
                    <a:pt x="1424" y="1130"/>
                  </a:lnTo>
                  <a:lnTo>
                    <a:pt x="1400" y="1143"/>
                  </a:lnTo>
                  <a:lnTo>
                    <a:pt x="1379" y="1157"/>
                  </a:lnTo>
                  <a:lnTo>
                    <a:pt x="1358" y="1173"/>
                  </a:lnTo>
                  <a:lnTo>
                    <a:pt x="1337" y="1189"/>
                  </a:lnTo>
                  <a:lnTo>
                    <a:pt x="1316" y="1206"/>
                  </a:lnTo>
                  <a:lnTo>
                    <a:pt x="1297" y="1223"/>
                  </a:lnTo>
                  <a:lnTo>
                    <a:pt x="1278" y="1241"/>
                  </a:lnTo>
                  <a:lnTo>
                    <a:pt x="1254" y="1267"/>
                  </a:lnTo>
                  <a:lnTo>
                    <a:pt x="1230" y="1295"/>
                  </a:lnTo>
                  <a:close/>
                  <a:moveTo>
                    <a:pt x="2064" y="1776"/>
                  </a:moveTo>
                  <a:lnTo>
                    <a:pt x="2464" y="2007"/>
                  </a:lnTo>
                  <a:lnTo>
                    <a:pt x="2474" y="1977"/>
                  </a:lnTo>
                  <a:lnTo>
                    <a:pt x="2484" y="1946"/>
                  </a:lnTo>
                  <a:lnTo>
                    <a:pt x="2491" y="1915"/>
                  </a:lnTo>
                  <a:lnTo>
                    <a:pt x="2498" y="1883"/>
                  </a:lnTo>
                  <a:lnTo>
                    <a:pt x="2503" y="1851"/>
                  </a:lnTo>
                  <a:lnTo>
                    <a:pt x="2507" y="1818"/>
                  </a:lnTo>
                  <a:lnTo>
                    <a:pt x="2509" y="1785"/>
                  </a:lnTo>
                  <a:lnTo>
                    <a:pt x="2510" y="1752"/>
                  </a:lnTo>
                  <a:lnTo>
                    <a:pt x="2509" y="1725"/>
                  </a:lnTo>
                  <a:lnTo>
                    <a:pt x="2508" y="1697"/>
                  </a:lnTo>
                  <a:lnTo>
                    <a:pt x="2505" y="1669"/>
                  </a:lnTo>
                  <a:lnTo>
                    <a:pt x="2502" y="1642"/>
                  </a:lnTo>
                  <a:lnTo>
                    <a:pt x="2497" y="1615"/>
                  </a:lnTo>
                  <a:lnTo>
                    <a:pt x="2491" y="1589"/>
                  </a:lnTo>
                  <a:lnTo>
                    <a:pt x="2485" y="1563"/>
                  </a:lnTo>
                  <a:lnTo>
                    <a:pt x="2477" y="1537"/>
                  </a:lnTo>
                  <a:lnTo>
                    <a:pt x="2064" y="1776"/>
                  </a:lnTo>
                  <a:close/>
                  <a:moveTo>
                    <a:pt x="1647" y="2016"/>
                  </a:moveTo>
                  <a:lnTo>
                    <a:pt x="1258" y="2242"/>
                  </a:lnTo>
                  <a:lnTo>
                    <a:pt x="1278" y="2262"/>
                  </a:lnTo>
                  <a:lnTo>
                    <a:pt x="1297" y="2280"/>
                  </a:lnTo>
                  <a:lnTo>
                    <a:pt x="1316" y="2298"/>
                  </a:lnTo>
                  <a:lnTo>
                    <a:pt x="1337" y="2315"/>
                  </a:lnTo>
                  <a:lnTo>
                    <a:pt x="1358" y="2331"/>
                  </a:lnTo>
                  <a:lnTo>
                    <a:pt x="1379" y="2346"/>
                  </a:lnTo>
                  <a:lnTo>
                    <a:pt x="1400" y="2361"/>
                  </a:lnTo>
                  <a:lnTo>
                    <a:pt x="1424" y="2375"/>
                  </a:lnTo>
                  <a:lnTo>
                    <a:pt x="1446" y="2388"/>
                  </a:lnTo>
                  <a:lnTo>
                    <a:pt x="1470" y="2400"/>
                  </a:lnTo>
                  <a:lnTo>
                    <a:pt x="1494" y="2411"/>
                  </a:lnTo>
                  <a:lnTo>
                    <a:pt x="1519" y="2422"/>
                  </a:lnTo>
                  <a:lnTo>
                    <a:pt x="1544" y="2431"/>
                  </a:lnTo>
                  <a:lnTo>
                    <a:pt x="1569" y="2440"/>
                  </a:lnTo>
                  <a:lnTo>
                    <a:pt x="1595" y="2447"/>
                  </a:lnTo>
                  <a:lnTo>
                    <a:pt x="1621" y="2455"/>
                  </a:lnTo>
                  <a:lnTo>
                    <a:pt x="1647" y="2460"/>
                  </a:lnTo>
                  <a:lnTo>
                    <a:pt x="1647" y="2016"/>
                  </a:lnTo>
                  <a:close/>
                  <a:moveTo>
                    <a:pt x="1925" y="1535"/>
                  </a:moveTo>
                  <a:lnTo>
                    <a:pt x="2345" y="1292"/>
                  </a:lnTo>
                  <a:lnTo>
                    <a:pt x="2322" y="1267"/>
                  </a:lnTo>
                  <a:lnTo>
                    <a:pt x="2299" y="1241"/>
                  </a:lnTo>
                  <a:lnTo>
                    <a:pt x="2279" y="1223"/>
                  </a:lnTo>
                  <a:lnTo>
                    <a:pt x="2260" y="1205"/>
                  </a:lnTo>
                  <a:lnTo>
                    <a:pt x="2239" y="1189"/>
                  </a:lnTo>
                  <a:lnTo>
                    <a:pt x="2219" y="1172"/>
                  </a:lnTo>
                  <a:lnTo>
                    <a:pt x="2196" y="1157"/>
                  </a:lnTo>
                  <a:lnTo>
                    <a:pt x="2175" y="1142"/>
                  </a:lnTo>
                  <a:lnTo>
                    <a:pt x="2152" y="1129"/>
                  </a:lnTo>
                  <a:lnTo>
                    <a:pt x="2128" y="1116"/>
                  </a:lnTo>
                  <a:lnTo>
                    <a:pt x="2105" y="1103"/>
                  </a:lnTo>
                  <a:lnTo>
                    <a:pt x="2080" y="1092"/>
                  </a:lnTo>
                  <a:lnTo>
                    <a:pt x="2056" y="1082"/>
                  </a:lnTo>
                  <a:lnTo>
                    <a:pt x="2030" y="1072"/>
                  </a:lnTo>
                  <a:lnTo>
                    <a:pt x="2005" y="1064"/>
                  </a:lnTo>
                  <a:lnTo>
                    <a:pt x="1979" y="1056"/>
                  </a:lnTo>
                  <a:lnTo>
                    <a:pt x="1953" y="1049"/>
                  </a:lnTo>
                  <a:lnTo>
                    <a:pt x="1925" y="1043"/>
                  </a:lnTo>
                  <a:lnTo>
                    <a:pt x="1925" y="153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tIns="720000" anchor="ctr"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  <p:sp>
          <p:nvSpPr>
            <p:cNvPr id="57" name="MH_SubTitle_5"/>
            <p:cNvSpPr/>
            <p:nvPr>
              <p:custDataLst>
                <p:tags r:id="rId4"/>
              </p:custDataLst>
            </p:nvPr>
          </p:nvSpPr>
          <p:spPr>
            <a:xfrm>
              <a:off x="4469056" y="3317140"/>
              <a:ext cx="2161688" cy="1559981"/>
            </a:xfrm>
            <a:custGeom>
              <a:avLst/>
              <a:gdLst>
                <a:gd name="connsiteX0" fmla="*/ 0 w 2309360"/>
                <a:gd name="connsiteY0" fmla="*/ 0 h 1666434"/>
                <a:gd name="connsiteX1" fmla="*/ 2309360 w 2309360"/>
                <a:gd name="connsiteY1" fmla="*/ 0 h 1666434"/>
                <a:gd name="connsiteX2" fmla="*/ 2309360 w 2309360"/>
                <a:gd name="connsiteY2" fmla="*/ 1305879 h 1666434"/>
                <a:gd name="connsiteX3" fmla="*/ 1530338 w 2309360"/>
                <a:gd name="connsiteY3" fmla="*/ 1305879 h 1666434"/>
                <a:gd name="connsiteX4" fmla="*/ 1154681 w 2309360"/>
                <a:gd name="connsiteY4" fmla="*/ 1666434 h 1666434"/>
                <a:gd name="connsiteX5" fmla="*/ 779023 w 2309360"/>
                <a:gd name="connsiteY5" fmla="*/ 1305879 h 1666434"/>
                <a:gd name="connsiteX6" fmla="*/ 0 w 2309360"/>
                <a:gd name="connsiteY6" fmla="*/ 1305879 h 16664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09360" h="1666434">
                  <a:moveTo>
                    <a:pt x="0" y="0"/>
                  </a:moveTo>
                  <a:lnTo>
                    <a:pt x="2309360" y="0"/>
                  </a:lnTo>
                  <a:lnTo>
                    <a:pt x="2309360" y="1305879"/>
                  </a:lnTo>
                  <a:lnTo>
                    <a:pt x="1530338" y="1305879"/>
                  </a:lnTo>
                  <a:lnTo>
                    <a:pt x="1154681" y="1666434"/>
                  </a:lnTo>
                  <a:lnTo>
                    <a:pt x="779023" y="1305879"/>
                  </a:lnTo>
                  <a:lnTo>
                    <a:pt x="0" y="1305879"/>
                  </a:lnTo>
                  <a:close/>
                </a:path>
              </a:pathLst>
            </a:custGeom>
            <a:noFill/>
            <a:ln w="1905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612000" anchor="ctr">
              <a:normAutofit/>
            </a:bodyPr>
            <a:lstStyle/>
            <a:p>
              <a:pPr algn="ctr">
                <a:lnSpc>
                  <a:spcPct val="120000"/>
                </a:lnSpc>
                <a:defRPr/>
              </a:pPr>
              <a:endParaRPr lang="zh-CN" altLang="en-US" sz="1353" dirty="0">
                <a:solidFill>
                  <a:schemeClr val="accent5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4503226" y="3433863"/>
              <a:ext cx="2029541" cy="66941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您的内容打在这里，或者通过复制您的文本后，在此框中选择粘贴您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  <a:p>
              <a:pPr algn="ctr"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的内容打在这里，或者通</a:t>
              </a:r>
              <a:endParaRPr lang="en-US" altLang="zh-CN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9" name="文本框 48"/>
          <p:cNvSpPr txBox="1">
            <a:spLocks noChangeArrowheads="1"/>
          </p:cNvSpPr>
          <p:nvPr/>
        </p:nvSpPr>
        <p:spPr bwMode="auto">
          <a:xfrm>
            <a:off x="192617" y="339417"/>
            <a:ext cx="234661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消费者分析</a:t>
            </a:r>
          </a:p>
        </p:txBody>
      </p:sp>
      <p:sp>
        <p:nvSpPr>
          <p:cNvPr id="35" name="文本框 34"/>
          <p:cNvSpPr txBox="1"/>
          <p:nvPr/>
        </p:nvSpPr>
        <p:spPr>
          <a:xfrm>
            <a:off x="2452497" y="441138"/>
            <a:ext cx="2295977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89045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2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2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89" y="2790745"/>
            <a:ext cx="167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产品运营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25241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8283" y="2544524"/>
            <a:ext cx="1085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2E4052"/>
                </a:solidFill>
                <a:cs typeface="+mn-ea"/>
                <a:sym typeface="+mn-lt"/>
              </a:rPr>
              <a:t>03</a:t>
            </a:r>
            <a:endParaRPr lang="zh-CN" altLang="en-US" sz="6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1254" y="2790745"/>
            <a:ext cx="45719" cy="769442"/>
          </a:xfrm>
          <a:prstGeom prst="rect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475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422791" y="1476158"/>
            <a:ext cx="2869595" cy="3003282"/>
            <a:chOff x="973148" y="1379560"/>
            <a:chExt cx="2152196" cy="2252462"/>
          </a:xfrm>
        </p:grpSpPr>
        <p:sp>
          <p:nvSpPr>
            <p:cNvPr id="8" name="MH_Other_1"/>
            <p:cNvSpPr/>
            <p:nvPr>
              <p:custDataLst>
                <p:tags r:id="rId8"/>
              </p:custDataLst>
            </p:nvPr>
          </p:nvSpPr>
          <p:spPr>
            <a:xfrm>
              <a:off x="1052231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7" name="MH_SubTitle_1"/>
            <p:cNvSpPr/>
            <p:nvPr>
              <p:custDataLst>
                <p:tags r:id="rId9"/>
              </p:custDataLst>
            </p:nvPr>
          </p:nvSpPr>
          <p:spPr>
            <a:xfrm>
              <a:off x="973148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0BB3C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pic>
          <p:nvPicPr>
            <p:cNvPr id="2058" name="MH_Other_5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1145438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51"/>
            <p:cNvSpPr txBox="1"/>
            <p:nvPr/>
          </p:nvSpPr>
          <p:spPr bwMode="auto">
            <a:xfrm rot="20417445">
              <a:off x="1401657" y="1869502"/>
              <a:ext cx="1451171" cy="13157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4721693" y="1476158"/>
            <a:ext cx="2869595" cy="3003283"/>
            <a:chOff x="3447325" y="1379560"/>
            <a:chExt cx="2152196" cy="2252462"/>
          </a:xfrm>
        </p:grpSpPr>
        <p:sp>
          <p:nvSpPr>
            <p:cNvPr id="22" name="MH_Other_2"/>
            <p:cNvSpPr/>
            <p:nvPr>
              <p:custDataLst>
                <p:tags r:id="rId5"/>
              </p:custDataLst>
            </p:nvPr>
          </p:nvSpPr>
          <p:spPr>
            <a:xfrm>
              <a:off x="3526409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2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MH_SubTitle_2"/>
            <p:cNvSpPr/>
            <p:nvPr>
              <p:custDataLst>
                <p:tags r:id="rId6"/>
              </p:custDataLst>
            </p:nvPr>
          </p:nvSpPr>
          <p:spPr>
            <a:xfrm>
              <a:off x="3447325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pic>
          <p:nvPicPr>
            <p:cNvPr id="2059" name="MH_Other_6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619615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TextBox 51"/>
            <p:cNvSpPr txBox="1"/>
            <p:nvPr/>
          </p:nvSpPr>
          <p:spPr bwMode="auto">
            <a:xfrm rot="20417445">
              <a:off x="3859184" y="1890284"/>
              <a:ext cx="1451171" cy="13157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20597" y="1476159"/>
            <a:ext cx="2869595" cy="3003282"/>
            <a:chOff x="5921503" y="1379560"/>
            <a:chExt cx="2152196" cy="2252462"/>
          </a:xfrm>
        </p:grpSpPr>
        <p:sp>
          <p:nvSpPr>
            <p:cNvPr id="26" name="MH_Other_3"/>
            <p:cNvSpPr/>
            <p:nvPr>
              <p:custDataLst>
                <p:tags r:id="rId2"/>
              </p:custDataLst>
            </p:nvPr>
          </p:nvSpPr>
          <p:spPr>
            <a:xfrm>
              <a:off x="6000586" y="1561734"/>
              <a:ext cx="1967197" cy="1972846"/>
            </a:xfrm>
            <a:custGeom>
              <a:avLst/>
              <a:gdLst>
                <a:gd name="connsiteX0" fmla="*/ 0 w 8242300"/>
                <a:gd name="connsiteY0" fmla="*/ 927100 h 8267700"/>
                <a:gd name="connsiteX1" fmla="*/ 787400 w 8242300"/>
                <a:gd name="connsiteY1" fmla="*/ 8267700 h 8267700"/>
                <a:gd name="connsiteX2" fmla="*/ 8242300 w 8242300"/>
                <a:gd name="connsiteY2" fmla="*/ 7200900 h 8267700"/>
                <a:gd name="connsiteX3" fmla="*/ 7251700 w 8242300"/>
                <a:gd name="connsiteY3" fmla="*/ 0 h 8267700"/>
                <a:gd name="connsiteX4" fmla="*/ 0 w 8242300"/>
                <a:gd name="connsiteY4" fmla="*/ 927100 h 8267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242300" h="8267700">
                  <a:moveTo>
                    <a:pt x="0" y="927100"/>
                  </a:moveTo>
                  <a:lnTo>
                    <a:pt x="787400" y="8267700"/>
                  </a:lnTo>
                  <a:lnTo>
                    <a:pt x="8242300" y="7200900"/>
                  </a:lnTo>
                  <a:lnTo>
                    <a:pt x="7251700" y="0"/>
                  </a:lnTo>
                  <a:lnTo>
                    <a:pt x="0" y="92710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0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SubTitle_3"/>
            <p:cNvSpPr/>
            <p:nvPr>
              <p:custDataLst>
                <p:tags r:id="rId3"/>
              </p:custDataLst>
            </p:nvPr>
          </p:nvSpPr>
          <p:spPr>
            <a:xfrm>
              <a:off x="5921503" y="1379560"/>
              <a:ext cx="2152196" cy="2252462"/>
            </a:xfrm>
            <a:custGeom>
              <a:avLst/>
              <a:gdLst>
                <a:gd name="connsiteX0" fmla="*/ 0 w 8915400"/>
                <a:gd name="connsiteY0" fmla="*/ 2438400 h 9436100"/>
                <a:gd name="connsiteX1" fmla="*/ 2438400 w 8915400"/>
                <a:gd name="connsiteY1" fmla="*/ 9436100 h 9436100"/>
                <a:gd name="connsiteX2" fmla="*/ 6921500 w 8915400"/>
                <a:gd name="connsiteY2" fmla="*/ 7683500 h 9436100"/>
                <a:gd name="connsiteX3" fmla="*/ 8915400 w 8915400"/>
                <a:gd name="connsiteY3" fmla="*/ 6464300 h 9436100"/>
                <a:gd name="connsiteX4" fmla="*/ 8636000 w 8915400"/>
                <a:gd name="connsiteY4" fmla="*/ 4508500 h 9436100"/>
                <a:gd name="connsiteX5" fmla="*/ 6896100 w 8915400"/>
                <a:gd name="connsiteY5" fmla="*/ 0 h 9436100"/>
                <a:gd name="connsiteX6" fmla="*/ 0 w 8915400"/>
                <a:gd name="connsiteY6" fmla="*/ 2438400 h 9436100"/>
                <a:gd name="connsiteX0-1" fmla="*/ 0 w 8915400"/>
                <a:gd name="connsiteY0-2" fmla="*/ 2438400 h 9436100"/>
                <a:gd name="connsiteX1-3" fmla="*/ 2438400 w 8915400"/>
                <a:gd name="connsiteY1-4" fmla="*/ 9436100 h 9436100"/>
                <a:gd name="connsiteX2-5" fmla="*/ 6921500 w 8915400"/>
                <a:gd name="connsiteY2-6" fmla="*/ 7683500 h 9436100"/>
                <a:gd name="connsiteX3-7" fmla="*/ 8915400 w 8915400"/>
                <a:gd name="connsiteY3-8" fmla="*/ 6464300 h 9436100"/>
                <a:gd name="connsiteX4-9" fmla="*/ 8636000 w 8915400"/>
                <a:gd name="connsiteY4-10" fmla="*/ 4508500 h 9436100"/>
                <a:gd name="connsiteX5-11" fmla="*/ 6896100 w 8915400"/>
                <a:gd name="connsiteY5-12" fmla="*/ 0 h 9436100"/>
                <a:gd name="connsiteX6-13" fmla="*/ 0 w 8915400"/>
                <a:gd name="connsiteY6-14" fmla="*/ 2438400 h 9436100"/>
                <a:gd name="connsiteX0-15" fmla="*/ 0 w 8921390"/>
                <a:gd name="connsiteY0-16" fmla="*/ 2438400 h 9436100"/>
                <a:gd name="connsiteX1-17" fmla="*/ 2438400 w 8921390"/>
                <a:gd name="connsiteY1-18" fmla="*/ 9436100 h 9436100"/>
                <a:gd name="connsiteX2-19" fmla="*/ 6921500 w 8921390"/>
                <a:gd name="connsiteY2-20" fmla="*/ 7683500 h 9436100"/>
                <a:gd name="connsiteX3-21" fmla="*/ 8915400 w 8921390"/>
                <a:gd name="connsiteY3-22" fmla="*/ 6464300 h 9436100"/>
                <a:gd name="connsiteX4-23" fmla="*/ 8636000 w 8921390"/>
                <a:gd name="connsiteY4-24" fmla="*/ 4508500 h 9436100"/>
                <a:gd name="connsiteX5-25" fmla="*/ 6896100 w 8921390"/>
                <a:gd name="connsiteY5-26" fmla="*/ 0 h 9436100"/>
                <a:gd name="connsiteX6-27" fmla="*/ 0 w 8921390"/>
                <a:gd name="connsiteY6-28" fmla="*/ 2438400 h 9436100"/>
                <a:gd name="connsiteX0-29" fmla="*/ 0 w 8939563"/>
                <a:gd name="connsiteY0-30" fmla="*/ 2438400 h 9436100"/>
                <a:gd name="connsiteX1-31" fmla="*/ 2438400 w 8939563"/>
                <a:gd name="connsiteY1-32" fmla="*/ 9436100 h 9436100"/>
                <a:gd name="connsiteX2-33" fmla="*/ 6921500 w 8939563"/>
                <a:gd name="connsiteY2-34" fmla="*/ 7683500 h 9436100"/>
                <a:gd name="connsiteX3-35" fmla="*/ 8915400 w 8939563"/>
                <a:gd name="connsiteY3-36" fmla="*/ 6464300 h 9436100"/>
                <a:gd name="connsiteX4-37" fmla="*/ 8636000 w 8939563"/>
                <a:gd name="connsiteY4-38" fmla="*/ 4508500 h 9436100"/>
                <a:gd name="connsiteX5-39" fmla="*/ 6896100 w 8939563"/>
                <a:gd name="connsiteY5-40" fmla="*/ 0 h 9436100"/>
                <a:gd name="connsiteX6-41" fmla="*/ 0 w 8939563"/>
                <a:gd name="connsiteY6-42" fmla="*/ 2438400 h 9436100"/>
                <a:gd name="connsiteX0-43" fmla="*/ 0 w 8947302"/>
                <a:gd name="connsiteY0-44" fmla="*/ 2438400 h 9436100"/>
                <a:gd name="connsiteX1-45" fmla="*/ 2438400 w 8947302"/>
                <a:gd name="connsiteY1-46" fmla="*/ 9436100 h 9436100"/>
                <a:gd name="connsiteX2-47" fmla="*/ 6921500 w 8947302"/>
                <a:gd name="connsiteY2-48" fmla="*/ 7683500 h 9436100"/>
                <a:gd name="connsiteX3-49" fmla="*/ 8915400 w 8947302"/>
                <a:gd name="connsiteY3-50" fmla="*/ 6464300 h 9436100"/>
                <a:gd name="connsiteX4-51" fmla="*/ 8636000 w 8947302"/>
                <a:gd name="connsiteY4-52" fmla="*/ 4508500 h 9436100"/>
                <a:gd name="connsiteX5-53" fmla="*/ 6896100 w 8947302"/>
                <a:gd name="connsiteY5-54" fmla="*/ 0 h 9436100"/>
                <a:gd name="connsiteX6-55" fmla="*/ 0 w 8947302"/>
                <a:gd name="connsiteY6-56" fmla="*/ 2438400 h 9436100"/>
                <a:gd name="connsiteX0-57" fmla="*/ 0 w 8967474"/>
                <a:gd name="connsiteY0-58" fmla="*/ 2438400 h 9436100"/>
                <a:gd name="connsiteX1-59" fmla="*/ 2438400 w 8967474"/>
                <a:gd name="connsiteY1-60" fmla="*/ 9436100 h 9436100"/>
                <a:gd name="connsiteX2-61" fmla="*/ 6921500 w 8967474"/>
                <a:gd name="connsiteY2-62" fmla="*/ 7683500 h 9436100"/>
                <a:gd name="connsiteX3-63" fmla="*/ 8915400 w 8967474"/>
                <a:gd name="connsiteY3-64" fmla="*/ 6464300 h 9436100"/>
                <a:gd name="connsiteX4-65" fmla="*/ 8636000 w 8967474"/>
                <a:gd name="connsiteY4-66" fmla="*/ 4508500 h 9436100"/>
                <a:gd name="connsiteX5-67" fmla="*/ 6896100 w 8967474"/>
                <a:gd name="connsiteY5-68" fmla="*/ 0 h 9436100"/>
                <a:gd name="connsiteX6-69" fmla="*/ 0 w 8967474"/>
                <a:gd name="connsiteY6-70" fmla="*/ 2438400 h 9436100"/>
                <a:gd name="connsiteX0-71" fmla="*/ 0 w 8967474"/>
                <a:gd name="connsiteY0-72" fmla="*/ 2438400 h 9436100"/>
                <a:gd name="connsiteX1-73" fmla="*/ 2438400 w 8967474"/>
                <a:gd name="connsiteY1-74" fmla="*/ 9436100 h 9436100"/>
                <a:gd name="connsiteX2-75" fmla="*/ 6921500 w 8967474"/>
                <a:gd name="connsiteY2-76" fmla="*/ 7683500 h 9436100"/>
                <a:gd name="connsiteX3-77" fmla="*/ 8915400 w 8967474"/>
                <a:gd name="connsiteY3-78" fmla="*/ 6464300 h 9436100"/>
                <a:gd name="connsiteX4-79" fmla="*/ 8636000 w 8967474"/>
                <a:gd name="connsiteY4-80" fmla="*/ 4508500 h 9436100"/>
                <a:gd name="connsiteX5-81" fmla="*/ 6896100 w 8967474"/>
                <a:gd name="connsiteY5-82" fmla="*/ 0 h 9436100"/>
                <a:gd name="connsiteX6-83" fmla="*/ 0 w 8967474"/>
                <a:gd name="connsiteY6-84" fmla="*/ 2438400 h 9436100"/>
                <a:gd name="connsiteX0-85" fmla="*/ 0 w 8967474"/>
                <a:gd name="connsiteY0-86" fmla="*/ 2438400 h 9436100"/>
                <a:gd name="connsiteX1-87" fmla="*/ 2438400 w 8967474"/>
                <a:gd name="connsiteY1-88" fmla="*/ 9436100 h 9436100"/>
                <a:gd name="connsiteX2-89" fmla="*/ 6921500 w 8967474"/>
                <a:gd name="connsiteY2-90" fmla="*/ 7683500 h 9436100"/>
                <a:gd name="connsiteX3-91" fmla="*/ 8915400 w 8967474"/>
                <a:gd name="connsiteY3-92" fmla="*/ 6464300 h 9436100"/>
                <a:gd name="connsiteX4-93" fmla="*/ 8636000 w 8967474"/>
                <a:gd name="connsiteY4-94" fmla="*/ 4508500 h 9436100"/>
                <a:gd name="connsiteX5-95" fmla="*/ 6896100 w 8967474"/>
                <a:gd name="connsiteY5-96" fmla="*/ 0 h 9436100"/>
                <a:gd name="connsiteX6-97" fmla="*/ 0 w 8967474"/>
                <a:gd name="connsiteY6-98" fmla="*/ 2438400 h 9436100"/>
                <a:gd name="connsiteX0-99" fmla="*/ 0 w 8967474"/>
                <a:gd name="connsiteY0-100" fmla="*/ 2438400 h 9436100"/>
                <a:gd name="connsiteX1-101" fmla="*/ 2438400 w 8967474"/>
                <a:gd name="connsiteY1-102" fmla="*/ 9436100 h 9436100"/>
                <a:gd name="connsiteX2-103" fmla="*/ 6921500 w 8967474"/>
                <a:gd name="connsiteY2-104" fmla="*/ 7683500 h 9436100"/>
                <a:gd name="connsiteX3-105" fmla="*/ 8915400 w 8967474"/>
                <a:gd name="connsiteY3-106" fmla="*/ 6464300 h 9436100"/>
                <a:gd name="connsiteX4-107" fmla="*/ 8636000 w 8967474"/>
                <a:gd name="connsiteY4-108" fmla="*/ 4508500 h 9436100"/>
                <a:gd name="connsiteX5-109" fmla="*/ 6896100 w 8967474"/>
                <a:gd name="connsiteY5-110" fmla="*/ 0 h 9436100"/>
                <a:gd name="connsiteX6-111" fmla="*/ 0 w 8967474"/>
                <a:gd name="connsiteY6-112" fmla="*/ 2438400 h 9436100"/>
                <a:gd name="connsiteX0-113" fmla="*/ 0 w 9017122"/>
                <a:gd name="connsiteY0-114" fmla="*/ 2438400 h 9436100"/>
                <a:gd name="connsiteX1-115" fmla="*/ 2438400 w 9017122"/>
                <a:gd name="connsiteY1-116" fmla="*/ 9436100 h 9436100"/>
                <a:gd name="connsiteX2-117" fmla="*/ 6959600 w 9017122"/>
                <a:gd name="connsiteY2-118" fmla="*/ 7708900 h 9436100"/>
                <a:gd name="connsiteX3-119" fmla="*/ 8915400 w 9017122"/>
                <a:gd name="connsiteY3-120" fmla="*/ 6464300 h 9436100"/>
                <a:gd name="connsiteX4-121" fmla="*/ 8636000 w 9017122"/>
                <a:gd name="connsiteY4-122" fmla="*/ 4508500 h 9436100"/>
                <a:gd name="connsiteX5-123" fmla="*/ 6896100 w 9017122"/>
                <a:gd name="connsiteY5-124" fmla="*/ 0 h 9436100"/>
                <a:gd name="connsiteX6-125" fmla="*/ 0 w 9017122"/>
                <a:gd name="connsiteY6-126" fmla="*/ 2438400 h 9436100"/>
                <a:gd name="connsiteX0-127" fmla="*/ 0 w 9017122"/>
                <a:gd name="connsiteY0-128" fmla="*/ 2438400 h 9436100"/>
                <a:gd name="connsiteX1-129" fmla="*/ 2438400 w 9017122"/>
                <a:gd name="connsiteY1-130" fmla="*/ 9436100 h 9436100"/>
                <a:gd name="connsiteX2-131" fmla="*/ 6959600 w 9017122"/>
                <a:gd name="connsiteY2-132" fmla="*/ 7708900 h 9436100"/>
                <a:gd name="connsiteX3-133" fmla="*/ 8915400 w 9017122"/>
                <a:gd name="connsiteY3-134" fmla="*/ 6464300 h 9436100"/>
                <a:gd name="connsiteX4-135" fmla="*/ 8636000 w 9017122"/>
                <a:gd name="connsiteY4-136" fmla="*/ 4508500 h 9436100"/>
                <a:gd name="connsiteX5-137" fmla="*/ 6896100 w 9017122"/>
                <a:gd name="connsiteY5-138" fmla="*/ 0 h 9436100"/>
                <a:gd name="connsiteX6-139" fmla="*/ 0 w 9017122"/>
                <a:gd name="connsiteY6-140" fmla="*/ 2438400 h 9436100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</a:cxnLst>
              <a:rect l="l" t="t" r="r" b="b"/>
              <a:pathLst>
                <a:path w="9017122" h="9436100">
                  <a:moveTo>
                    <a:pt x="0" y="2438400"/>
                  </a:moveTo>
                  <a:lnTo>
                    <a:pt x="2438400" y="9436100"/>
                  </a:lnTo>
                  <a:lnTo>
                    <a:pt x="6959600" y="7708900"/>
                  </a:lnTo>
                  <a:cubicBezTo>
                    <a:pt x="7632700" y="7480300"/>
                    <a:pt x="8636000" y="6997700"/>
                    <a:pt x="8915400" y="6464300"/>
                  </a:cubicBezTo>
                  <a:cubicBezTo>
                    <a:pt x="9194800" y="5930900"/>
                    <a:pt x="8830733" y="5173133"/>
                    <a:pt x="8636000" y="4508500"/>
                  </a:cubicBezTo>
                  <a:lnTo>
                    <a:pt x="6896100" y="0"/>
                  </a:lnTo>
                  <a:lnTo>
                    <a:pt x="0" y="2438400"/>
                  </a:lnTo>
                  <a:close/>
                </a:path>
              </a:pathLst>
            </a:custGeom>
            <a:solidFill>
              <a:srgbClr val="0BB3C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pic>
          <p:nvPicPr>
            <p:cNvPr id="2056" name="MH_Other_4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093792" y="1725549"/>
              <a:ext cx="264082" cy="3572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" name="TextBox 51"/>
            <p:cNvSpPr txBox="1"/>
            <p:nvPr/>
          </p:nvSpPr>
          <p:spPr bwMode="auto">
            <a:xfrm rot="20417445">
              <a:off x="6333362" y="1890282"/>
              <a:ext cx="1451171" cy="131574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  <a:defRPr/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您的内容打在这里，或者通过复制您的文本后在此框中选择粘贴，并选择只保留文字，您的内容打在这里或者粘贴，您的内容打在这里</a:t>
              </a:r>
              <a:endParaRPr lang="en-US" altLang="zh-CN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5" name="TextBox 36"/>
          <p:cNvSpPr txBox="1"/>
          <p:nvPr/>
        </p:nvSpPr>
        <p:spPr>
          <a:xfrm>
            <a:off x="1652511" y="5178166"/>
            <a:ext cx="9560983" cy="67159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1837">
              <a:lnSpc>
                <a:spcPct val="150000"/>
              </a:lnSpc>
              <a:defRPr/>
            </a:pPr>
            <a:r>
              <a:rPr lang="zh-CN" altLang="en-US" sz="1333" dirty="0">
                <a:cs typeface="+mn-ea"/>
                <a:sym typeface="+mn-lt"/>
              </a:rPr>
              <a:t>您的内容打在这里，或者通过复制您的文本后，在此框中选择粘贴，并选择只保留文字。您的内容打在这里，或者通过复制您的文本后，在此框中选择粘贴，并选择只保留文字，您的内容打在</a:t>
            </a:r>
            <a:r>
              <a:rPr lang="zh-CN" altLang="en-US" sz="1200" dirty="0">
                <a:cs typeface="+mn-ea"/>
                <a:sym typeface="+mn-lt"/>
              </a:rPr>
              <a:t>这里，或者通过复制您的文本后</a:t>
            </a:r>
          </a:p>
        </p:txBody>
      </p:sp>
      <p:sp>
        <p:nvSpPr>
          <p:cNvPr id="18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营销服务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095582" y="429151"/>
            <a:ext cx="2285918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97208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882125" y="1737588"/>
            <a:ext cx="4286164" cy="3574003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012224" y="1852778"/>
            <a:ext cx="4032000" cy="2289680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5" cstate="print"/>
          <a:srcRect l="19221" t="29398" r="17922" b="13718"/>
          <a:stretch>
            <a:fillRect/>
          </a:stretch>
        </p:blipFill>
        <p:spPr>
          <a:xfrm>
            <a:off x="694327" y="3526751"/>
            <a:ext cx="3639856" cy="2195947"/>
          </a:xfrm>
          <a:prstGeom prst="rect">
            <a:avLst/>
          </a:prstGeom>
        </p:spPr>
      </p:pic>
      <p:sp>
        <p:nvSpPr>
          <p:cNvPr id="5" name="Rectangle 19"/>
          <p:cNvSpPr/>
          <p:nvPr/>
        </p:nvSpPr>
        <p:spPr>
          <a:xfrm>
            <a:off x="1215707" y="3787103"/>
            <a:ext cx="2544000" cy="163200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5027471" y="3702209"/>
            <a:ext cx="1446179" cy="1882383"/>
            <a:chOff x="915591" y="1453733"/>
            <a:chExt cx="2490788" cy="3242072"/>
          </a:xfrm>
        </p:grpSpPr>
        <p:pic>
          <p:nvPicPr>
            <p:cNvPr id="7" name="Picture 1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 bwMode="auto">
            <a:xfrm>
              <a:off x="915591" y="1453733"/>
              <a:ext cx="2490788" cy="3242072"/>
            </a:xfrm>
            <a:prstGeom prst="rect">
              <a:avLst/>
            </a:prstGeom>
            <a:effectLst/>
          </p:spPr>
        </p:pic>
        <p:sp>
          <p:nvSpPr>
            <p:cNvPr id="8" name="Right Triangle 49"/>
            <p:cNvSpPr/>
            <p:nvPr/>
          </p:nvSpPr>
          <p:spPr bwMode="auto">
            <a:xfrm rot="10800000">
              <a:off x="2125266" y="1763295"/>
              <a:ext cx="1019175" cy="2109787"/>
            </a:xfrm>
            <a:prstGeom prst="rtTriangle">
              <a:avLst/>
            </a:prstGeom>
            <a:solidFill>
              <a:schemeClr val="bg1">
                <a:lumMod val="95000"/>
                <a:alpha val="2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en-US" sz="1867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" name="圆角矩形 8"/>
          <p:cNvSpPr/>
          <p:nvPr/>
        </p:nvSpPr>
        <p:spPr bwMode="auto">
          <a:xfrm>
            <a:off x="5180687" y="3885375"/>
            <a:ext cx="1141320" cy="1529133"/>
          </a:xfrm>
          <a:prstGeom prst="roundRect">
            <a:avLst>
              <a:gd name="adj" fmla="val 758"/>
            </a:avLst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 sz="2400" dirty="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11" name="Content Placeholder 2"/>
          <p:cNvSpPr txBox="1"/>
          <p:nvPr/>
        </p:nvSpPr>
        <p:spPr>
          <a:xfrm>
            <a:off x="7166938" y="2254600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04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Content Placeholder 2"/>
          <p:cNvSpPr txBox="1"/>
          <p:nvPr/>
        </p:nvSpPr>
        <p:spPr>
          <a:xfrm>
            <a:off x="7166938" y="3092111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04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3" name="Content Placeholder 2"/>
          <p:cNvSpPr txBox="1"/>
          <p:nvPr/>
        </p:nvSpPr>
        <p:spPr>
          <a:xfrm>
            <a:off x="7166938" y="3911288"/>
            <a:ext cx="3973204" cy="708768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1450304">
              <a:lnSpc>
                <a:spcPct val="150000"/>
              </a:lnSpc>
              <a:spcBef>
                <a:spcPts val="0"/>
              </a:spcBef>
              <a:buNone/>
            </a:pPr>
            <a:r>
              <a:rPr lang="zh-CN" altLang="en-US" sz="10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您的内容打在这里，或者通过复制您的文本后，在此框中选择粘贴，并选择只保留文字。您的内容打在这里，您的内容打在这里，或者通过复制您的文本后</a:t>
            </a:r>
            <a:endParaRPr lang="en-US" altLang="zh-CN" sz="10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347050" y="4961703"/>
            <a:ext cx="1936585" cy="544947"/>
            <a:chOff x="5010707" y="3713018"/>
            <a:chExt cx="1452439" cy="408710"/>
          </a:xfrm>
        </p:grpSpPr>
        <p:sp>
          <p:nvSpPr>
            <p:cNvPr id="15" name="圆角矩形 14"/>
            <p:cNvSpPr/>
            <p:nvPr/>
          </p:nvSpPr>
          <p:spPr>
            <a:xfrm>
              <a:off x="5010707" y="3713018"/>
              <a:ext cx="1452439" cy="408710"/>
            </a:xfrm>
            <a:prstGeom prst="roundRect">
              <a:avLst>
                <a:gd name="adj" fmla="val 26503"/>
              </a:avLst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010707" y="3754582"/>
              <a:ext cx="484911" cy="315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133" dirty="0">
                  <a:solidFill>
                    <a:schemeClr val="bg1"/>
                  </a:solidFill>
                  <a:cs typeface="+mn-ea"/>
                  <a:sym typeface="+mn-lt"/>
                </a:rPr>
                <a:t>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5381904" y="3794262"/>
              <a:ext cx="963479" cy="2230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333" dirty="0">
                  <a:solidFill>
                    <a:schemeClr val="bg1"/>
                  </a:solidFill>
                  <a:cs typeface="+mn-ea"/>
                  <a:sym typeface="+mn-lt"/>
                </a:rPr>
                <a:t>添加文字</a:t>
              </a: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7154212" y="1890271"/>
            <a:ext cx="32030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点击添加标题</a:t>
            </a:r>
          </a:p>
        </p:txBody>
      </p:sp>
      <p:sp>
        <p:nvSpPr>
          <p:cNvPr id="18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营销广告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080891" y="411285"/>
            <a:ext cx="237680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3213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2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2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9" grpId="0" animBg="1"/>
      <p:bldP spid="11" grpId="0"/>
      <p:bldP spid="12" grpId="0"/>
      <p:bldP spid="13" grpId="0"/>
      <p:bldP spid="1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文本框 48"/>
          <p:cNvSpPr txBox="1"/>
          <p:nvPr/>
        </p:nvSpPr>
        <p:spPr>
          <a:xfrm>
            <a:off x="1624362" y="2745323"/>
            <a:ext cx="166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地点一</a:t>
            </a:r>
          </a:p>
        </p:txBody>
      </p:sp>
      <p:sp>
        <p:nvSpPr>
          <p:cNvPr id="50" name="Rectangle 37"/>
          <p:cNvSpPr/>
          <p:nvPr/>
        </p:nvSpPr>
        <p:spPr>
          <a:xfrm>
            <a:off x="829231" y="3082024"/>
            <a:ext cx="3155620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文本框 51"/>
          <p:cNvSpPr txBox="1"/>
          <p:nvPr/>
        </p:nvSpPr>
        <p:spPr>
          <a:xfrm>
            <a:off x="5137862" y="2745323"/>
            <a:ext cx="166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地点二</a:t>
            </a:r>
          </a:p>
        </p:txBody>
      </p:sp>
      <p:sp>
        <p:nvSpPr>
          <p:cNvPr id="53" name="Rectangle 37"/>
          <p:cNvSpPr/>
          <p:nvPr/>
        </p:nvSpPr>
        <p:spPr>
          <a:xfrm>
            <a:off x="4342731" y="3082024"/>
            <a:ext cx="3155620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8672433" y="2745323"/>
            <a:ext cx="166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地点三</a:t>
            </a:r>
          </a:p>
        </p:txBody>
      </p:sp>
      <p:sp>
        <p:nvSpPr>
          <p:cNvPr id="56" name="Rectangle 37"/>
          <p:cNvSpPr/>
          <p:nvPr/>
        </p:nvSpPr>
        <p:spPr>
          <a:xfrm>
            <a:off x="7877301" y="3082024"/>
            <a:ext cx="3155620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7124066" y="5106551"/>
            <a:ext cx="166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地点五</a:t>
            </a:r>
          </a:p>
        </p:txBody>
      </p:sp>
      <p:sp>
        <p:nvSpPr>
          <p:cNvPr id="59" name="Rectangle 37"/>
          <p:cNvSpPr/>
          <p:nvPr/>
        </p:nvSpPr>
        <p:spPr>
          <a:xfrm>
            <a:off x="6328935" y="5443252"/>
            <a:ext cx="3155620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282950" y="5106551"/>
            <a:ext cx="16644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地点四</a:t>
            </a:r>
          </a:p>
        </p:txBody>
      </p:sp>
      <p:sp>
        <p:nvSpPr>
          <p:cNvPr id="62" name="Rectangle 37"/>
          <p:cNvSpPr/>
          <p:nvPr/>
        </p:nvSpPr>
        <p:spPr>
          <a:xfrm>
            <a:off x="2487819" y="5443252"/>
            <a:ext cx="3155620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5491036" y="1593410"/>
            <a:ext cx="1020564" cy="1020513"/>
            <a:chOff x="4108882" y="1486287"/>
            <a:chExt cx="765423" cy="765385"/>
          </a:xfrm>
        </p:grpSpPr>
        <p:sp>
          <p:nvSpPr>
            <p:cNvPr id="36" name="Rectangle 22"/>
            <p:cNvSpPr/>
            <p:nvPr/>
          </p:nvSpPr>
          <p:spPr>
            <a:xfrm>
              <a:off x="4108882" y="1486287"/>
              <a:ext cx="765423" cy="76538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23"/>
            <p:cNvSpPr>
              <a:spLocks noEditPoints="1"/>
            </p:cNvSpPr>
            <p:nvPr/>
          </p:nvSpPr>
          <p:spPr bwMode="auto">
            <a:xfrm>
              <a:off x="4253336" y="1679543"/>
              <a:ext cx="468114" cy="388381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920321" y="1593410"/>
            <a:ext cx="1020564" cy="1020513"/>
            <a:chOff x="1430846" y="1486287"/>
            <a:chExt cx="765423" cy="765385"/>
          </a:xfrm>
        </p:grpSpPr>
        <p:sp>
          <p:nvSpPr>
            <p:cNvPr id="39" name="Rectangle 13"/>
            <p:cNvSpPr/>
            <p:nvPr/>
          </p:nvSpPr>
          <p:spPr>
            <a:xfrm>
              <a:off x="1430846" y="1486287"/>
              <a:ext cx="765423" cy="765385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100"/>
            <p:cNvSpPr/>
            <p:nvPr/>
          </p:nvSpPr>
          <p:spPr bwMode="auto">
            <a:xfrm>
              <a:off x="1602744" y="1658185"/>
              <a:ext cx="365233" cy="411529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555345" y="4020918"/>
            <a:ext cx="1020564" cy="1020513"/>
            <a:chOff x="2657114" y="3306918"/>
            <a:chExt cx="765423" cy="765385"/>
          </a:xfrm>
        </p:grpSpPr>
        <p:sp>
          <p:nvSpPr>
            <p:cNvPr id="42" name="Rectangle 26"/>
            <p:cNvSpPr/>
            <p:nvPr/>
          </p:nvSpPr>
          <p:spPr>
            <a:xfrm>
              <a:off x="2657114" y="3306918"/>
              <a:ext cx="765423" cy="765385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43" name="Group 67"/>
            <p:cNvGrpSpPr/>
            <p:nvPr/>
          </p:nvGrpSpPr>
          <p:grpSpPr>
            <a:xfrm>
              <a:off x="2743063" y="3564765"/>
              <a:ext cx="605458" cy="213916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44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5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6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8974272" y="1593410"/>
            <a:ext cx="1020564" cy="1020513"/>
            <a:chOff x="6721309" y="1486287"/>
            <a:chExt cx="765423" cy="765385"/>
          </a:xfrm>
        </p:grpSpPr>
        <p:sp>
          <p:nvSpPr>
            <p:cNvPr id="63" name="Rectangle 16"/>
            <p:cNvSpPr/>
            <p:nvPr/>
          </p:nvSpPr>
          <p:spPr>
            <a:xfrm>
              <a:off x="6721309" y="1486287"/>
              <a:ext cx="765423" cy="765385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64" name="Group 68"/>
            <p:cNvGrpSpPr/>
            <p:nvPr/>
          </p:nvGrpSpPr>
          <p:grpSpPr>
            <a:xfrm>
              <a:off x="6911180" y="1670021"/>
              <a:ext cx="405503" cy="406194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65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6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7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8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9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0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1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2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3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7434283" y="4020918"/>
            <a:ext cx="1020564" cy="1020513"/>
            <a:chOff x="5566317" y="3306918"/>
            <a:chExt cx="765423" cy="765385"/>
          </a:xfrm>
        </p:grpSpPr>
        <p:sp>
          <p:nvSpPr>
            <p:cNvPr id="75" name="Rectangle 23"/>
            <p:cNvSpPr/>
            <p:nvPr/>
          </p:nvSpPr>
          <p:spPr>
            <a:xfrm>
              <a:off x="5566317" y="3306918"/>
              <a:ext cx="765423" cy="765385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76" name="Group 78"/>
            <p:cNvGrpSpPr/>
            <p:nvPr/>
          </p:nvGrpSpPr>
          <p:grpSpPr>
            <a:xfrm>
              <a:off x="5794464" y="3478816"/>
              <a:ext cx="327796" cy="437560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77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8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47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营运地点</a:t>
            </a:r>
          </a:p>
        </p:txBody>
      </p:sp>
      <p:sp>
        <p:nvSpPr>
          <p:cNvPr id="82" name="文本框 81"/>
          <p:cNvSpPr txBox="1"/>
          <p:nvPr/>
        </p:nvSpPr>
        <p:spPr>
          <a:xfrm>
            <a:off x="2040401" y="444554"/>
            <a:ext cx="2436820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40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5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/>
      <p:bldP spid="52" grpId="0"/>
      <p:bldP spid="53" grpId="0"/>
      <p:bldP spid="55" grpId="0"/>
      <p:bldP spid="56" grpId="0"/>
      <p:bldP spid="58" grpId="0"/>
      <p:bldP spid="59" grpId="0"/>
      <p:bldP spid="61" grpId="0"/>
      <p:bldP spid="6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/>
        </p:nvGrpSpPr>
        <p:grpSpPr>
          <a:xfrm>
            <a:off x="4275527" y="3689801"/>
            <a:ext cx="1265767" cy="1540933"/>
            <a:chOff x="3178461" y="3124342"/>
            <a:chExt cx="949325" cy="1155700"/>
          </a:xfrm>
        </p:grpSpPr>
        <p:sp>
          <p:nvSpPr>
            <p:cNvPr id="4" name="Freeform 7"/>
            <p:cNvSpPr/>
            <p:nvPr/>
          </p:nvSpPr>
          <p:spPr bwMode="auto">
            <a:xfrm>
              <a:off x="3178461" y="3124342"/>
              <a:ext cx="949325" cy="1155700"/>
            </a:xfrm>
            <a:custGeom>
              <a:avLst/>
              <a:gdLst>
                <a:gd name="T0" fmla="*/ 389 w 573"/>
                <a:gd name="T1" fmla="*/ 198 h 697"/>
                <a:gd name="T2" fmla="*/ 487 w 573"/>
                <a:gd name="T3" fmla="*/ 194 h 697"/>
                <a:gd name="T4" fmla="*/ 436 w 573"/>
                <a:gd name="T5" fmla="*/ 277 h 697"/>
                <a:gd name="T6" fmla="*/ 573 w 573"/>
                <a:gd name="T7" fmla="*/ 404 h 697"/>
                <a:gd name="T8" fmla="*/ 394 w 573"/>
                <a:gd name="T9" fmla="*/ 697 h 697"/>
                <a:gd name="T10" fmla="*/ 0 w 573"/>
                <a:gd name="T11" fmla="*/ 3 h 697"/>
                <a:gd name="T12" fmla="*/ 344 w 573"/>
                <a:gd name="T13" fmla="*/ 0 h 697"/>
                <a:gd name="T14" fmla="*/ 389 w 573"/>
                <a:gd name="T15" fmla="*/ 198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3" h="697">
                  <a:moveTo>
                    <a:pt x="389" y="198"/>
                  </a:moveTo>
                  <a:cubicBezTo>
                    <a:pt x="487" y="194"/>
                    <a:pt x="487" y="194"/>
                    <a:pt x="487" y="194"/>
                  </a:cubicBezTo>
                  <a:cubicBezTo>
                    <a:pt x="436" y="277"/>
                    <a:pt x="436" y="277"/>
                    <a:pt x="436" y="277"/>
                  </a:cubicBezTo>
                  <a:cubicBezTo>
                    <a:pt x="473" y="328"/>
                    <a:pt x="520" y="371"/>
                    <a:pt x="573" y="404"/>
                  </a:cubicBezTo>
                  <a:cubicBezTo>
                    <a:pt x="394" y="697"/>
                    <a:pt x="394" y="697"/>
                    <a:pt x="394" y="697"/>
                  </a:cubicBezTo>
                  <a:cubicBezTo>
                    <a:pt x="152" y="549"/>
                    <a:pt x="3" y="287"/>
                    <a:pt x="0" y="3"/>
                  </a:cubicBezTo>
                  <a:cubicBezTo>
                    <a:pt x="344" y="0"/>
                    <a:pt x="344" y="0"/>
                    <a:pt x="344" y="0"/>
                  </a:cubicBezTo>
                  <a:cubicBezTo>
                    <a:pt x="345" y="71"/>
                    <a:pt x="361" y="138"/>
                    <a:pt x="389" y="198"/>
                  </a:cubicBezTo>
                  <a:close/>
                </a:path>
              </a:pathLst>
            </a:custGeom>
            <a:solidFill>
              <a:srgbClr val="0BB3C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8" name="Group 12"/>
            <p:cNvGrpSpPr>
              <a:grpSpLocks noChangeAspect="1"/>
            </p:cNvGrpSpPr>
            <p:nvPr/>
          </p:nvGrpSpPr>
          <p:grpSpPr>
            <a:xfrm>
              <a:off x="3500701" y="3533708"/>
              <a:ext cx="216000" cy="175766"/>
              <a:chOff x="1550139" y="1314466"/>
              <a:chExt cx="509139" cy="414300"/>
            </a:xfrm>
            <a:solidFill>
              <a:schemeClr val="bg1"/>
            </a:solidFill>
          </p:grpSpPr>
          <p:sp>
            <p:nvSpPr>
              <p:cNvPr id="9" name="Freeform 5"/>
              <p:cNvSpPr>
                <a:spLocks noEditPoints="1"/>
              </p:cNvSpPr>
              <p:nvPr/>
            </p:nvSpPr>
            <p:spPr bwMode="auto">
              <a:xfrm>
                <a:off x="1550139" y="1314466"/>
                <a:ext cx="509139" cy="414300"/>
              </a:xfrm>
              <a:custGeom>
                <a:avLst/>
                <a:gdLst>
                  <a:gd name="T0" fmla="*/ 78 w 153"/>
                  <a:gd name="T1" fmla="*/ 0 h 125"/>
                  <a:gd name="T2" fmla="*/ 0 w 153"/>
                  <a:gd name="T3" fmla="*/ 69 h 125"/>
                  <a:gd name="T4" fmla="*/ 15 w 153"/>
                  <a:gd name="T5" fmla="*/ 69 h 125"/>
                  <a:gd name="T6" fmla="*/ 21 w 153"/>
                  <a:gd name="T7" fmla="*/ 64 h 125"/>
                  <a:gd name="T8" fmla="*/ 21 w 153"/>
                  <a:gd name="T9" fmla="*/ 121 h 125"/>
                  <a:gd name="T10" fmla="*/ 24 w 153"/>
                  <a:gd name="T11" fmla="*/ 125 h 125"/>
                  <a:gd name="T12" fmla="*/ 62 w 153"/>
                  <a:gd name="T13" fmla="*/ 125 h 125"/>
                  <a:gd name="T14" fmla="*/ 63 w 153"/>
                  <a:gd name="T15" fmla="*/ 93 h 125"/>
                  <a:gd name="T16" fmla="*/ 67 w 153"/>
                  <a:gd name="T17" fmla="*/ 88 h 125"/>
                  <a:gd name="T18" fmla="*/ 83 w 153"/>
                  <a:gd name="T19" fmla="*/ 88 h 125"/>
                  <a:gd name="T20" fmla="*/ 89 w 153"/>
                  <a:gd name="T21" fmla="*/ 93 h 125"/>
                  <a:gd name="T22" fmla="*/ 89 w 153"/>
                  <a:gd name="T23" fmla="*/ 125 h 125"/>
                  <a:gd name="T24" fmla="*/ 126 w 153"/>
                  <a:gd name="T25" fmla="*/ 125 h 125"/>
                  <a:gd name="T26" fmla="*/ 130 w 153"/>
                  <a:gd name="T27" fmla="*/ 120 h 125"/>
                  <a:gd name="T28" fmla="*/ 130 w 153"/>
                  <a:gd name="T29" fmla="*/ 63 h 125"/>
                  <a:gd name="T30" fmla="*/ 136 w 153"/>
                  <a:gd name="T31" fmla="*/ 69 h 125"/>
                  <a:gd name="T32" fmla="*/ 153 w 153"/>
                  <a:gd name="T33" fmla="*/ 69 h 125"/>
                  <a:gd name="T34" fmla="*/ 78 w 153"/>
                  <a:gd name="T35" fmla="*/ 0 h 125"/>
                  <a:gd name="T36" fmla="*/ 76 w 153"/>
                  <a:gd name="T37" fmla="*/ 76 h 125"/>
                  <a:gd name="T38" fmla="*/ 60 w 153"/>
                  <a:gd name="T39" fmla="*/ 60 h 125"/>
                  <a:gd name="T40" fmla="*/ 76 w 153"/>
                  <a:gd name="T41" fmla="*/ 43 h 125"/>
                  <a:gd name="T42" fmla="*/ 92 w 153"/>
                  <a:gd name="T43" fmla="*/ 60 h 125"/>
                  <a:gd name="T44" fmla="*/ 76 w 153"/>
                  <a:gd name="T45" fmla="*/ 7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53" h="125">
                    <a:moveTo>
                      <a:pt x="78" y="0"/>
                    </a:moveTo>
                    <a:cubicBezTo>
                      <a:pt x="0" y="69"/>
                      <a:pt x="0" y="69"/>
                      <a:pt x="0" y="69"/>
                    </a:cubicBezTo>
                    <a:cubicBezTo>
                      <a:pt x="0" y="69"/>
                      <a:pt x="5" y="78"/>
                      <a:pt x="15" y="69"/>
                    </a:cubicBezTo>
                    <a:cubicBezTo>
                      <a:pt x="21" y="64"/>
                      <a:pt x="21" y="64"/>
                      <a:pt x="21" y="64"/>
                    </a:cubicBezTo>
                    <a:cubicBezTo>
                      <a:pt x="21" y="121"/>
                      <a:pt x="21" y="121"/>
                      <a:pt x="21" y="121"/>
                    </a:cubicBezTo>
                    <a:cubicBezTo>
                      <a:pt x="21" y="121"/>
                      <a:pt x="21" y="125"/>
                      <a:pt x="24" y="125"/>
                    </a:cubicBezTo>
                    <a:cubicBezTo>
                      <a:pt x="28" y="125"/>
                      <a:pt x="62" y="125"/>
                      <a:pt x="62" y="125"/>
                    </a:cubicBezTo>
                    <a:cubicBezTo>
                      <a:pt x="63" y="93"/>
                      <a:pt x="63" y="93"/>
                      <a:pt x="63" y="93"/>
                    </a:cubicBezTo>
                    <a:cubicBezTo>
                      <a:pt x="63" y="93"/>
                      <a:pt x="62" y="88"/>
                      <a:pt x="67" y="88"/>
                    </a:cubicBezTo>
                    <a:cubicBezTo>
                      <a:pt x="83" y="88"/>
                      <a:pt x="83" y="88"/>
                      <a:pt x="83" y="88"/>
                    </a:cubicBezTo>
                    <a:cubicBezTo>
                      <a:pt x="89" y="88"/>
                      <a:pt x="89" y="93"/>
                      <a:pt x="89" y="93"/>
                    </a:cubicBezTo>
                    <a:cubicBezTo>
                      <a:pt x="89" y="125"/>
                      <a:pt x="89" y="125"/>
                      <a:pt x="89" y="125"/>
                    </a:cubicBezTo>
                    <a:cubicBezTo>
                      <a:pt x="89" y="125"/>
                      <a:pt x="121" y="125"/>
                      <a:pt x="126" y="125"/>
                    </a:cubicBezTo>
                    <a:cubicBezTo>
                      <a:pt x="131" y="125"/>
                      <a:pt x="130" y="120"/>
                      <a:pt x="130" y="120"/>
                    </a:cubicBezTo>
                    <a:cubicBezTo>
                      <a:pt x="130" y="63"/>
                      <a:pt x="130" y="63"/>
                      <a:pt x="130" y="63"/>
                    </a:cubicBezTo>
                    <a:cubicBezTo>
                      <a:pt x="136" y="69"/>
                      <a:pt x="136" y="69"/>
                      <a:pt x="136" y="69"/>
                    </a:cubicBezTo>
                    <a:cubicBezTo>
                      <a:pt x="148" y="77"/>
                      <a:pt x="153" y="69"/>
                      <a:pt x="153" y="69"/>
                    </a:cubicBezTo>
                    <a:lnTo>
                      <a:pt x="78" y="0"/>
                    </a:lnTo>
                    <a:close/>
                    <a:moveTo>
                      <a:pt x="76" y="76"/>
                    </a:moveTo>
                    <a:cubicBezTo>
                      <a:pt x="67" y="76"/>
                      <a:pt x="60" y="69"/>
                      <a:pt x="60" y="60"/>
                    </a:cubicBezTo>
                    <a:cubicBezTo>
                      <a:pt x="60" y="50"/>
                      <a:pt x="67" y="43"/>
                      <a:pt x="76" y="43"/>
                    </a:cubicBezTo>
                    <a:cubicBezTo>
                      <a:pt x="85" y="43"/>
                      <a:pt x="92" y="50"/>
                      <a:pt x="92" y="60"/>
                    </a:cubicBezTo>
                    <a:cubicBezTo>
                      <a:pt x="92" y="69"/>
                      <a:pt x="85" y="76"/>
                      <a:pt x="76" y="7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" name="Freeform 6"/>
              <p:cNvSpPr/>
              <p:nvPr/>
            </p:nvSpPr>
            <p:spPr bwMode="auto">
              <a:xfrm>
                <a:off x="1949464" y="1366877"/>
                <a:ext cx="49916" cy="102328"/>
              </a:xfrm>
              <a:custGeom>
                <a:avLst/>
                <a:gdLst>
                  <a:gd name="T0" fmla="*/ 20 w 20"/>
                  <a:gd name="T1" fmla="*/ 41 h 41"/>
                  <a:gd name="T2" fmla="*/ 20 w 20"/>
                  <a:gd name="T3" fmla="*/ 0 h 41"/>
                  <a:gd name="T4" fmla="*/ 0 w 20"/>
                  <a:gd name="T5" fmla="*/ 0 h 41"/>
                  <a:gd name="T6" fmla="*/ 0 w 20"/>
                  <a:gd name="T7" fmla="*/ 24 h 41"/>
                  <a:gd name="T8" fmla="*/ 20 w 20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" h="41">
                    <a:moveTo>
                      <a:pt x="20" y="41"/>
                    </a:moveTo>
                    <a:lnTo>
                      <a:pt x="20" y="0"/>
                    </a:lnTo>
                    <a:lnTo>
                      <a:pt x="0" y="0"/>
                    </a:lnTo>
                    <a:lnTo>
                      <a:pt x="0" y="24"/>
                    </a:lnTo>
                    <a:lnTo>
                      <a:pt x="20" y="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" name="Oval 7"/>
              <p:cNvSpPr>
                <a:spLocks noChangeArrowheads="1"/>
              </p:cNvSpPr>
              <p:nvPr/>
            </p:nvSpPr>
            <p:spPr bwMode="auto">
              <a:xfrm>
                <a:off x="1777255" y="1484179"/>
                <a:ext cx="52412" cy="54907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5" name="组合 34"/>
          <p:cNvGrpSpPr/>
          <p:nvPr/>
        </p:nvGrpSpPr>
        <p:grpSpPr>
          <a:xfrm>
            <a:off x="6644076" y="2125583"/>
            <a:ext cx="1267884" cy="1540933"/>
            <a:chOff x="4954873" y="1951179"/>
            <a:chExt cx="950913" cy="1155700"/>
          </a:xfrm>
        </p:grpSpPr>
        <p:sp>
          <p:nvSpPr>
            <p:cNvPr id="7" name="Freeform 10"/>
            <p:cNvSpPr/>
            <p:nvPr/>
          </p:nvSpPr>
          <p:spPr bwMode="auto">
            <a:xfrm>
              <a:off x="4954873" y="1951179"/>
              <a:ext cx="950913" cy="1155700"/>
            </a:xfrm>
            <a:custGeom>
              <a:avLst/>
              <a:gdLst>
                <a:gd name="T0" fmla="*/ 0 w 574"/>
                <a:gd name="T1" fmla="*/ 293 h 697"/>
                <a:gd name="T2" fmla="*/ 178 w 574"/>
                <a:gd name="T3" fmla="*/ 0 h 697"/>
                <a:gd name="T4" fmla="*/ 574 w 574"/>
                <a:gd name="T5" fmla="*/ 692 h 697"/>
                <a:gd name="T6" fmla="*/ 231 w 574"/>
                <a:gd name="T7" fmla="*/ 697 h 697"/>
                <a:gd name="T8" fmla="*/ 190 w 574"/>
                <a:gd name="T9" fmla="*/ 508 h 697"/>
                <a:gd name="T10" fmla="*/ 91 w 574"/>
                <a:gd name="T11" fmla="*/ 511 h 697"/>
                <a:gd name="T12" fmla="*/ 144 w 574"/>
                <a:gd name="T13" fmla="*/ 428 h 697"/>
                <a:gd name="T14" fmla="*/ 0 w 574"/>
                <a:gd name="T15" fmla="*/ 29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4" h="697">
                  <a:moveTo>
                    <a:pt x="0" y="293"/>
                  </a:moveTo>
                  <a:cubicBezTo>
                    <a:pt x="178" y="0"/>
                    <a:pt x="178" y="0"/>
                    <a:pt x="178" y="0"/>
                  </a:cubicBezTo>
                  <a:cubicBezTo>
                    <a:pt x="421" y="147"/>
                    <a:pt x="571" y="409"/>
                    <a:pt x="574" y="692"/>
                  </a:cubicBezTo>
                  <a:cubicBezTo>
                    <a:pt x="231" y="697"/>
                    <a:pt x="231" y="697"/>
                    <a:pt x="231" y="697"/>
                  </a:cubicBezTo>
                  <a:cubicBezTo>
                    <a:pt x="230" y="630"/>
                    <a:pt x="215" y="566"/>
                    <a:pt x="190" y="508"/>
                  </a:cubicBezTo>
                  <a:cubicBezTo>
                    <a:pt x="91" y="511"/>
                    <a:pt x="91" y="511"/>
                    <a:pt x="91" y="511"/>
                  </a:cubicBezTo>
                  <a:cubicBezTo>
                    <a:pt x="144" y="428"/>
                    <a:pt x="144" y="428"/>
                    <a:pt x="144" y="428"/>
                  </a:cubicBezTo>
                  <a:cubicBezTo>
                    <a:pt x="106" y="374"/>
                    <a:pt x="57" y="328"/>
                    <a:pt x="0" y="29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34"/>
            <p:cNvSpPr>
              <a:spLocks noChangeAspect="1"/>
            </p:cNvSpPr>
            <p:nvPr/>
          </p:nvSpPr>
          <p:spPr bwMode="auto">
            <a:xfrm>
              <a:off x="5346825" y="2526142"/>
              <a:ext cx="216000" cy="190940"/>
            </a:xfrm>
            <a:custGeom>
              <a:avLst/>
              <a:gdLst>
                <a:gd name="T0" fmla="*/ 136 w 136"/>
                <a:gd name="T1" fmla="*/ 48 h 120"/>
                <a:gd name="T2" fmla="*/ 68 w 136"/>
                <a:gd name="T3" fmla="*/ 0 h 120"/>
                <a:gd name="T4" fmla="*/ 0 w 136"/>
                <a:gd name="T5" fmla="*/ 48 h 120"/>
                <a:gd name="T6" fmla="*/ 37 w 136"/>
                <a:gd name="T7" fmla="*/ 91 h 120"/>
                <a:gd name="T8" fmla="*/ 22 w 136"/>
                <a:gd name="T9" fmla="*/ 120 h 120"/>
                <a:gd name="T10" fmla="*/ 73 w 136"/>
                <a:gd name="T11" fmla="*/ 96 h 120"/>
                <a:gd name="T12" fmla="*/ 136 w 136"/>
                <a:gd name="T1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6" h="120">
                  <a:moveTo>
                    <a:pt x="136" y="48"/>
                  </a:moveTo>
                  <a:cubicBezTo>
                    <a:pt x="136" y="22"/>
                    <a:pt x="106" y="0"/>
                    <a:pt x="68" y="0"/>
                  </a:cubicBezTo>
                  <a:cubicBezTo>
                    <a:pt x="31" y="0"/>
                    <a:pt x="0" y="22"/>
                    <a:pt x="0" y="48"/>
                  </a:cubicBezTo>
                  <a:cubicBezTo>
                    <a:pt x="0" y="67"/>
                    <a:pt x="15" y="83"/>
                    <a:pt x="37" y="91"/>
                  </a:cubicBezTo>
                  <a:cubicBezTo>
                    <a:pt x="38" y="96"/>
                    <a:pt x="37" y="106"/>
                    <a:pt x="22" y="120"/>
                  </a:cubicBezTo>
                  <a:cubicBezTo>
                    <a:pt x="22" y="120"/>
                    <a:pt x="54" y="111"/>
                    <a:pt x="73" y="96"/>
                  </a:cubicBezTo>
                  <a:cubicBezTo>
                    <a:pt x="108" y="94"/>
                    <a:pt x="136" y="73"/>
                    <a:pt x="136" y="4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198393" y="4542816"/>
            <a:ext cx="1763184" cy="1035051"/>
            <a:chOff x="3870611" y="3764104"/>
            <a:chExt cx="1322388" cy="776288"/>
          </a:xfrm>
        </p:grpSpPr>
        <p:sp>
          <p:nvSpPr>
            <p:cNvPr id="3" name="Freeform 6"/>
            <p:cNvSpPr/>
            <p:nvPr/>
          </p:nvSpPr>
          <p:spPr bwMode="auto">
            <a:xfrm>
              <a:off x="3870611" y="3764104"/>
              <a:ext cx="1322388" cy="776288"/>
            </a:xfrm>
            <a:custGeom>
              <a:avLst/>
              <a:gdLst>
                <a:gd name="T0" fmla="*/ 359 w 798"/>
                <a:gd name="T1" fmla="*/ 87 h 468"/>
                <a:gd name="T2" fmla="*/ 406 w 798"/>
                <a:gd name="T3" fmla="*/ 0 h 468"/>
                <a:gd name="T4" fmla="*/ 451 w 798"/>
                <a:gd name="T5" fmla="*/ 87 h 468"/>
                <a:gd name="T6" fmla="*/ 634 w 798"/>
                <a:gd name="T7" fmla="*/ 31 h 468"/>
                <a:gd name="T8" fmla="*/ 798 w 798"/>
                <a:gd name="T9" fmla="*/ 333 h 468"/>
                <a:gd name="T10" fmla="*/ 0 w 798"/>
                <a:gd name="T11" fmla="*/ 325 h 468"/>
                <a:gd name="T12" fmla="*/ 169 w 798"/>
                <a:gd name="T13" fmla="*/ 26 h 468"/>
                <a:gd name="T14" fmla="*/ 359 w 798"/>
                <a:gd name="T15" fmla="*/ 87 h 4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68">
                  <a:moveTo>
                    <a:pt x="359" y="87"/>
                  </a:moveTo>
                  <a:cubicBezTo>
                    <a:pt x="406" y="0"/>
                    <a:pt x="406" y="0"/>
                    <a:pt x="406" y="0"/>
                  </a:cubicBezTo>
                  <a:cubicBezTo>
                    <a:pt x="451" y="87"/>
                    <a:pt x="451" y="87"/>
                    <a:pt x="451" y="87"/>
                  </a:cubicBezTo>
                  <a:cubicBezTo>
                    <a:pt x="517" y="80"/>
                    <a:pt x="579" y="61"/>
                    <a:pt x="634" y="31"/>
                  </a:cubicBezTo>
                  <a:cubicBezTo>
                    <a:pt x="798" y="333"/>
                    <a:pt x="798" y="333"/>
                    <a:pt x="798" y="333"/>
                  </a:cubicBezTo>
                  <a:cubicBezTo>
                    <a:pt x="548" y="468"/>
                    <a:pt x="246" y="465"/>
                    <a:pt x="0" y="325"/>
                  </a:cubicBezTo>
                  <a:cubicBezTo>
                    <a:pt x="169" y="26"/>
                    <a:pt x="169" y="26"/>
                    <a:pt x="169" y="26"/>
                  </a:cubicBezTo>
                  <a:cubicBezTo>
                    <a:pt x="226" y="59"/>
                    <a:pt x="291" y="80"/>
                    <a:pt x="359" y="87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55"/>
            <p:cNvSpPr>
              <a:spLocks noChangeAspect="1" noEditPoints="1"/>
            </p:cNvSpPr>
            <p:nvPr/>
          </p:nvSpPr>
          <p:spPr bwMode="auto">
            <a:xfrm>
              <a:off x="4426355" y="4072989"/>
              <a:ext cx="216000" cy="226048"/>
            </a:xfrm>
            <a:custGeom>
              <a:avLst/>
              <a:gdLst>
                <a:gd name="T0" fmla="*/ 83 w 129"/>
                <a:gd name="T1" fmla="*/ 92 h 135"/>
                <a:gd name="T2" fmla="*/ 127 w 129"/>
                <a:gd name="T3" fmla="*/ 26 h 135"/>
                <a:gd name="T4" fmla="*/ 127 w 129"/>
                <a:gd name="T5" fmla="*/ 21 h 135"/>
                <a:gd name="T6" fmla="*/ 117 w 129"/>
                <a:gd name="T7" fmla="*/ 10 h 135"/>
                <a:gd name="T8" fmla="*/ 112 w 129"/>
                <a:gd name="T9" fmla="*/ 10 h 135"/>
                <a:gd name="T10" fmla="*/ 107 w 129"/>
                <a:gd name="T11" fmla="*/ 16 h 135"/>
                <a:gd name="T12" fmla="*/ 101 w 129"/>
                <a:gd name="T13" fmla="*/ 16 h 135"/>
                <a:gd name="T14" fmla="*/ 101 w 129"/>
                <a:gd name="T15" fmla="*/ 0 h 135"/>
                <a:gd name="T16" fmla="*/ 27 w 129"/>
                <a:gd name="T17" fmla="*/ 0 h 135"/>
                <a:gd name="T18" fmla="*/ 27 w 129"/>
                <a:gd name="T19" fmla="*/ 16 h 135"/>
                <a:gd name="T20" fmla="*/ 22 w 129"/>
                <a:gd name="T21" fmla="*/ 16 h 135"/>
                <a:gd name="T22" fmla="*/ 17 w 129"/>
                <a:gd name="T23" fmla="*/ 10 h 135"/>
                <a:gd name="T24" fmla="*/ 12 w 129"/>
                <a:gd name="T25" fmla="*/ 10 h 135"/>
                <a:gd name="T26" fmla="*/ 1 w 129"/>
                <a:gd name="T27" fmla="*/ 21 h 135"/>
                <a:gd name="T28" fmla="*/ 1 w 129"/>
                <a:gd name="T29" fmla="*/ 26 h 135"/>
                <a:gd name="T30" fmla="*/ 46 w 129"/>
                <a:gd name="T31" fmla="*/ 92 h 135"/>
                <a:gd name="T32" fmla="*/ 59 w 129"/>
                <a:gd name="T33" fmla="*/ 98 h 135"/>
                <a:gd name="T34" fmla="*/ 59 w 129"/>
                <a:gd name="T35" fmla="*/ 103 h 135"/>
                <a:gd name="T36" fmla="*/ 54 w 129"/>
                <a:gd name="T37" fmla="*/ 106 h 135"/>
                <a:gd name="T38" fmla="*/ 59 w 129"/>
                <a:gd name="T39" fmla="*/ 108 h 135"/>
                <a:gd name="T40" fmla="*/ 59 w 129"/>
                <a:gd name="T41" fmla="*/ 114 h 135"/>
                <a:gd name="T42" fmla="*/ 54 w 129"/>
                <a:gd name="T43" fmla="*/ 119 h 135"/>
                <a:gd name="T44" fmla="*/ 48 w 129"/>
                <a:gd name="T45" fmla="*/ 124 h 135"/>
                <a:gd name="T46" fmla="*/ 43 w 129"/>
                <a:gd name="T47" fmla="*/ 129 h 135"/>
                <a:gd name="T48" fmla="*/ 49 w 129"/>
                <a:gd name="T49" fmla="*/ 135 h 135"/>
                <a:gd name="T50" fmla="*/ 80 w 129"/>
                <a:gd name="T51" fmla="*/ 135 h 135"/>
                <a:gd name="T52" fmla="*/ 85 w 129"/>
                <a:gd name="T53" fmla="*/ 129 h 135"/>
                <a:gd name="T54" fmla="*/ 80 w 129"/>
                <a:gd name="T55" fmla="*/ 124 h 135"/>
                <a:gd name="T56" fmla="*/ 74 w 129"/>
                <a:gd name="T57" fmla="*/ 119 h 135"/>
                <a:gd name="T58" fmla="*/ 69 w 129"/>
                <a:gd name="T59" fmla="*/ 114 h 135"/>
                <a:gd name="T60" fmla="*/ 69 w 129"/>
                <a:gd name="T61" fmla="*/ 108 h 135"/>
                <a:gd name="T62" fmla="*/ 75 w 129"/>
                <a:gd name="T63" fmla="*/ 106 h 135"/>
                <a:gd name="T64" fmla="*/ 69 w 129"/>
                <a:gd name="T65" fmla="*/ 103 h 135"/>
                <a:gd name="T66" fmla="*/ 69 w 129"/>
                <a:gd name="T67" fmla="*/ 98 h 135"/>
                <a:gd name="T68" fmla="*/ 83 w 129"/>
                <a:gd name="T69" fmla="*/ 92 h 135"/>
                <a:gd name="T70" fmla="*/ 101 w 129"/>
                <a:gd name="T71" fmla="*/ 21 h 135"/>
                <a:gd name="T72" fmla="*/ 107 w 129"/>
                <a:gd name="T73" fmla="*/ 21 h 135"/>
                <a:gd name="T74" fmla="*/ 112 w 129"/>
                <a:gd name="T75" fmla="*/ 16 h 135"/>
                <a:gd name="T76" fmla="*/ 117 w 129"/>
                <a:gd name="T77" fmla="*/ 21 h 135"/>
                <a:gd name="T78" fmla="*/ 117 w 129"/>
                <a:gd name="T79" fmla="*/ 26 h 135"/>
                <a:gd name="T80" fmla="*/ 91 w 129"/>
                <a:gd name="T81" fmla="*/ 71 h 135"/>
                <a:gd name="T82" fmla="*/ 101 w 129"/>
                <a:gd name="T83" fmla="*/ 21 h 135"/>
                <a:gd name="T84" fmla="*/ 36 w 129"/>
                <a:gd name="T85" fmla="*/ 72 h 135"/>
                <a:gd name="T86" fmla="*/ 10 w 129"/>
                <a:gd name="T87" fmla="*/ 27 h 135"/>
                <a:gd name="T88" fmla="*/ 10 w 129"/>
                <a:gd name="T89" fmla="*/ 22 h 135"/>
                <a:gd name="T90" fmla="*/ 15 w 129"/>
                <a:gd name="T91" fmla="*/ 17 h 135"/>
                <a:gd name="T92" fmla="*/ 20 w 129"/>
                <a:gd name="T93" fmla="*/ 22 h 135"/>
                <a:gd name="T94" fmla="*/ 26 w 129"/>
                <a:gd name="T95" fmla="*/ 22 h 135"/>
                <a:gd name="T96" fmla="*/ 36 w 129"/>
                <a:gd name="T97" fmla="*/ 72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29" h="135">
                  <a:moveTo>
                    <a:pt x="83" y="92"/>
                  </a:moveTo>
                  <a:cubicBezTo>
                    <a:pt x="129" y="63"/>
                    <a:pt x="127" y="26"/>
                    <a:pt x="127" y="26"/>
                  </a:cubicBezTo>
                  <a:cubicBezTo>
                    <a:pt x="127" y="21"/>
                    <a:pt x="127" y="21"/>
                    <a:pt x="127" y="21"/>
                  </a:cubicBezTo>
                  <a:cubicBezTo>
                    <a:pt x="127" y="21"/>
                    <a:pt x="128" y="10"/>
                    <a:pt x="117" y="10"/>
                  </a:cubicBezTo>
                  <a:cubicBezTo>
                    <a:pt x="114" y="10"/>
                    <a:pt x="112" y="10"/>
                    <a:pt x="112" y="10"/>
                  </a:cubicBezTo>
                  <a:cubicBezTo>
                    <a:pt x="107" y="10"/>
                    <a:pt x="107" y="16"/>
                    <a:pt x="107" y="16"/>
                  </a:cubicBezTo>
                  <a:cubicBezTo>
                    <a:pt x="107" y="16"/>
                    <a:pt x="104" y="16"/>
                    <a:pt x="101" y="16"/>
                  </a:cubicBezTo>
                  <a:cubicBezTo>
                    <a:pt x="101" y="12"/>
                    <a:pt x="101" y="0"/>
                    <a:pt x="101" y="0"/>
                  </a:cubicBezTo>
                  <a:cubicBezTo>
                    <a:pt x="56" y="7"/>
                    <a:pt x="27" y="0"/>
                    <a:pt x="27" y="0"/>
                  </a:cubicBezTo>
                  <a:cubicBezTo>
                    <a:pt x="27" y="16"/>
                    <a:pt x="27" y="16"/>
                    <a:pt x="27" y="16"/>
                  </a:cubicBezTo>
                  <a:cubicBezTo>
                    <a:pt x="23" y="16"/>
                    <a:pt x="22" y="16"/>
                    <a:pt x="22" y="16"/>
                  </a:cubicBezTo>
                  <a:cubicBezTo>
                    <a:pt x="22" y="16"/>
                    <a:pt x="22" y="10"/>
                    <a:pt x="17" y="10"/>
                  </a:cubicBezTo>
                  <a:cubicBezTo>
                    <a:pt x="17" y="10"/>
                    <a:pt x="15" y="10"/>
                    <a:pt x="12" y="10"/>
                  </a:cubicBezTo>
                  <a:cubicBezTo>
                    <a:pt x="1" y="10"/>
                    <a:pt x="1" y="21"/>
                    <a:pt x="1" y="21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1" y="26"/>
                    <a:pt x="0" y="63"/>
                    <a:pt x="46" y="92"/>
                  </a:cubicBezTo>
                  <a:cubicBezTo>
                    <a:pt x="46" y="92"/>
                    <a:pt x="52" y="98"/>
                    <a:pt x="59" y="98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3"/>
                    <a:pt x="54" y="103"/>
                    <a:pt x="54" y="106"/>
                  </a:cubicBezTo>
                  <a:cubicBezTo>
                    <a:pt x="54" y="109"/>
                    <a:pt x="59" y="108"/>
                    <a:pt x="59" y="108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9" y="114"/>
                    <a:pt x="58" y="119"/>
                    <a:pt x="54" y="119"/>
                  </a:cubicBezTo>
                  <a:cubicBezTo>
                    <a:pt x="54" y="124"/>
                    <a:pt x="48" y="124"/>
                    <a:pt x="48" y="124"/>
                  </a:cubicBezTo>
                  <a:cubicBezTo>
                    <a:pt x="48" y="124"/>
                    <a:pt x="43" y="125"/>
                    <a:pt x="43" y="129"/>
                  </a:cubicBezTo>
                  <a:cubicBezTo>
                    <a:pt x="43" y="129"/>
                    <a:pt x="42" y="135"/>
                    <a:pt x="49" y="135"/>
                  </a:cubicBezTo>
                  <a:cubicBezTo>
                    <a:pt x="56" y="135"/>
                    <a:pt x="80" y="135"/>
                    <a:pt x="80" y="135"/>
                  </a:cubicBezTo>
                  <a:cubicBezTo>
                    <a:pt x="85" y="135"/>
                    <a:pt x="85" y="129"/>
                    <a:pt x="85" y="129"/>
                  </a:cubicBezTo>
                  <a:cubicBezTo>
                    <a:pt x="85" y="129"/>
                    <a:pt x="85" y="124"/>
                    <a:pt x="80" y="124"/>
                  </a:cubicBezTo>
                  <a:cubicBezTo>
                    <a:pt x="74" y="124"/>
                    <a:pt x="74" y="119"/>
                    <a:pt x="74" y="119"/>
                  </a:cubicBezTo>
                  <a:cubicBezTo>
                    <a:pt x="74" y="119"/>
                    <a:pt x="69" y="119"/>
                    <a:pt x="69" y="114"/>
                  </a:cubicBezTo>
                  <a:cubicBezTo>
                    <a:pt x="69" y="108"/>
                    <a:pt x="69" y="108"/>
                    <a:pt x="69" y="108"/>
                  </a:cubicBezTo>
                  <a:cubicBezTo>
                    <a:pt x="69" y="108"/>
                    <a:pt x="75" y="109"/>
                    <a:pt x="75" y="106"/>
                  </a:cubicBezTo>
                  <a:cubicBezTo>
                    <a:pt x="75" y="103"/>
                    <a:pt x="69" y="103"/>
                    <a:pt x="69" y="103"/>
                  </a:cubicBezTo>
                  <a:cubicBezTo>
                    <a:pt x="69" y="98"/>
                    <a:pt x="69" y="98"/>
                    <a:pt x="69" y="98"/>
                  </a:cubicBezTo>
                  <a:cubicBezTo>
                    <a:pt x="75" y="98"/>
                    <a:pt x="79" y="96"/>
                    <a:pt x="83" y="92"/>
                  </a:cubicBezTo>
                  <a:close/>
                  <a:moveTo>
                    <a:pt x="101" y="21"/>
                  </a:moveTo>
                  <a:cubicBezTo>
                    <a:pt x="103" y="21"/>
                    <a:pt x="107" y="21"/>
                    <a:pt x="107" y="21"/>
                  </a:cubicBezTo>
                  <a:cubicBezTo>
                    <a:pt x="112" y="21"/>
                    <a:pt x="112" y="16"/>
                    <a:pt x="112" y="16"/>
                  </a:cubicBezTo>
                  <a:cubicBezTo>
                    <a:pt x="117" y="16"/>
                    <a:pt x="117" y="21"/>
                    <a:pt x="117" y="21"/>
                  </a:cubicBezTo>
                  <a:cubicBezTo>
                    <a:pt x="117" y="26"/>
                    <a:pt x="117" y="26"/>
                    <a:pt x="117" y="26"/>
                  </a:cubicBezTo>
                  <a:cubicBezTo>
                    <a:pt x="117" y="26"/>
                    <a:pt x="116" y="47"/>
                    <a:pt x="91" y="71"/>
                  </a:cubicBezTo>
                  <a:cubicBezTo>
                    <a:pt x="96" y="61"/>
                    <a:pt x="101" y="38"/>
                    <a:pt x="101" y="21"/>
                  </a:cubicBezTo>
                  <a:close/>
                  <a:moveTo>
                    <a:pt x="36" y="72"/>
                  </a:moveTo>
                  <a:cubicBezTo>
                    <a:pt x="11" y="48"/>
                    <a:pt x="10" y="27"/>
                    <a:pt x="10" y="27"/>
                  </a:cubicBezTo>
                  <a:cubicBezTo>
                    <a:pt x="10" y="22"/>
                    <a:pt x="10" y="22"/>
                    <a:pt x="10" y="22"/>
                  </a:cubicBezTo>
                  <a:cubicBezTo>
                    <a:pt x="10" y="22"/>
                    <a:pt x="10" y="17"/>
                    <a:pt x="15" y="17"/>
                  </a:cubicBezTo>
                  <a:cubicBezTo>
                    <a:pt x="15" y="17"/>
                    <a:pt x="15" y="22"/>
                    <a:pt x="20" y="22"/>
                  </a:cubicBezTo>
                  <a:cubicBezTo>
                    <a:pt x="20" y="22"/>
                    <a:pt x="24" y="22"/>
                    <a:pt x="26" y="22"/>
                  </a:cubicBezTo>
                  <a:cubicBezTo>
                    <a:pt x="26" y="39"/>
                    <a:pt x="30" y="62"/>
                    <a:pt x="36" y="7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277643" y="2117117"/>
            <a:ext cx="1274233" cy="1540933"/>
            <a:chOff x="3180048" y="1944829"/>
            <a:chExt cx="955675" cy="1155700"/>
          </a:xfrm>
        </p:grpSpPr>
        <p:sp>
          <p:nvSpPr>
            <p:cNvPr id="5" name="Freeform 8"/>
            <p:cNvSpPr/>
            <p:nvPr/>
          </p:nvSpPr>
          <p:spPr bwMode="auto">
            <a:xfrm>
              <a:off x="3180048" y="1944829"/>
              <a:ext cx="955675" cy="1155700"/>
            </a:xfrm>
            <a:custGeom>
              <a:avLst/>
              <a:gdLst>
                <a:gd name="T0" fmla="*/ 422 w 577"/>
                <a:gd name="T1" fmla="*/ 443 h 697"/>
                <a:gd name="T2" fmla="*/ 477 w 577"/>
                <a:gd name="T3" fmla="*/ 524 h 697"/>
                <a:gd name="T4" fmla="*/ 379 w 577"/>
                <a:gd name="T5" fmla="*/ 524 h 697"/>
                <a:gd name="T6" fmla="*/ 343 w 577"/>
                <a:gd name="T7" fmla="*/ 697 h 697"/>
                <a:gd name="T8" fmla="*/ 0 w 577"/>
                <a:gd name="T9" fmla="*/ 689 h 697"/>
                <a:gd name="T10" fmla="*/ 402 w 577"/>
                <a:gd name="T11" fmla="*/ 0 h 697"/>
                <a:gd name="T12" fmla="*/ 577 w 577"/>
                <a:gd name="T13" fmla="*/ 295 h 697"/>
                <a:gd name="T14" fmla="*/ 422 w 577"/>
                <a:gd name="T15" fmla="*/ 44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422" y="443"/>
                  </a:moveTo>
                  <a:cubicBezTo>
                    <a:pt x="477" y="524"/>
                    <a:pt x="477" y="524"/>
                    <a:pt x="477" y="524"/>
                  </a:cubicBezTo>
                  <a:cubicBezTo>
                    <a:pt x="379" y="524"/>
                    <a:pt x="379" y="524"/>
                    <a:pt x="379" y="524"/>
                  </a:cubicBezTo>
                  <a:cubicBezTo>
                    <a:pt x="357" y="578"/>
                    <a:pt x="344" y="636"/>
                    <a:pt x="343" y="697"/>
                  </a:cubicBezTo>
                  <a:cubicBezTo>
                    <a:pt x="0" y="689"/>
                    <a:pt x="0" y="689"/>
                    <a:pt x="0" y="689"/>
                  </a:cubicBezTo>
                  <a:cubicBezTo>
                    <a:pt x="6" y="406"/>
                    <a:pt x="158" y="145"/>
                    <a:pt x="402" y="0"/>
                  </a:cubicBezTo>
                  <a:cubicBezTo>
                    <a:pt x="577" y="295"/>
                    <a:pt x="577" y="295"/>
                    <a:pt x="577" y="295"/>
                  </a:cubicBezTo>
                  <a:cubicBezTo>
                    <a:pt x="515" y="332"/>
                    <a:pt x="462" y="383"/>
                    <a:pt x="422" y="443"/>
                  </a:cubicBez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25"/>
            <p:cNvGrpSpPr>
              <a:grpSpLocks noChangeAspect="1"/>
            </p:cNvGrpSpPr>
            <p:nvPr/>
          </p:nvGrpSpPr>
          <p:grpSpPr>
            <a:xfrm>
              <a:off x="3474889" y="2434485"/>
              <a:ext cx="252000" cy="248000"/>
              <a:chOff x="1587575" y="2265358"/>
              <a:chExt cx="314468" cy="309477"/>
            </a:xfrm>
            <a:solidFill>
              <a:schemeClr val="bg1"/>
            </a:solidFill>
          </p:grpSpPr>
          <p:sp>
            <p:nvSpPr>
              <p:cNvPr id="22" name="Freeform 59"/>
              <p:cNvSpPr>
                <a:spLocks noEditPoints="1"/>
              </p:cNvSpPr>
              <p:nvPr/>
            </p:nvSpPr>
            <p:spPr bwMode="auto">
              <a:xfrm>
                <a:off x="1587575" y="2265358"/>
                <a:ext cx="314468" cy="309477"/>
              </a:xfrm>
              <a:custGeom>
                <a:avLst/>
                <a:gdLst>
                  <a:gd name="T0" fmla="*/ 82 w 95"/>
                  <a:gd name="T1" fmla="*/ 57 h 93"/>
                  <a:gd name="T2" fmla="*/ 95 w 95"/>
                  <a:gd name="T3" fmla="*/ 51 h 93"/>
                  <a:gd name="T4" fmla="*/ 95 w 95"/>
                  <a:gd name="T5" fmla="*/ 41 h 93"/>
                  <a:gd name="T6" fmla="*/ 82 w 95"/>
                  <a:gd name="T7" fmla="*/ 36 h 93"/>
                  <a:gd name="T8" fmla="*/ 80 w 95"/>
                  <a:gd name="T9" fmla="*/ 30 h 93"/>
                  <a:gd name="T10" fmla="*/ 85 w 95"/>
                  <a:gd name="T11" fmla="*/ 17 h 93"/>
                  <a:gd name="T12" fmla="*/ 77 w 95"/>
                  <a:gd name="T13" fmla="*/ 10 h 93"/>
                  <a:gd name="T14" fmla="*/ 64 w 95"/>
                  <a:gd name="T15" fmla="*/ 15 h 93"/>
                  <a:gd name="T16" fmla="*/ 59 w 95"/>
                  <a:gd name="T17" fmla="*/ 13 h 93"/>
                  <a:gd name="T18" fmla="*/ 53 w 95"/>
                  <a:gd name="T19" fmla="*/ 0 h 93"/>
                  <a:gd name="T20" fmla="*/ 42 w 95"/>
                  <a:gd name="T21" fmla="*/ 0 h 93"/>
                  <a:gd name="T22" fmla="*/ 37 w 95"/>
                  <a:gd name="T23" fmla="*/ 13 h 93"/>
                  <a:gd name="T24" fmla="*/ 31 w 95"/>
                  <a:gd name="T25" fmla="*/ 15 h 93"/>
                  <a:gd name="T26" fmla="*/ 18 w 95"/>
                  <a:gd name="T27" fmla="*/ 10 h 93"/>
                  <a:gd name="T28" fmla="*/ 10 w 95"/>
                  <a:gd name="T29" fmla="*/ 17 h 93"/>
                  <a:gd name="T30" fmla="*/ 16 w 95"/>
                  <a:gd name="T31" fmla="*/ 30 h 93"/>
                  <a:gd name="T32" fmla="*/ 13 w 95"/>
                  <a:gd name="T33" fmla="*/ 36 h 93"/>
                  <a:gd name="T34" fmla="*/ 0 w 95"/>
                  <a:gd name="T35" fmla="*/ 41 h 93"/>
                  <a:gd name="T36" fmla="*/ 0 w 95"/>
                  <a:gd name="T37" fmla="*/ 52 h 93"/>
                  <a:gd name="T38" fmla="*/ 13 w 95"/>
                  <a:gd name="T39" fmla="*/ 57 h 93"/>
                  <a:gd name="T40" fmla="*/ 16 w 95"/>
                  <a:gd name="T41" fmla="*/ 63 h 93"/>
                  <a:gd name="T42" fmla="*/ 11 w 95"/>
                  <a:gd name="T43" fmla="*/ 76 h 93"/>
                  <a:gd name="T44" fmla="*/ 18 w 95"/>
                  <a:gd name="T45" fmla="*/ 83 h 93"/>
                  <a:gd name="T46" fmla="*/ 31 w 95"/>
                  <a:gd name="T47" fmla="*/ 78 h 93"/>
                  <a:gd name="T48" fmla="*/ 37 w 95"/>
                  <a:gd name="T49" fmla="*/ 80 h 93"/>
                  <a:gd name="T50" fmla="*/ 43 w 95"/>
                  <a:gd name="T51" fmla="*/ 93 h 93"/>
                  <a:gd name="T52" fmla="*/ 53 w 95"/>
                  <a:gd name="T53" fmla="*/ 93 h 93"/>
                  <a:gd name="T54" fmla="*/ 59 w 95"/>
                  <a:gd name="T55" fmla="*/ 80 h 93"/>
                  <a:gd name="T56" fmla="*/ 64 w 95"/>
                  <a:gd name="T57" fmla="*/ 78 h 93"/>
                  <a:gd name="T58" fmla="*/ 78 w 95"/>
                  <a:gd name="T59" fmla="*/ 83 h 93"/>
                  <a:gd name="T60" fmla="*/ 85 w 95"/>
                  <a:gd name="T61" fmla="*/ 75 h 93"/>
                  <a:gd name="T62" fmla="*/ 80 w 95"/>
                  <a:gd name="T63" fmla="*/ 63 h 93"/>
                  <a:gd name="T64" fmla="*/ 82 w 95"/>
                  <a:gd name="T65" fmla="*/ 57 h 93"/>
                  <a:gd name="T66" fmla="*/ 48 w 95"/>
                  <a:gd name="T67" fmla="*/ 61 h 93"/>
                  <a:gd name="T68" fmla="*/ 33 w 95"/>
                  <a:gd name="T69" fmla="*/ 46 h 93"/>
                  <a:gd name="T70" fmla="*/ 48 w 95"/>
                  <a:gd name="T71" fmla="*/ 32 h 93"/>
                  <a:gd name="T72" fmla="*/ 63 w 95"/>
                  <a:gd name="T73" fmla="*/ 46 h 93"/>
                  <a:gd name="T74" fmla="*/ 48 w 95"/>
                  <a:gd name="T75" fmla="*/ 61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95" h="93">
                    <a:moveTo>
                      <a:pt x="82" y="57"/>
                    </a:moveTo>
                    <a:cubicBezTo>
                      <a:pt x="82" y="57"/>
                      <a:pt x="95" y="52"/>
                      <a:pt x="95" y="51"/>
                    </a:cubicBezTo>
                    <a:cubicBezTo>
                      <a:pt x="95" y="41"/>
                      <a:pt x="95" y="41"/>
                      <a:pt x="95" y="41"/>
                    </a:cubicBezTo>
                    <a:cubicBezTo>
                      <a:pt x="95" y="40"/>
                      <a:pt x="82" y="36"/>
                      <a:pt x="82" y="36"/>
                    </a:cubicBezTo>
                    <a:cubicBezTo>
                      <a:pt x="80" y="30"/>
                      <a:pt x="80" y="30"/>
                      <a:pt x="80" y="30"/>
                    </a:cubicBezTo>
                    <a:cubicBezTo>
                      <a:pt x="80" y="30"/>
                      <a:pt x="85" y="17"/>
                      <a:pt x="85" y="17"/>
                    </a:cubicBezTo>
                    <a:cubicBezTo>
                      <a:pt x="77" y="10"/>
                      <a:pt x="77" y="10"/>
                      <a:pt x="77" y="10"/>
                    </a:cubicBezTo>
                    <a:cubicBezTo>
                      <a:pt x="77" y="9"/>
                      <a:pt x="64" y="15"/>
                      <a:pt x="64" y="15"/>
                    </a:cubicBezTo>
                    <a:cubicBezTo>
                      <a:pt x="59" y="13"/>
                      <a:pt x="59" y="13"/>
                      <a:pt x="59" y="13"/>
                    </a:cubicBezTo>
                    <a:cubicBezTo>
                      <a:pt x="59" y="13"/>
                      <a:pt x="53" y="0"/>
                      <a:pt x="53" y="0"/>
                    </a:cubicBezTo>
                    <a:cubicBezTo>
                      <a:pt x="42" y="0"/>
                      <a:pt x="42" y="0"/>
                      <a:pt x="42" y="0"/>
                    </a:cubicBezTo>
                    <a:cubicBezTo>
                      <a:pt x="42" y="0"/>
                      <a:pt x="37" y="13"/>
                      <a:pt x="37" y="13"/>
                    </a:cubicBezTo>
                    <a:cubicBezTo>
                      <a:pt x="31" y="15"/>
                      <a:pt x="31" y="15"/>
                      <a:pt x="31" y="15"/>
                    </a:cubicBezTo>
                    <a:cubicBezTo>
                      <a:pt x="31" y="15"/>
                      <a:pt x="18" y="10"/>
                      <a:pt x="18" y="10"/>
                    </a:cubicBezTo>
                    <a:cubicBezTo>
                      <a:pt x="10" y="17"/>
                      <a:pt x="10" y="17"/>
                      <a:pt x="10" y="17"/>
                    </a:cubicBezTo>
                    <a:cubicBezTo>
                      <a:pt x="10" y="18"/>
                      <a:pt x="16" y="30"/>
                      <a:pt x="16" y="30"/>
                    </a:cubicBezTo>
                    <a:cubicBezTo>
                      <a:pt x="13" y="36"/>
                      <a:pt x="13" y="36"/>
                      <a:pt x="13" y="36"/>
                    </a:cubicBezTo>
                    <a:cubicBezTo>
                      <a:pt x="13" y="36"/>
                      <a:pt x="0" y="41"/>
                      <a:pt x="0" y="41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52"/>
                      <a:pt x="13" y="57"/>
                      <a:pt x="13" y="57"/>
                    </a:cubicBezTo>
                    <a:cubicBezTo>
                      <a:pt x="16" y="63"/>
                      <a:pt x="16" y="63"/>
                      <a:pt x="16" y="63"/>
                    </a:cubicBezTo>
                    <a:cubicBezTo>
                      <a:pt x="16" y="63"/>
                      <a:pt x="10" y="75"/>
                      <a:pt x="11" y="76"/>
                    </a:cubicBezTo>
                    <a:cubicBezTo>
                      <a:pt x="18" y="83"/>
                      <a:pt x="18" y="83"/>
                      <a:pt x="18" y="83"/>
                    </a:cubicBezTo>
                    <a:cubicBezTo>
                      <a:pt x="19" y="84"/>
                      <a:pt x="31" y="78"/>
                      <a:pt x="31" y="78"/>
                    </a:cubicBezTo>
                    <a:cubicBezTo>
                      <a:pt x="37" y="80"/>
                      <a:pt x="37" y="80"/>
                      <a:pt x="37" y="80"/>
                    </a:cubicBezTo>
                    <a:cubicBezTo>
                      <a:pt x="37" y="80"/>
                      <a:pt x="42" y="93"/>
                      <a:pt x="43" y="93"/>
                    </a:cubicBezTo>
                    <a:cubicBezTo>
                      <a:pt x="53" y="93"/>
                      <a:pt x="53" y="93"/>
                      <a:pt x="53" y="93"/>
                    </a:cubicBezTo>
                    <a:cubicBezTo>
                      <a:pt x="54" y="93"/>
                      <a:pt x="59" y="80"/>
                      <a:pt x="59" y="80"/>
                    </a:cubicBezTo>
                    <a:cubicBezTo>
                      <a:pt x="64" y="78"/>
                      <a:pt x="64" y="78"/>
                      <a:pt x="64" y="78"/>
                    </a:cubicBezTo>
                    <a:cubicBezTo>
                      <a:pt x="64" y="78"/>
                      <a:pt x="77" y="83"/>
                      <a:pt x="78" y="83"/>
                    </a:cubicBezTo>
                    <a:cubicBezTo>
                      <a:pt x="85" y="75"/>
                      <a:pt x="85" y="75"/>
                      <a:pt x="85" y="75"/>
                    </a:cubicBezTo>
                    <a:cubicBezTo>
                      <a:pt x="86" y="75"/>
                      <a:pt x="80" y="63"/>
                      <a:pt x="80" y="63"/>
                    </a:cubicBezTo>
                    <a:lnTo>
                      <a:pt x="82" y="57"/>
                    </a:lnTo>
                    <a:close/>
                    <a:moveTo>
                      <a:pt x="48" y="61"/>
                    </a:moveTo>
                    <a:cubicBezTo>
                      <a:pt x="39" y="61"/>
                      <a:pt x="33" y="55"/>
                      <a:pt x="33" y="46"/>
                    </a:cubicBezTo>
                    <a:cubicBezTo>
                      <a:pt x="33" y="38"/>
                      <a:pt x="39" y="32"/>
                      <a:pt x="48" y="32"/>
                    </a:cubicBezTo>
                    <a:cubicBezTo>
                      <a:pt x="56" y="32"/>
                      <a:pt x="63" y="38"/>
                      <a:pt x="63" y="46"/>
                    </a:cubicBezTo>
                    <a:cubicBezTo>
                      <a:pt x="63" y="55"/>
                      <a:pt x="56" y="61"/>
                      <a:pt x="48" y="6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Oval 60"/>
              <p:cNvSpPr>
                <a:spLocks noChangeArrowheads="1"/>
              </p:cNvSpPr>
              <p:nvPr/>
            </p:nvSpPr>
            <p:spPr bwMode="auto">
              <a:xfrm>
                <a:off x="1712364" y="2387652"/>
                <a:ext cx="64890" cy="6239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7" name="组合 36"/>
          <p:cNvGrpSpPr/>
          <p:nvPr/>
        </p:nvGrpSpPr>
        <p:grpSpPr>
          <a:xfrm>
            <a:off x="6637727" y="3702501"/>
            <a:ext cx="1274233" cy="1540933"/>
            <a:chOff x="4950111" y="3133867"/>
            <a:chExt cx="955675" cy="1155700"/>
          </a:xfrm>
        </p:grpSpPr>
        <p:sp>
          <p:nvSpPr>
            <p:cNvPr id="6" name="Freeform 9"/>
            <p:cNvSpPr/>
            <p:nvPr/>
          </p:nvSpPr>
          <p:spPr bwMode="auto">
            <a:xfrm>
              <a:off x="4950111" y="3133867"/>
              <a:ext cx="955675" cy="1155700"/>
            </a:xfrm>
            <a:custGeom>
              <a:avLst/>
              <a:gdLst>
                <a:gd name="T0" fmla="*/ 155 w 577"/>
                <a:gd name="T1" fmla="*/ 253 h 697"/>
                <a:gd name="T2" fmla="*/ 100 w 577"/>
                <a:gd name="T3" fmla="*/ 172 h 697"/>
                <a:gd name="T4" fmla="*/ 198 w 577"/>
                <a:gd name="T5" fmla="*/ 172 h 697"/>
                <a:gd name="T6" fmla="*/ 234 w 577"/>
                <a:gd name="T7" fmla="*/ 0 h 697"/>
                <a:gd name="T8" fmla="*/ 577 w 577"/>
                <a:gd name="T9" fmla="*/ 7 h 697"/>
                <a:gd name="T10" fmla="*/ 175 w 577"/>
                <a:gd name="T11" fmla="*/ 697 h 697"/>
                <a:gd name="T12" fmla="*/ 0 w 577"/>
                <a:gd name="T13" fmla="*/ 401 h 697"/>
                <a:gd name="T14" fmla="*/ 155 w 577"/>
                <a:gd name="T15" fmla="*/ 253 h 6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77" h="697">
                  <a:moveTo>
                    <a:pt x="155" y="253"/>
                  </a:moveTo>
                  <a:cubicBezTo>
                    <a:pt x="100" y="172"/>
                    <a:pt x="100" y="172"/>
                    <a:pt x="100" y="172"/>
                  </a:cubicBezTo>
                  <a:cubicBezTo>
                    <a:pt x="198" y="172"/>
                    <a:pt x="198" y="172"/>
                    <a:pt x="198" y="172"/>
                  </a:cubicBezTo>
                  <a:cubicBezTo>
                    <a:pt x="220" y="119"/>
                    <a:pt x="233" y="61"/>
                    <a:pt x="234" y="0"/>
                  </a:cubicBezTo>
                  <a:cubicBezTo>
                    <a:pt x="577" y="7"/>
                    <a:pt x="577" y="7"/>
                    <a:pt x="577" y="7"/>
                  </a:cubicBezTo>
                  <a:cubicBezTo>
                    <a:pt x="571" y="291"/>
                    <a:pt x="419" y="551"/>
                    <a:pt x="175" y="697"/>
                  </a:cubicBezTo>
                  <a:cubicBezTo>
                    <a:pt x="0" y="401"/>
                    <a:pt x="0" y="401"/>
                    <a:pt x="0" y="401"/>
                  </a:cubicBezTo>
                  <a:cubicBezTo>
                    <a:pt x="62" y="364"/>
                    <a:pt x="115" y="314"/>
                    <a:pt x="155" y="253"/>
                  </a:cubicBezTo>
                  <a:close/>
                </a:path>
              </a:pathLst>
            </a:custGeom>
            <a:solidFill>
              <a:srgbClr val="0BB3C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4" name="Group 28"/>
            <p:cNvGrpSpPr>
              <a:grpSpLocks noChangeAspect="1"/>
            </p:cNvGrpSpPr>
            <p:nvPr/>
          </p:nvGrpSpPr>
          <p:grpSpPr>
            <a:xfrm>
              <a:off x="5409895" y="3555438"/>
              <a:ext cx="180000" cy="225693"/>
              <a:chOff x="5106627" y="2260366"/>
              <a:chExt cx="324452" cy="406813"/>
            </a:xfrm>
            <a:solidFill>
              <a:schemeClr val="bg1"/>
            </a:solidFill>
          </p:grpSpPr>
          <p:sp>
            <p:nvSpPr>
              <p:cNvPr id="25" name="Freeform 80"/>
              <p:cNvSpPr/>
              <p:nvPr/>
            </p:nvSpPr>
            <p:spPr bwMode="auto">
              <a:xfrm>
                <a:off x="5106627" y="2430079"/>
                <a:ext cx="324452" cy="134772"/>
              </a:xfrm>
              <a:custGeom>
                <a:avLst/>
                <a:gdLst>
                  <a:gd name="T0" fmla="*/ 49 w 98"/>
                  <a:gd name="T1" fmla="*/ 16 h 40"/>
                  <a:gd name="T2" fmla="*/ 2 w 98"/>
                  <a:gd name="T3" fmla="*/ 0 h 40"/>
                  <a:gd name="T4" fmla="*/ 0 w 98"/>
                  <a:gd name="T5" fmla="*/ 5 h 40"/>
                  <a:gd name="T6" fmla="*/ 0 w 98"/>
                  <a:gd name="T7" fmla="*/ 20 h 40"/>
                  <a:gd name="T8" fmla="*/ 49 w 98"/>
                  <a:gd name="T9" fmla="*/ 40 h 40"/>
                  <a:gd name="T10" fmla="*/ 98 w 98"/>
                  <a:gd name="T11" fmla="*/ 20 h 40"/>
                  <a:gd name="T12" fmla="*/ 98 w 98"/>
                  <a:gd name="T13" fmla="*/ 5 h 40"/>
                  <a:gd name="T14" fmla="*/ 96 w 98"/>
                  <a:gd name="T15" fmla="*/ 0 h 40"/>
                  <a:gd name="T16" fmla="*/ 49 w 98"/>
                  <a:gd name="T17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6"/>
                    </a:moveTo>
                    <a:cubicBezTo>
                      <a:pt x="26" y="16"/>
                      <a:pt x="7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ubicBezTo>
                      <a:pt x="91" y="9"/>
                      <a:pt x="72" y="16"/>
                      <a:pt x="49" y="1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Freeform 81"/>
              <p:cNvSpPr/>
              <p:nvPr/>
            </p:nvSpPr>
            <p:spPr bwMode="auto">
              <a:xfrm>
                <a:off x="5106627" y="2534902"/>
                <a:ext cx="324452" cy="132277"/>
              </a:xfrm>
              <a:custGeom>
                <a:avLst/>
                <a:gdLst>
                  <a:gd name="T0" fmla="*/ 49 w 98"/>
                  <a:gd name="T1" fmla="*/ 15 h 40"/>
                  <a:gd name="T2" fmla="*/ 2 w 98"/>
                  <a:gd name="T3" fmla="*/ 0 h 40"/>
                  <a:gd name="T4" fmla="*/ 0 w 98"/>
                  <a:gd name="T5" fmla="*/ 4 h 40"/>
                  <a:gd name="T6" fmla="*/ 0 w 98"/>
                  <a:gd name="T7" fmla="*/ 19 h 40"/>
                  <a:gd name="T8" fmla="*/ 49 w 98"/>
                  <a:gd name="T9" fmla="*/ 40 h 40"/>
                  <a:gd name="T10" fmla="*/ 98 w 98"/>
                  <a:gd name="T11" fmla="*/ 19 h 40"/>
                  <a:gd name="T12" fmla="*/ 98 w 98"/>
                  <a:gd name="T13" fmla="*/ 4 h 40"/>
                  <a:gd name="T14" fmla="*/ 96 w 98"/>
                  <a:gd name="T15" fmla="*/ 0 h 40"/>
                  <a:gd name="T16" fmla="*/ 49 w 98"/>
                  <a:gd name="T17" fmla="*/ 1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0">
                    <a:moveTo>
                      <a:pt x="49" y="15"/>
                    </a:moveTo>
                    <a:cubicBezTo>
                      <a:pt x="26" y="15"/>
                      <a:pt x="7" y="9"/>
                      <a:pt x="2" y="0"/>
                    </a:cubicBezTo>
                    <a:cubicBezTo>
                      <a:pt x="1" y="1"/>
                      <a:pt x="0" y="3"/>
                      <a:pt x="0" y="4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31"/>
                      <a:pt x="22" y="40"/>
                      <a:pt x="49" y="40"/>
                    </a:cubicBezTo>
                    <a:cubicBezTo>
                      <a:pt x="76" y="40"/>
                      <a:pt x="98" y="31"/>
                      <a:pt x="98" y="19"/>
                    </a:cubicBezTo>
                    <a:cubicBezTo>
                      <a:pt x="98" y="4"/>
                      <a:pt x="98" y="4"/>
                      <a:pt x="98" y="4"/>
                    </a:cubicBezTo>
                    <a:cubicBezTo>
                      <a:pt x="98" y="3"/>
                      <a:pt x="97" y="1"/>
                      <a:pt x="96" y="0"/>
                    </a:cubicBezTo>
                    <a:cubicBezTo>
                      <a:pt x="91" y="9"/>
                      <a:pt x="72" y="15"/>
                      <a:pt x="49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Freeform 82"/>
              <p:cNvSpPr/>
              <p:nvPr/>
            </p:nvSpPr>
            <p:spPr bwMode="auto">
              <a:xfrm>
                <a:off x="5106627" y="2330248"/>
                <a:ext cx="324452" cy="137269"/>
              </a:xfrm>
              <a:custGeom>
                <a:avLst/>
                <a:gdLst>
                  <a:gd name="T0" fmla="*/ 96 w 98"/>
                  <a:gd name="T1" fmla="*/ 0 h 41"/>
                  <a:gd name="T2" fmla="*/ 49 w 98"/>
                  <a:gd name="T3" fmla="*/ 15 h 41"/>
                  <a:gd name="T4" fmla="*/ 2 w 98"/>
                  <a:gd name="T5" fmla="*/ 0 h 41"/>
                  <a:gd name="T6" fmla="*/ 0 w 98"/>
                  <a:gd name="T7" fmla="*/ 5 h 41"/>
                  <a:gd name="T8" fmla="*/ 0 w 98"/>
                  <a:gd name="T9" fmla="*/ 20 h 41"/>
                  <a:gd name="T10" fmla="*/ 49 w 98"/>
                  <a:gd name="T11" fmla="*/ 41 h 41"/>
                  <a:gd name="T12" fmla="*/ 98 w 98"/>
                  <a:gd name="T13" fmla="*/ 20 h 41"/>
                  <a:gd name="T14" fmla="*/ 98 w 98"/>
                  <a:gd name="T15" fmla="*/ 5 h 41"/>
                  <a:gd name="T16" fmla="*/ 96 w 98"/>
                  <a:gd name="T17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8" h="41">
                    <a:moveTo>
                      <a:pt x="96" y="0"/>
                    </a:moveTo>
                    <a:cubicBezTo>
                      <a:pt x="95" y="9"/>
                      <a:pt x="75" y="15"/>
                      <a:pt x="49" y="15"/>
                    </a:cubicBezTo>
                    <a:cubicBezTo>
                      <a:pt x="24" y="15"/>
                      <a:pt x="3" y="9"/>
                      <a:pt x="2" y="0"/>
                    </a:cubicBezTo>
                    <a:cubicBezTo>
                      <a:pt x="1" y="2"/>
                      <a:pt x="0" y="3"/>
                      <a:pt x="0" y="5"/>
                    </a:cubicBezTo>
                    <a:cubicBezTo>
                      <a:pt x="0" y="20"/>
                      <a:pt x="0" y="20"/>
                      <a:pt x="0" y="20"/>
                    </a:cubicBezTo>
                    <a:cubicBezTo>
                      <a:pt x="0" y="31"/>
                      <a:pt x="22" y="41"/>
                      <a:pt x="49" y="41"/>
                    </a:cubicBezTo>
                    <a:cubicBezTo>
                      <a:pt x="76" y="41"/>
                      <a:pt x="98" y="31"/>
                      <a:pt x="98" y="20"/>
                    </a:cubicBezTo>
                    <a:cubicBezTo>
                      <a:pt x="98" y="5"/>
                      <a:pt x="98" y="5"/>
                      <a:pt x="98" y="5"/>
                    </a:cubicBezTo>
                    <a:cubicBezTo>
                      <a:pt x="98" y="3"/>
                      <a:pt x="97" y="2"/>
                      <a:pt x="9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Oval 83"/>
              <p:cNvSpPr>
                <a:spLocks noChangeArrowheads="1"/>
              </p:cNvSpPr>
              <p:nvPr/>
            </p:nvSpPr>
            <p:spPr bwMode="auto">
              <a:xfrm>
                <a:off x="5111618" y="2260366"/>
                <a:ext cx="316965" cy="107319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4" name="组合 33"/>
          <p:cNvGrpSpPr/>
          <p:nvPr/>
        </p:nvGrpSpPr>
        <p:grpSpPr>
          <a:xfrm>
            <a:off x="5217442" y="1782684"/>
            <a:ext cx="1763184" cy="1039284"/>
            <a:chOff x="3884898" y="1694004"/>
            <a:chExt cx="1322388" cy="779463"/>
          </a:xfrm>
        </p:grpSpPr>
        <p:sp>
          <p:nvSpPr>
            <p:cNvPr id="2" name="Freeform 5"/>
            <p:cNvSpPr/>
            <p:nvPr/>
          </p:nvSpPr>
          <p:spPr bwMode="auto">
            <a:xfrm>
              <a:off x="3884898" y="1694004"/>
              <a:ext cx="1322388" cy="779463"/>
            </a:xfrm>
            <a:custGeom>
              <a:avLst/>
              <a:gdLst>
                <a:gd name="T0" fmla="*/ 350 w 798"/>
                <a:gd name="T1" fmla="*/ 381 h 470"/>
                <a:gd name="T2" fmla="*/ 398 w 798"/>
                <a:gd name="T3" fmla="*/ 470 h 470"/>
                <a:gd name="T4" fmla="*/ 445 w 798"/>
                <a:gd name="T5" fmla="*/ 381 h 470"/>
                <a:gd name="T6" fmla="*/ 631 w 798"/>
                <a:gd name="T7" fmla="*/ 439 h 470"/>
                <a:gd name="T8" fmla="*/ 798 w 798"/>
                <a:gd name="T9" fmla="*/ 139 h 470"/>
                <a:gd name="T10" fmla="*/ 0 w 798"/>
                <a:gd name="T11" fmla="*/ 137 h 470"/>
                <a:gd name="T12" fmla="*/ 166 w 798"/>
                <a:gd name="T13" fmla="*/ 438 h 470"/>
                <a:gd name="T14" fmla="*/ 350 w 798"/>
                <a:gd name="T15" fmla="*/ 381 h 4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8" h="470">
                  <a:moveTo>
                    <a:pt x="350" y="381"/>
                  </a:moveTo>
                  <a:cubicBezTo>
                    <a:pt x="398" y="470"/>
                    <a:pt x="398" y="470"/>
                    <a:pt x="398" y="470"/>
                  </a:cubicBezTo>
                  <a:cubicBezTo>
                    <a:pt x="445" y="381"/>
                    <a:pt x="445" y="381"/>
                    <a:pt x="445" y="381"/>
                  </a:cubicBezTo>
                  <a:cubicBezTo>
                    <a:pt x="512" y="388"/>
                    <a:pt x="575" y="408"/>
                    <a:pt x="631" y="439"/>
                  </a:cubicBezTo>
                  <a:cubicBezTo>
                    <a:pt x="798" y="139"/>
                    <a:pt x="798" y="139"/>
                    <a:pt x="798" y="139"/>
                  </a:cubicBezTo>
                  <a:cubicBezTo>
                    <a:pt x="550" y="1"/>
                    <a:pt x="249" y="0"/>
                    <a:pt x="0" y="137"/>
                  </a:cubicBezTo>
                  <a:cubicBezTo>
                    <a:pt x="166" y="438"/>
                    <a:pt x="166" y="438"/>
                    <a:pt x="166" y="438"/>
                  </a:cubicBezTo>
                  <a:cubicBezTo>
                    <a:pt x="222" y="407"/>
                    <a:pt x="284" y="387"/>
                    <a:pt x="350" y="381"/>
                  </a:cubicBezTo>
                  <a:close/>
                </a:path>
              </a:pathLst>
            </a:custGeom>
            <a:solidFill>
              <a:srgbClr val="0BB3C1"/>
            </a:solidFill>
            <a:ln>
              <a:noFill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29" name="Group 33"/>
            <p:cNvGrpSpPr>
              <a:grpSpLocks noChangeAspect="1"/>
            </p:cNvGrpSpPr>
            <p:nvPr/>
          </p:nvGrpSpPr>
          <p:grpSpPr>
            <a:xfrm>
              <a:off x="4436641" y="1925369"/>
              <a:ext cx="216000" cy="243629"/>
              <a:chOff x="5513440" y="1766202"/>
              <a:chExt cx="429274" cy="484183"/>
            </a:xfrm>
            <a:solidFill>
              <a:schemeClr val="bg1"/>
            </a:solidFill>
          </p:grpSpPr>
          <p:sp>
            <p:nvSpPr>
              <p:cNvPr id="30" name="Freeform 147"/>
              <p:cNvSpPr/>
              <p:nvPr/>
            </p:nvSpPr>
            <p:spPr bwMode="auto">
              <a:xfrm>
                <a:off x="5513440" y="1766202"/>
                <a:ext cx="429274" cy="87353"/>
              </a:xfrm>
              <a:custGeom>
                <a:avLst/>
                <a:gdLst>
                  <a:gd name="T0" fmla="*/ 68 w 129"/>
                  <a:gd name="T1" fmla="*/ 8 h 26"/>
                  <a:gd name="T2" fmla="*/ 68 w 129"/>
                  <a:gd name="T3" fmla="*/ 4 h 26"/>
                  <a:gd name="T4" fmla="*/ 64 w 129"/>
                  <a:gd name="T5" fmla="*/ 0 h 26"/>
                  <a:gd name="T6" fmla="*/ 61 w 129"/>
                  <a:gd name="T7" fmla="*/ 4 h 26"/>
                  <a:gd name="T8" fmla="*/ 61 w 129"/>
                  <a:gd name="T9" fmla="*/ 8 h 26"/>
                  <a:gd name="T10" fmla="*/ 0 w 129"/>
                  <a:gd name="T11" fmla="*/ 8 h 26"/>
                  <a:gd name="T12" fmla="*/ 0 w 129"/>
                  <a:gd name="T13" fmla="*/ 26 h 26"/>
                  <a:gd name="T14" fmla="*/ 129 w 129"/>
                  <a:gd name="T15" fmla="*/ 26 h 26"/>
                  <a:gd name="T16" fmla="*/ 129 w 129"/>
                  <a:gd name="T17" fmla="*/ 8 h 26"/>
                  <a:gd name="T18" fmla="*/ 68 w 129"/>
                  <a:gd name="T19" fmla="*/ 8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9" h="26">
                    <a:moveTo>
                      <a:pt x="68" y="8"/>
                    </a:moveTo>
                    <a:cubicBezTo>
                      <a:pt x="68" y="4"/>
                      <a:pt x="68" y="4"/>
                      <a:pt x="68" y="4"/>
                    </a:cubicBezTo>
                    <a:cubicBezTo>
                      <a:pt x="68" y="2"/>
                      <a:pt x="66" y="0"/>
                      <a:pt x="64" y="0"/>
                    </a:cubicBezTo>
                    <a:cubicBezTo>
                      <a:pt x="63" y="0"/>
                      <a:pt x="61" y="2"/>
                      <a:pt x="61" y="4"/>
                    </a:cubicBezTo>
                    <a:cubicBezTo>
                      <a:pt x="61" y="8"/>
                      <a:pt x="61" y="8"/>
                      <a:pt x="61" y="8"/>
                    </a:cubicBezTo>
                    <a:cubicBezTo>
                      <a:pt x="0" y="8"/>
                      <a:pt x="0" y="8"/>
                      <a:pt x="0" y="8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129" y="26"/>
                      <a:pt x="129" y="26"/>
                      <a:pt x="129" y="26"/>
                    </a:cubicBezTo>
                    <a:cubicBezTo>
                      <a:pt x="129" y="8"/>
                      <a:pt x="129" y="8"/>
                      <a:pt x="129" y="8"/>
                    </a:cubicBezTo>
                    <a:lnTo>
                      <a:pt x="68" y="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1" name="Freeform 148"/>
              <p:cNvSpPr>
                <a:spLocks noEditPoints="1"/>
              </p:cNvSpPr>
              <p:nvPr/>
            </p:nvSpPr>
            <p:spPr bwMode="auto">
              <a:xfrm>
                <a:off x="5550876" y="1873521"/>
                <a:ext cx="356897" cy="376864"/>
              </a:xfrm>
              <a:custGeom>
                <a:avLst/>
                <a:gdLst>
                  <a:gd name="T0" fmla="*/ 143 w 143"/>
                  <a:gd name="T1" fmla="*/ 95 h 151"/>
                  <a:gd name="T2" fmla="*/ 143 w 143"/>
                  <a:gd name="T3" fmla="*/ 0 h 151"/>
                  <a:gd name="T4" fmla="*/ 0 w 143"/>
                  <a:gd name="T5" fmla="*/ 0 h 151"/>
                  <a:gd name="T6" fmla="*/ 0 w 143"/>
                  <a:gd name="T7" fmla="*/ 95 h 151"/>
                  <a:gd name="T8" fmla="*/ 63 w 143"/>
                  <a:gd name="T9" fmla="*/ 95 h 151"/>
                  <a:gd name="T10" fmla="*/ 63 w 143"/>
                  <a:gd name="T11" fmla="*/ 125 h 151"/>
                  <a:gd name="T12" fmla="*/ 45 w 143"/>
                  <a:gd name="T13" fmla="*/ 125 h 151"/>
                  <a:gd name="T14" fmla="*/ 45 w 143"/>
                  <a:gd name="T15" fmla="*/ 121 h 151"/>
                  <a:gd name="T16" fmla="*/ 37 w 143"/>
                  <a:gd name="T17" fmla="*/ 121 h 151"/>
                  <a:gd name="T18" fmla="*/ 25 w 143"/>
                  <a:gd name="T19" fmla="*/ 151 h 151"/>
                  <a:gd name="T20" fmla="*/ 33 w 143"/>
                  <a:gd name="T21" fmla="*/ 151 h 151"/>
                  <a:gd name="T22" fmla="*/ 40 w 143"/>
                  <a:gd name="T23" fmla="*/ 137 h 151"/>
                  <a:gd name="T24" fmla="*/ 104 w 143"/>
                  <a:gd name="T25" fmla="*/ 137 h 151"/>
                  <a:gd name="T26" fmla="*/ 109 w 143"/>
                  <a:gd name="T27" fmla="*/ 151 h 151"/>
                  <a:gd name="T28" fmla="*/ 119 w 143"/>
                  <a:gd name="T29" fmla="*/ 151 h 151"/>
                  <a:gd name="T30" fmla="*/ 107 w 143"/>
                  <a:gd name="T31" fmla="*/ 121 h 151"/>
                  <a:gd name="T32" fmla="*/ 97 w 143"/>
                  <a:gd name="T33" fmla="*/ 121 h 151"/>
                  <a:gd name="T34" fmla="*/ 97 w 143"/>
                  <a:gd name="T35" fmla="*/ 125 h 151"/>
                  <a:gd name="T36" fmla="*/ 80 w 143"/>
                  <a:gd name="T37" fmla="*/ 125 h 151"/>
                  <a:gd name="T38" fmla="*/ 80 w 143"/>
                  <a:gd name="T39" fmla="*/ 95 h 151"/>
                  <a:gd name="T40" fmla="*/ 143 w 143"/>
                  <a:gd name="T41" fmla="*/ 95 h 151"/>
                  <a:gd name="T42" fmla="*/ 92 w 143"/>
                  <a:gd name="T43" fmla="*/ 28 h 151"/>
                  <a:gd name="T44" fmla="*/ 133 w 143"/>
                  <a:gd name="T45" fmla="*/ 28 h 151"/>
                  <a:gd name="T46" fmla="*/ 133 w 143"/>
                  <a:gd name="T47" fmla="*/ 37 h 151"/>
                  <a:gd name="T48" fmla="*/ 92 w 143"/>
                  <a:gd name="T49" fmla="*/ 37 h 151"/>
                  <a:gd name="T50" fmla="*/ 92 w 143"/>
                  <a:gd name="T51" fmla="*/ 28 h 151"/>
                  <a:gd name="T52" fmla="*/ 92 w 143"/>
                  <a:gd name="T53" fmla="*/ 46 h 151"/>
                  <a:gd name="T54" fmla="*/ 133 w 143"/>
                  <a:gd name="T55" fmla="*/ 46 h 151"/>
                  <a:gd name="T56" fmla="*/ 133 w 143"/>
                  <a:gd name="T57" fmla="*/ 56 h 151"/>
                  <a:gd name="T58" fmla="*/ 92 w 143"/>
                  <a:gd name="T59" fmla="*/ 56 h 151"/>
                  <a:gd name="T60" fmla="*/ 92 w 143"/>
                  <a:gd name="T61" fmla="*/ 46 h 151"/>
                  <a:gd name="T62" fmla="*/ 92 w 143"/>
                  <a:gd name="T63" fmla="*/ 63 h 151"/>
                  <a:gd name="T64" fmla="*/ 133 w 143"/>
                  <a:gd name="T65" fmla="*/ 63 h 151"/>
                  <a:gd name="T66" fmla="*/ 133 w 143"/>
                  <a:gd name="T67" fmla="*/ 74 h 151"/>
                  <a:gd name="T68" fmla="*/ 92 w 143"/>
                  <a:gd name="T69" fmla="*/ 74 h 151"/>
                  <a:gd name="T70" fmla="*/ 92 w 143"/>
                  <a:gd name="T71" fmla="*/ 63 h 151"/>
                  <a:gd name="T72" fmla="*/ 8 w 143"/>
                  <a:gd name="T73" fmla="*/ 75 h 151"/>
                  <a:gd name="T74" fmla="*/ 8 w 143"/>
                  <a:gd name="T75" fmla="*/ 24 h 151"/>
                  <a:gd name="T76" fmla="*/ 83 w 143"/>
                  <a:gd name="T77" fmla="*/ 24 h 151"/>
                  <a:gd name="T78" fmla="*/ 83 w 143"/>
                  <a:gd name="T79" fmla="*/ 75 h 151"/>
                  <a:gd name="T80" fmla="*/ 8 w 143"/>
                  <a:gd name="T81" fmla="*/ 75 h 1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43" h="151">
                    <a:moveTo>
                      <a:pt x="143" y="95"/>
                    </a:moveTo>
                    <a:lnTo>
                      <a:pt x="143" y="0"/>
                    </a:lnTo>
                    <a:lnTo>
                      <a:pt x="0" y="0"/>
                    </a:lnTo>
                    <a:lnTo>
                      <a:pt x="0" y="95"/>
                    </a:lnTo>
                    <a:lnTo>
                      <a:pt x="63" y="95"/>
                    </a:lnTo>
                    <a:lnTo>
                      <a:pt x="63" y="125"/>
                    </a:lnTo>
                    <a:lnTo>
                      <a:pt x="45" y="125"/>
                    </a:lnTo>
                    <a:lnTo>
                      <a:pt x="45" y="121"/>
                    </a:lnTo>
                    <a:lnTo>
                      <a:pt x="37" y="121"/>
                    </a:lnTo>
                    <a:lnTo>
                      <a:pt x="25" y="151"/>
                    </a:lnTo>
                    <a:lnTo>
                      <a:pt x="33" y="151"/>
                    </a:lnTo>
                    <a:lnTo>
                      <a:pt x="40" y="137"/>
                    </a:lnTo>
                    <a:lnTo>
                      <a:pt x="104" y="137"/>
                    </a:lnTo>
                    <a:lnTo>
                      <a:pt x="109" y="151"/>
                    </a:lnTo>
                    <a:lnTo>
                      <a:pt x="119" y="151"/>
                    </a:lnTo>
                    <a:lnTo>
                      <a:pt x="107" y="121"/>
                    </a:lnTo>
                    <a:lnTo>
                      <a:pt x="97" y="121"/>
                    </a:lnTo>
                    <a:lnTo>
                      <a:pt x="97" y="125"/>
                    </a:lnTo>
                    <a:lnTo>
                      <a:pt x="80" y="125"/>
                    </a:lnTo>
                    <a:lnTo>
                      <a:pt x="80" y="95"/>
                    </a:lnTo>
                    <a:lnTo>
                      <a:pt x="143" y="95"/>
                    </a:lnTo>
                    <a:close/>
                    <a:moveTo>
                      <a:pt x="92" y="28"/>
                    </a:moveTo>
                    <a:lnTo>
                      <a:pt x="133" y="28"/>
                    </a:lnTo>
                    <a:lnTo>
                      <a:pt x="133" y="37"/>
                    </a:lnTo>
                    <a:lnTo>
                      <a:pt x="92" y="37"/>
                    </a:lnTo>
                    <a:lnTo>
                      <a:pt x="92" y="28"/>
                    </a:lnTo>
                    <a:close/>
                    <a:moveTo>
                      <a:pt x="92" y="46"/>
                    </a:moveTo>
                    <a:lnTo>
                      <a:pt x="133" y="46"/>
                    </a:lnTo>
                    <a:lnTo>
                      <a:pt x="133" y="56"/>
                    </a:lnTo>
                    <a:lnTo>
                      <a:pt x="92" y="56"/>
                    </a:lnTo>
                    <a:lnTo>
                      <a:pt x="92" y="46"/>
                    </a:lnTo>
                    <a:close/>
                    <a:moveTo>
                      <a:pt x="92" y="63"/>
                    </a:moveTo>
                    <a:lnTo>
                      <a:pt x="133" y="63"/>
                    </a:lnTo>
                    <a:lnTo>
                      <a:pt x="133" y="74"/>
                    </a:lnTo>
                    <a:lnTo>
                      <a:pt x="92" y="74"/>
                    </a:lnTo>
                    <a:lnTo>
                      <a:pt x="92" y="63"/>
                    </a:lnTo>
                    <a:close/>
                    <a:moveTo>
                      <a:pt x="8" y="75"/>
                    </a:moveTo>
                    <a:lnTo>
                      <a:pt x="8" y="24"/>
                    </a:lnTo>
                    <a:lnTo>
                      <a:pt x="83" y="24"/>
                    </a:lnTo>
                    <a:lnTo>
                      <a:pt x="83" y="75"/>
                    </a:lnTo>
                    <a:lnTo>
                      <a:pt x="8" y="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Freeform 149"/>
              <p:cNvSpPr/>
              <p:nvPr/>
            </p:nvSpPr>
            <p:spPr bwMode="auto">
              <a:xfrm>
                <a:off x="5578330" y="1945898"/>
                <a:ext cx="174705" cy="102328"/>
              </a:xfrm>
              <a:custGeom>
                <a:avLst/>
                <a:gdLst>
                  <a:gd name="T0" fmla="*/ 58 w 70"/>
                  <a:gd name="T1" fmla="*/ 12 h 41"/>
                  <a:gd name="T2" fmla="*/ 54 w 70"/>
                  <a:gd name="T3" fmla="*/ 20 h 41"/>
                  <a:gd name="T4" fmla="*/ 48 w 70"/>
                  <a:gd name="T5" fmla="*/ 16 h 41"/>
                  <a:gd name="T6" fmla="*/ 48 w 70"/>
                  <a:gd name="T7" fmla="*/ 16 h 41"/>
                  <a:gd name="T8" fmla="*/ 34 w 70"/>
                  <a:gd name="T9" fmla="*/ 8 h 41"/>
                  <a:gd name="T10" fmla="*/ 32 w 70"/>
                  <a:gd name="T11" fmla="*/ 12 h 41"/>
                  <a:gd name="T12" fmla="*/ 28 w 70"/>
                  <a:gd name="T13" fmla="*/ 20 h 41"/>
                  <a:gd name="T14" fmla="*/ 16 w 70"/>
                  <a:gd name="T15" fmla="*/ 12 h 41"/>
                  <a:gd name="T16" fmla="*/ 12 w 70"/>
                  <a:gd name="T17" fmla="*/ 17 h 41"/>
                  <a:gd name="T18" fmla="*/ 12 w 70"/>
                  <a:gd name="T19" fmla="*/ 17 h 41"/>
                  <a:gd name="T20" fmla="*/ 0 w 70"/>
                  <a:gd name="T21" fmla="*/ 37 h 41"/>
                  <a:gd name="T22" fmla="*/ 5 w 70"/>
                  <a:gd name="T23" fmla="*/ 41 h 41"/>
                  <a:gd name="T24" fmla="*/ 17 w 70"/>
                  <a:gd name="T25" fmla="*/ 21 h 41"/>
                  <a:gd name="T26" fmla="*/ 24 w 70"/>
                  <a:gd name="T27" fmla="*/ 25 h 41"/>
                  <a:gd name="T28" fmla="*/ 24 w 70"/>
                  <a:gd name="T29" fmla="*/ 25 h 41"/>
                  <a:gd name="T30" fmla="*/ 30 w 70"/>
                  <a:gd name="T31" fmla="*/ 29 h 41"/>
                  <a:gd name="T32" fmla="*/ 37 w 70"/>
                  <a:gd name="T33" fmla="*/ 17 h 41"/>
                  <a:gd name="T34" fmla="*/ 42 w 70"/>
                  <a:gd name="T35" fmla="*/ 21 h 41"/>
                  <a:gd name="T36" fmla="*/ 42 w 70"/>
                  <a:gd name="T37" fmla="*/ 21 h 41"/>
                  <a:gd name="T38" fmla="*/ 56 w 70"/>
                  <a:gd name="T39" fmla="*/ 28 h 41"/>
                  <a:gd name="T40" fmla="*/ 57 w 70"/>
                  <a:gd name="T41" fmla="*/ 28 h 41"/>
                  <a:gd name="T42" fmla="*/ 57 w 70"/>
                  <a:gd name="T43" fmla="*/ 28 h 41"/>
                  <a:gd name="T44" fmla="*/ 64 w 70"/>
                  <a:gd name="T45" fmla="*/ 17 h 41"/>
                  <a:gd name="T46" fmla="*/ 64 w 70"/>
                  <a:gd name="T47" fmla="*/ 17 h 41"/>
                  <a:gd name="T48" fmla="*/ 70 w 70"/>
                  <a:gd name="T49" fmla="*/ 4 h 41"/>
                  <a:gd name="T50" fmla="*/ 65 w 70"/>
                  <a:gd name="T51" fmla="*/ 0 h 41"/>
                  <a:gd name="T52" fmla="*/ 58 w 70"/>
                  <a:gd name="T53" fmla="*/ 12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0" h="41">
                    <a:moveTo>
                      <a:pt x="58" y="12"/>
                    </a:moveTo>
                    <a:lnTo>
                      <a:pt x="54" y="20"/>
                    </a:lnTo>
                    <a:lnTo>
                      <a:pt x="48" y="16"/>
                    </a:lnTo>
                    <a:lnTo>
                      <a:pt x="48" y="16"/>
                    </a:lnTo>
                    <a:lnTo>
                      <a:pt x="34" y="8"/>
                    </a:lnTo>
                    <a:lnTo>
                      <a:pt x="32" y="12"/>
                    </a:lnTo>
                    <a:lnTo>
                      <a:pt x="28" y="20"/>
                    </a:lnTo>
                    <a:lnTo>
                      <a:pt x="16" y="12"/>
                    </a:lnTo>
                    <a:lnTo>
                      <a:pt x="12" y="17"/>
                    </a:lnTo>
                    <a:lnTo>
                      <a:pt x="12" y="17"/>
                    </a:lnTo>
                    <a:lnTo>
                      <a:pt x="0" y="37"/>
                    </a:lnTo>
                    <a:lnTo>
                      <a:pt x="5" y="41"/>
                    </a:lnTo>
                    <a:lnTo>
                      <a:pt x="17" y="21"/>
                    </a:lnTo>
                    <a:lnTo>
                      <a:pt x="24" y="25"/>
                    </a:lnTo>
                    <a:lnTo>
                      <a:pt x="24" y="25"/>
                    </a:lnTo>
                    <a:lnTo>
                      <a:pt x="30" y="29"/>
                    </a:lnTo>
                    <a:lnTo>
                      <a:pt x="37" y="17"/>
                    </a:lnTo>
                    <a:lnTo>
                      <a:pt x="42" y="21"/>
                    </a:lnTo>
                    <a:lnTo>
                      <a:pt x="42" y="21"/>
                    </a:lnTo>
                    <a:lnTo>
                      <a:pt x="56" y="28"/>
                    </a:lnTo>
                    <a:lnTo>
                      <a:pt x="57" y="28"/>
                    </a:lnTo>
                    <a:lnTo>
                      <a:pt x="57" y="28"/>
                    </a:lnTo>
                    <a:lnTo>
                      <a:pt x="64" y="17"/>
                    </a:lnTo>
                    <a:lnTo>
                      <a:pt x="64" y="17"/>
                    </a:lnTo>
                    <a:lnTo>
                      <a:pt x="70" y="4"/>
                    </a:lnTo>
                    <a:lnTo>
                      <a:pt x="65" y="0"/>
                    </a:lnTo>
                    <a:lnTo>
                      <a:pt x="58" y="1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46" name="组合 45"/>
          <p:cNvGrpSpPr/>
          <p:nvPr/>
        </p:nvGrpSpPr>
        <p:grpSpPr>
          <a:xfrm>
            <a:off x="5314892" y="3266092"/>
            <a:ext cx="1568285" cy="863004"/>
            <a:chOff x="3957985" y="2806560"/>
            <a:chExt cx="1176214" cy="647253"/>
          </a:xfrm>
        </p:grpSpPr>
        <p:grpSp>
          <p:nvGrpSpPr>
            <p:cNvPr id="12" name="Group 16"/>
            <p:cNvGrpSpPr>
              <a:grpSpLocks noChangeAspect="1"/>
            </p:cNvGrpSpPr>
            <p:nvPr/>
          </p:nvGrpSpPr>
          <p:grpSpPr>
            <a:xfrm>
              <a:off x="4396161" y="2806560"/>
              <a:ext cx="360000" cy="305729"/>
              <a:chOff x="2950272" y="1314466"/>
              <a:chExt cx="496661" cy="421788"/>
            </a:xfrm>
            <a:solidFill>
              <a:schemeClr val="bg1"/>
            </a:solidFill>
          </p:grpSpPr>
          <p:sp>
            <p:nvSpPr>
              <p:cNvPr id="13" name="Freeform 12"/>
              <p:cNvSpPr/>
              <p:nvPr/>
            </p:nvSpPr>
            <p:spPr bwMode="auto">
              <a:xfrm>
                <a:off x="3107507" y="1559052"/>
                <a:ext cx="89848" cy="89848"/>
              </a:xfrm>
              <a:custGeom>
                <a:avLst/>
                <a:gdLst>
                  <a:gd name="T0" fmla="*/ 36 w 36"/>
                  <a:gd name="T1" fmla="*/ 20 h 36"/>
                  <a:gd name="T2" fmla="*/ 16 w 36"/>
                  <a:gd name="T3" fmla="*/ 0 h 36"/>
                  <a:gd name="T4" fmla="*/ 16 w 36"/>
                  <a:gd name="T5" fmla="*/ 0 h 36"/>
                  <a:gd name="T6" fmla="*/ 0 w 36"/>
                  <a:gd name="T7" fmla="*/ 36 h 36"/>
                  <a:gd name="T8" fmla="*/ 36 w 36"/>
                  <a:gd name="T9" fmla="*/ 2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36">
                    <a:moveTo>
                      <a:pt x="36" y="20"/>
                    </a:moveTo>
                    <a:lnTo>
                      <a:pt x="16" y="0"/>
                    </a:lnTo>
                    <a:lnTo>
                      <a:pt x="16" y="0"/>
                    </a:lnTo>
                    <a:lnTo>
                      <a:pt x="0" y="36"/>
                    </a:lnTo>
                    <a:lnTo>
                      <a:pt x="36" y="2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" name="Rectangle 13"/>
              <p:cNvSpPr>
                <a:spLocks noChangeArrowheads="1"/>
              </p:cNvSpPr>
              <p:nvPr/>
            </p:nvSpPr>
            <p:spPr bwMode="auto">
              <a:xfrm>
                <a:off x="3197355" y="1608968"/>
                <a:ext cx="2497" cy="2497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Freeform 14"/>
              <p:cNvSpPr/>
              <p:nvPr/>
            </p:nvSpPr>
            <p:spPr bwMode="auto">
              <a:xfrm>
                <a:off x="3159917" y="1344415"/>
                <a:ext cx="227117" cy="222125"/>
              </a:xfrm>
              <a:custGeom>
                <a:avLst/>
                <a:gdLst>
                  <a:gd name="T0" fmla="*/ 81 w 91"/>
                  <a:gd name="T1" fmla="*/ 0 h 89"/>
                  <a:gd name="T2" fmla="*/ 0 w 91"/>
                  <a:gd name="T3" fmla="*/ 81 h 89"/>
                  <a:gd name="T4" fmla="*/ 8 w 91"/>
                  <a:gd name="T5" fmla="*/ 89 h 89"/>
                  <a:gd name="T6" fmla="*/ 91 w 91"/>
                  <a:gd name="T7" fmla="*/ 8 h 89"/>
                  <a:gd name="T8" fmla="*/ 81 w 91"/>
                  <a:gd name="T9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89">
                    <a:moveTo>
                      <a:pt x="81" y="0"/>
                    </a:moveTo>
                    <a:lnTo>
                      <a:pt x="0" y="81"/>
                    </a:lnTo>
                    <a:lnTo>
                      <a:pt x="8" y="89"/>
                    </a:lnTo>
                    <a:lnTo>
                      <a:pt x="91" y="8"/>
                    </a:lnTo>
                    <a:lnTo>
                      <a:pt x="81" y="0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Freeform 15"/>
              <p:cNvSpPr/>
              <p:nvPr/>
            </p:nvSpPr>
            <p:spPr bwMode="auto">
              <a:xfrm>
                <a:off x="3189867" y="1374365"/>
                <a:ext cx="227117" cy="224620"/>
              </a:xfrm>
              <a:custGeom>
                <a:avLst/>
                <a:gdLst>
                  <a:gd name="T0" fmla="*/ 0 w 91"/>
                  <a:gd name="T1" fmla="*/ 82 h 90"/>
                  <a:gd name="T2" fmla="*/ 8 w 91"/>
                  <a:gd name="T3" fmla="*/ 90 h 90"/>
                  <a:gd name="T4" fmla="*/ 91 w 91"/>
                  <a:gd name="T5" fmla="*/ 8 h 90"/>
                  <a:gd name="T6" fmla="*/ 83 w 91"/>
                  <a:gd name="T7" fmla="*/ 0 h 90"/>
                  <a:gd name="T8" fmla="*/ 0 w 91"/>
                  <a:gd name="T9" fmla="*/ 82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1" h="90">
                    <a:moveTo>
                      <a:pt x="0" y="82"/>
                    </a:moveTo>
                    <a:lnTo>
                      <a:pt x="8" y="90"/>
                    </a:lnTo>
                    <a:lnTo>
                      <a:pt x="91" y="8"/>
                    </a:lnTo>
                    <a:lnTo>
                      <a:pt x="83" y="0"/>
                    </a:lnTo>
                    <a:lnTo>
                      <a:pt x="0" y="8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7" name="Freeform 16"/>
              <p:cNvSpPr/>
              <p:nvPr/>
            </p:nvSpPr>
            <p:spPr bwMode="auto">
              <a:xfrm>
                <a:off x="3377051" y="1314466"/>
                <a:ext cx="69882" cy="64890"/>
              </a:xfrm>
              <a:custGeom>
                <a:avLst/>
                <a:gdLst>
                  <a:gd name="T0" fmla="*/ 14 w 21"/>
                  <a:gd name="T1" fmla="*/ 6 h 20"/>
                  <a:gd name="T2" fmla="*/ 0 w 21"/>
                  <a:gd name="T3" fmla="*/ 6 h 20"/>
                  <a:gd name="T4" fmla="*/ 15 w 21"/>
                  <a:gd name="T5" fmla="*/ 20 h 20"/>
                  <a:gd name="T6" fmla="*/ 14 w 21"/>
                  <a:gd name="T7" fmla="*/ 6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" h="20">
                    <a:moveTo>
                      <a:pt x="14" y="6"/>
                    </a:moveTo>
                    <a:cubicBezTo>
                      <a:pt x="8" y="0"/>
                      <a:pt x="0" y="6"/>
                      <a:pt x="0" y="6"/>
                    </a:cubicBezTo>
                    <a:cubicBezTo>
                      <a:pt x="15" y="20"/>
                      <a:pt x="15" y="20"/>
                      <a:pt x="15" y="20"/>
                    </a:cubicBezTo>
                    <a:cubicBezTo>
                      <a:pt x="15" y="20"/>
                      <a:pt x="21" y="13"/>
                      <a:pt x="14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Freeform 17"/>
              <p:cNvSpPr/>
              <p:nvPr/>
            </p:nvSpPr>
            <p:spPr bwMode="auto">
              <a:xfrm>
                <a:off x="2950272" y="1324449"/>
                <a:ext cx="416796" cy="411805"/>
              </a:xfrm>
              <a:custGeom>
                <a:avLst/>
                <a:gdLst>
                  <a:gd name="T0" fmla="*/ 147 w 167"/>
                  <a:gd name="T1" fmla="*/ 145 h 165"/>
                  <a:gd name="T2" fmla="*/ 20 w 167"/>
                  <a:gd name="T3" fmla="*/ 145 h 165"/>
                  <a:gd name="T4" fmla="*/ 20 w 167"/>
                  <a:gd name="T5" fmla="*/ 20 h 165"/>
                  <a:gd name="T6" fmla="*/ 139 w 167"/>
                  <a:gd name="T7" fmla="*/ 20 h 165"/>
                  <a:gd name="T8" fmla="*/ 160 w 167"/>
                  <a:gd name="T9" fmla="*/ 0 h 165"/>
                  <a:gd name="T10" fmla="*/ 0 w 167"/>
                  <a:gd name="T11" fmla="*/ 0 h 165"/>
                  <a:gd name="T12" fmla="*/ 0 w 167"/>
                  <a:gd name="T13" fmla="*/ 165 h 165"/>
                  <a:gd name="T14" fmla="*/ 167 w 167"/>
                  <a:gd name="T15" fmla="*/ 165 h 165"/>
                  <a:gd name="T16" fmla="*/ 167 w 167"/>
                  <a:gd name="T17" fmla="*/ 61 h 165"/>
                  <a:gd name="T18" fmla="*/ 147 w 167"/>
                  <a:gd name="T19" fmla="*/ 81 h 165"/>
                  <a:gd name="T20" fmla="*/ 147 w 167"/>
                  <a:gd name="T21" fmla="*/ 145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7" h="165">
                    <a:moveTo>
                      <a:pt x="147" y="145"/>
                    </a:moveTo>
                    <a:lnTo>
                      <a:pt x="20" y="145"/>
                    </a:lnTo>
                    <a:lnTo>
                      <a:pt x="20" y="20"/>
                    </a:lnTo>
                    <a:lnTo>
                      <a:pt x="139" y="20"/>
                    </a:lnTo>
                    <a:lnTo>
                      <a:pt x="160" y="0"/>
                    </a:lnTo>
                    <a:lnTo>
                      <a:pt x="0" y="0"/>
                    </a:lnTo>
                    <a:lnTo>
                      <a:pt x="0" y="165"/>
                    </a:lnTo>
                    <a:lnTo>
                      <a:pt x="167" y="165"/>
                    </a:lnTo>
                    <a:lnTo>
                      <a:pt x="167" y="61"/>
                    </a:lnTo>
                    <a:lnTo>
                      <a:pt x="147" y="81"/>
                    </a:lnTo>
                    <a:lnTo>
                      <a:pt x="147" y="145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33" name="Text Box 10"/>
            <p:cNvSpPr txBox="1">
              <a:spLocks noChangeArrowheads="1"/>
            </p:cNvSpPr>
            <p:nvPr/>
          </p:nvSpPr>
          <p:spPr bwMode="auto">
            <a:xfrm>
              <a:off x="3957985" y="3222980"/>
              <a:ext cx="1176214" cy="23083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ctr" defTabSz="1450304"/>
              <a:r>
                <a:rPr lang="zh-CN" altLang="en-US" sz="16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点击添加标题</a:t>
              </a:r>
              <a:endParaRPr lang="en-US" sz="16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8602960" y="3100389"/>
            <a:ext cx="2867508" cy="1197737"/>
            <a:chOff x="5984874" y="2257364"/>
            <a:chExt cx="2150631" cy="898303"/>
          </a:xfrm>
        </p:grpSpPr>
        <p:sp>
          <p:nvSpPr>
            <p:cNvPr id="36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0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8602960" y="4756742"/>
            <a:ext cx="2867508" cy="1197737"/>
            <a:chOff x="5984874" y="2257364"/>
            <a:chExt cx="2150631" cy="898303"/>
          </a:xfrm>
        </p:grpSpPr>
        <p:sp>
          <p:nvSpPr>
            <p:cNvPr id="43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4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8602960" y="1407090"/>
            <a:ext cx="2867508" cy="1197737"/>
            <a:chOff x="5984874" y="2257364"/>
            <a:chExt cx="2150631" cy="898303"/>
          </a:xfrm>
        </p:grpSpPr>
        <p:sp>
          <p:nvSpPr>
            <p:cNvPr id="52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067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822343" y="3167322"/>
            <a:ext cx="2867508" cy="1197737"/>
            <a:chOff x="5984874" y="2257364"/>
            <a:chExt cx="2150631" cy="898303"/>
          </a:xfrm>
        </p:grpSpPr>
        <p:sp>
          <p:nvSpPr>
            <p:cNvPr id="55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6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822343" y="4823675"/>
            <a:ext cx="2867508" cy="1197737"/>
            <a:chOff x="5984874" y="2257364"/>
            <a:chExt cx="2150631" cy="898303"/>
          </a:xfrm>
        </p:grpSpPr>
        <p:sp>
          <p:nvSpPr>
            <p:cNvPr id="58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9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822343" y="1510967"/>
            <a:ext cx="2867508" cy="1197737"/>
            <a:chOff x="5984874" y="2257364"/>
            <a:chExt cx="2150631" cy="898303"/>
          </a:xfrm>
        </p:grpSpPr>
        <p:sp>
          <p:nvSpPr>
            <p:cNvPr id="61" name="Text Box 10"/>
            <p:cNvSpPr txBox="1">
              <a:spLocks noChangeArrowheads="1"/>
            </p:cNvSpPr>
            <p:nvPr/>
          </p:nvSpPr>
          <p:spPr bwMode="auto">
            <a:xfrm>
              <a:off x="6026436" y="2257364"/>
              <a:ext cx="2109069" cy="2077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 lIns="60960" tIns="30480" rIns="60960" bIns="30480">
              <a:spAutoFit/>
            </a:bodyPr>
            <a:lstStyle/>
            <a:p>
              <a:pPr algn="r" defTabSz="1450304"/>
              <a:r>
                <a:rPr lang="zh-CN" altLang="en-US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添加标题</a:t>
              </a:r>
              <a:endPara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2" name="Rectangle 380"/>
            <p:cNvSpPr/>
            <p:nvPr/>
          </p:nvSpPr>
          <p:spPr>
            <a:xfrm>
              <a:off x="5984874" y="2463169"/>
              <a:ext cx="2150631" cy="6924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 defTabSz="1450304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</a:t>
              </a:r>
              <a:endParaRPr lang="en-US" altLang="zh-CN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3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营运策略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2080891" y="462827"/>
            <a:ext cx="245300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9210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3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6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1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9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8" decel="10000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8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decel="10000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>
            <a:extLst>
              <a:ext uri="{FF2B5EF4-FFF2-40B4-BE49-F238E27FC236}">
                <a16:creationId xmlns="" xmlns:a16="http://schemas.microsoft.com/office/drawing/2014/main" id="{472888EF-8E01-4B41-BEE1-AAF9EA41C554}"/>
              </a:ext>
            </a:extLst>
          </p:cNvPr>
          <p:cNvSpPr/>
          <p:nvPr/>
        </p:nvSpPr>
        <p:spPr>
          <a:xfrm>
            <a:off x="2526665" y="2320324"/>
            <a:ext cx="2217353" cy="2217353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82084680-F970-4679-B1A2-4CDA7994D121}"/>
              </a:ext>
            </a:extLst>
          </p:cNvPr>
          <p:cNvSpPr/>
          <p:nvPr/>
        </p:nvSpPr>
        <p:spPr>
          <a:xfrm>
            <a:off x="2370086" y="2163745"/>
            <a:ext cx="2530511" cy="2530511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2C55756B-D88B-47A6-9F9F-82FA23BA9238}"/>
              </a:ext>
            </a:extLst>
          </p:cNvPr>
          <p:cNvSpPr/>
          <p:nvPr/>
        </p:nvSpPr>
        <p:spPr>
          <a:xfrm>
            <a:off x="2370086" y="2163745"/>
            <a:ext cx="2530511" cy="2530511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椭圆 8">
            <a:extLst>
              <a:ext uri="{FF2B5EF4-FFF2-40B4-BE49-F238E27FC236}">
                <a16:creationId xmlns="" xmlns:a16="http://schemas.microsoft.com/office/drawing/2014/main" id="{DA0324EF-2737-4610-ACF8-A5C82B6BDD55}"/>
              </a:ext>
            </a:extLst>
          </p:cNvPr>
          <p:cNvSpPr/>
          <p:nvPr/>
        </p:nvSpPr>
        <p:spPr>
          <a:xfrm>
            <a:off x="2067191" y="1860850"/>
            <a:ext cx="3136300" cy="3136300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10" name="矩形 9">
            <a:extLst>
              <a:ext uri="{FF2B5EF4-FFF2-40B4-BE49-F238E27FC236}">
                <a16:creationId xmlns="" xmlns:a16="http://schemas.microsoft.com/office/drawing/2014/main" id="{C079A823-7F83-4E2F-A078-C187BB64E66E}"/>
              </a:ext>
            </a:extLst>
          </p:cNvPr>
          <p:cNvSpPr/>
          <p:nvPr/>
        </p:nvSpPr>
        <p:spPr>
          <a:xfrm>
            <a:off x="2599351" y="2765277"/>
            <a:ext cx="207197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800" dirty="0">
                <a:solidFill>
                  <a:srgbClr val="2E4052"/>
                </a:solidFill>
                <a:cs typeface="+mn-ea"/>
                <a:sym typeface="+mn-lt"/>
              </a:rPr>
              <a:t>目录</a:t>
            </a:r>
            <a:endParaRPr lang="en-US" altLang="zh-CN" sz="4800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="" xmlns:a16="http://schemas.microsoft.com/office/drawing/2014/main" id="{817C5CFA-1B12-4AC7-8867-91E7F272A7E3}"/>
              </a:ext>
            </a:extLst>
          </p:cNvPr>
          <p:cNvSpPr txBox="1"/>
          <p:nvPr/>
        </p:nvSpPr>
        <p:spPr>
          <a:xfrm>
            <a:off x="7456558" y="1337018"/>
            <a:ext cx="12349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</a:lstStyle>
          <a:p>
            <a:r>
              <a:rPr lang="zh-CN" altLang="en-US" dirty="0">
                <a:cs typeface="+mn-ea"/>
                <a:sym typeface="+mn-lt"/>
              </a:rPr>
              <a:t>公司介绍</a:t>
            </a:r>
          </a:p>
        </p:txBody>
      </p: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89CB1A8B-A364-49C3-94DD-7A7F97202936}"/>
              </a:ext>
            </a:extLst>
          </p:cNvPr>
          <p:cNvSpPr/>
          <p:nvPr/>
        </p:nvSpPr>
        <p:spPr>
          <a:xfrm>
            <a:off x="7456559" y="1737047"/>
            <a:ext cx="3963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13" name="文本框 12">
            <a:extLst>
              <a:ext uri="{FF2B5EF4-FFF2-40B4-BE49-F238E27FC236}">
                <a16:creationId xmlns="" xmlns:a16="http://schemas.microsoft.com/office/drawing/2014/main" id="{085F97C1-40DD-406F-81A2-84D63860B238}"/>
              </a:ext>
            </a:extLst>
          </p:cNvPr>
          <p:cNvSpPr txBox="1"/>
          <p:nvPr/>
        </p:nvSpPr>
        <p:spPr>
          <a:xfrm>
            <a:off x="6264915" y="1254845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i="1" dirty="0">
                <a:solidFill>
                  <a:srgbClr val="2E4052"/>
                </a:solidFill>
                <a:cs typeface="+mn-ea"/>
                <a:sym typeface="+mn-lt"/>
              </a:rPr>
              <a:t>01</a:t>
            </a:r>
            <a:endParaRPr lang="zh-CN" altLang="en-US" sz="4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="" xmlns:a16="http://schemas.microsoft.com/office/drawing/2014/main" id="{AB2ADD41-6EF0-4924-A620-C9C2CABA8554}"/>
              </a:ext>
            </a:extLst>
          </p:cNvPr>
          <p:cNvSpPr txBox="1"/>
          <p:nvPr/>
        </p:nvSpPr>
        <p:spPr>
          <a:xfrm>
            <a:off x="7456558" y="2364165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cs typeface="+mn-ea"/>
                <a:sym typeface="+mn-lt"/>
              </a:rPr>
              <a:t>项目介绍</a:t>
            </a:r>
            <a:endParaRPr lang="zh-CN" altLang="zh-CN" dirty="0">
              <a:cs typeface="+mn-ea"/>
              <a:sym typeface="+mn-lt"/>
            </a:endParaRPr>
          </a:p>
        </p:txBody>
      </p:sp>
      <p:sp>
        <p:nvSpPr>
          <p:cNvPr id="15" name="矩形 14">
            <a:extLst>
              <a:ext uri="{FF2B5EF4-FFF2-40B4-BE49-F238E27FC236}">
                <a16:creationId xmlns="" xmlns:a16="http://schemas.microsoft.com/office/drawing/2014/main" id="{A7460D66-0726-484E-A1B1-92F0AF2CC818}"/>
              </a:ext>
            </a:extLst>
          </p:cNvPr>
          <p:cNvSpPr/>
          <p:nvPr/>
        </p:nvSpPr>
        <p:spPr>
          <a:xfrm>
            <a:off x="7456559" y="2764194"/>
            <a:ext cx="3963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="" xmlns:a16="http://schemas.microsoft.com/office/drawing/2014/main" id="{41E18C23-2C86-4355-B96B-8C5C225CF0BC}"/>
              </a:ext>
            </a:extLst>
          </p:cNvPr>
          <p:cNvSpPr txBox="1"/>
          <p:nvPr/>
        </p:nvSpPr>
        <p:spPr>
          <a:xfrm>
            <a:off x="6264915" y="2281992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i="1" dirty="0">
                <a:solidFill>
                  <a:srgbClr val="2E4052"/>
                </a:solidFill>
                <a:cs typeface="+mn-ea"/>
                <a:sym typeface="+mn-lt"/>
              </a:rPr>
              <a:t>02</a:t>
            </a:r>
            <a:endParaRPr lang="zh-CN" altLang="en-US" sz="4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37D16F14-8B03-4FA5-94AB-EA5410EC0B94}"/>
              </a:ext>
            </a:extLst>
          </p:cNvPr>
          <p:cNvSpPr txBox="1"/>
          <p:nvPr/>
        </p:nvSpPr>
        <p:spPr>
          <a:xfrm>
            <a:off x="7456558" y="3391312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产品运营</a:t>
            </a:r>
          </a:p>
        </p:txBody>
      </p:sp>
      <p:sp>
        <p:nvSpPr>
          <p:cNvPr id="18" name="矩形 17">
            <a:extLst>
              <a:ext uri="{FF2B5EF4-FFF2-40B4-BE49-F238E27FC236}">
                <a16:creationId xmlns="" xmlns:a16="http://schemas.microsoft.com/office/drawing/2014/main" id="{E39EFFC7-1442-45E3-BAC4-04261DADDDA3}"/>
              </a:ext>
            </a:extLst>
          </p:cNvPr>
          <p:cNvSpPr/>
          <p:nvPr/>
        </p:nvSpPr>
        <p:spPr>
          <a:xfrm>
            <a:off x="7456559" y="3791341"/>
            <a:ext cx="3963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19" name="文本框 18">
            <a:extLst>
              <a:ext uri="{FF2B5EF4-FFF2-40B4-BE49-F238E27FC236}">
                <a16:creationId xmlns="" xmlns:a16="http://schemas.microsoft.com/office/drawing/2014/main" id="{314D0237-FF64-4A1F-94DF-0D3A9B11ED40}"/>
              </a:ext>
            </a:extLst>
          </p:cNvPr>
          <p:cNvSpPr txBox="1"/>
          <p:nvPr/>
        </p:nvSpPr>
        <p:spPr>
          <a:xfrm>
            <a:off x="6264915" y="3309139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i="1" dirty="0">
                <a:solidFill>
                  <a:srgbClr val="2E4052"/>
                </a:solidFill>
                <a:cs typeface="+mn-ea"/>
                <a:sym typeface="+mn-lt"/>
              </a:rPr>
              <a:t>03</a:t>
            </a:r>
            <a:endParaRPr lang="zh-CN" altLang="en-US" sz="4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20" name="文本框 19">
            <a:extLst>
              <a:ext uri="{FF2B5EF4-FFF2-40B4-BE49-F238E27FC236}">
                <a16:creationId xmlns="" xmlns:a16="http://schemas.microsoft.com/office/drawing/2014/main" id="{C5A54B16-56D1-41C2-89C4-5BC2A9ABF461}"/>
              </a:ext>
            </a:extLst>
          </p:cNvPr>
          <p:cNvSpPr txBox="1"/>
          <p:nvPr/>
        </p:nvSpPr>
        <p:spPr>
          <a:xfrm>
            <a:off x="7456558" y="4418459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发展规划</a:t>
            </a:r>
          </a:p>
        </p:txBody>
      </p:sp>
      <p:sp>
        <p:nvSpPr>
          <p:cNvPr id="21" name="矩形 20">
            <a:extLst>
              <a:ext uri="{FF2B5EF4-FFF2-40B4-BE49-F238E27FC236}">
                <a16:creationId xmlns="" xmlns:a16="http://schemas.microsoft.com/office/drawing/2014/main" id="{24B52EF6-A8FB-4A60-AB42-CD53E98420DE}"/>
              </a:ext>
            </a:extLst>
          </p:cNvPr>
          <p:cNvSpPr/>
          <p:nvPr/>
        </p:nvSpPr>
        <p:spPr>
          <a:xfrm>
            <a:off x="7456559" y="4818488"/>
            <a:ext cx="3963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E790E58C-0AC4-41B7-9EEC-D8CFD8CC8FD0}"/>
              </a:ext>
            </a:extLst>
          </p:cNvPr>
          <p:cNvSpPr txBox="1"/>
          <p:nvPr/>
        </p:nvSpPr>
        <p:spPr>
          <a:xfrm>
            <a:off x="6264915" y="4336286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i="1" dirty="0">
                <a:solidFill>
                  <a:srgbClr val="2E4052"/>
                </a:solidFill>
                <a:cs typeface="+mn-ea"/>
                <a:sym typeface="+mn-lt"/>
              </a:rPr>
              <a:t>04</a:t>
            </a:r>
            <a:endParaRPr lang="zh-CN" altLang="en-US" sz="4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5087826A-5BA4-4E47-9E13-768F20F4E115}"/>
              </a:ext>
            </a:extLst>
          </p:cNvPr>
          <p:cNvSpPr/>
          <p:nvPr/>
        </p:nvSpPr>
        <p:spPr>
          <a:xfrm>
            <a:off x="6228319" y="1193762"/>
            <a:ext cx="830403" cy="830403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15686402-B579-4298-AF72-A01156501FFE}"/>
              </a:ext>
            </a:extLst>
          </p:cNvPr>
          <p:cNvSpPr/>
          <p:nvPr/>
        </p:nvSpPr>
        <p:spPr>
          <a:xfrm>
            <a:off x="6228319" y="2223449"/>
            <a:ext cx="830403" cy="830403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8EEAE485-E18D-49AE-96F8-B0FB70F10A40}"/>
              </a:ext>
            </a:extLst>
          </p:cNvPr>
          <p:cNvSpPr/>
          <p:nvPr/>
        </p:nvSpPr>
        <p:spPr>
          <a:xfrm>
            <a:off x="6228319" y="3253136"/>
            <a:ext cx="830403" cy="830403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09CE8F1F-7CD8-4658-87F7-093DC5547BDC}"/>
              </a:ext>
            </a:extLst>
          </p:cNvPr>
          <p:cNvSpPr/>
          <p:nvPr/>
        </p:nvSpPr>
        <p:spPr>
          <a:xfrm>
            <a:off x="6228319" y="4282823"/>
            <a:ext cx="830403" cy="830403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A555BE12-76F7-453D-80B0-7E6033A4D9C2}"/>
              </a:ext>
            </a:extLst>
          </p:cNvPr>
          <p:cNvGrpSpPr/>
          <p:nvPr/>
        </p:nvGrpSpPr>
        <p:grpSpPr>
          <a:xfrm>
            <a:off x="2779459" y="2484430"/>
            <a:ext cx="1640246" cy="1842935"/>
            <a:chOff x="1997035" y="2290189"/>
            <a:chExt cx="1640246" cy="1842935"/>
          </a:xfrm>
        </p:grpSpPr>
        <p:sp>
          <p:nvSpPr>
            <p:cNvPr id="28" name="椭圆 27">
              <a:extLst>
                <a:ext uri="{FF2B5EF4-FFF2-40B4-BE49-F238E27FC236}">
                  <a16:creationId xmlns="" xmlns:a16="http://schemas.microsoft.com/office/drawing/2014/main" id="{BC78C50A-DD1B-4D7A-9CFB-67D84A89EFA5}"/>
                </a:ext>
              </a:extLst>
            </p:cNvPr>
            <p:cNvSpPr/>
            <p:nvPr/>
          </p:nvSpPr>
          <p:spPr>
            <a:xfrm>
              <a:off x="1997035" y="3945759"/>
              <a:ext cx="187365" cy="187365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29" name="椭圆 28">
              <a:extLst>
                <a:ext uri="{FF2B5EF4-FFF2-40B4-BE49-F238E27FC236}">
                  <a16:creationId xmlns="" xmlns:a16="http://schemas.microsoft.com/office/drawing/2014/main" id="{845605BF-435C-43CF-913E-54EAFD4FAB0A}"/>
                </a:ext>
              </a:extLst>
            </p:cNvPr>
            <p:cNvSpPr/>
            <p:nvPr/>
          </p:nvSpPr>
          <p:spPr>
            <a:xfrm>
              <a:off x="3484683" y="2290189"/>
              <a:ext cx="152598" cy="15259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30" name="直接连接符 29">
              <a:extLst>
                <a:ext uri="{FF2B5EF4-FFF2-40B4-BE49-F238E27FC236}">
                  <a16:creationId xmlns="" xmlns:a16="http://schemas.microsoft.com/office/drawing/2014/main" id="{E8C19E1B-FEA7-4355-9FC5-D7C1E1D28ED4}"/>
                </a:ext>
              </a:extLst>
            </p:cNvPr>
            <p:cNvCxnSpPr>
              <a:stCxn id="29" idx="3"/>
              <a:endCxn id="28" idx="7"/>
            </p:cNvCxnSpPr>
            <p:nvPr/>
          </p:nvCxnSpPr>
          <p:spPr>
            <a:xfrm flipH="1">
              <a:off x="2156961" y="2420440"/>
              <a:ext cx="1350069" cy="1552758"/>
            </a:xfrm>
            <a:prstGeom prst="line">
              <a:avLst/>
            </a:prstGeom>
            <a:ln>
              <a:solidFill>
                <a:schemeClr val="bg1"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131640E-1E90-4E1B-9879-E7ED03EC979B}"/>
              </a:ext>
            </a:extLst>
          </p:cNvPr>
          <p:cNvSpPr txBox="1"/>
          <p:nvPr/>
        </p:nvSpPr>
        <p:spPr>
          <a:xfrm>
            <a:off x="7456558" y="5445607"/>
            <a:ext cx="16699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资本融资</a:t>
            </a:r>
          </a:p>
        </p:txBody>
      </p:sp>
      <p:sp>
        <p:nvSpPr>
          <p:cNvPr id="32" name="矩形 31">
            <a:extLst>
              <a:ext uri="{FF2B5EF4-FFF2-40B4-BE49-F238E27FC236}">
                <a16:creationId xmlns="" xmlns:a16="http://schemas.microsoft.com/office/drawing/2014/main" id="{4056F93B-C4C4-43C7-B32E-7D56C0C7E8B9}"/>
              </a:ext>
            </a:extLst>
          </p:cNvPr>
          <p:cNvSpPr/>
          <p:nvPr/>
        </p:nvSpPr>
        <p:spPr>
          <a:xfrm>
            <a:off x="7456559" y="5845636"/>
            <a:ext cx="396389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2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9206328A-45CD-45B6-BDE1-78D4C9BF9CA5}"/>
              </a:ext>
            </a:extLst>
          </p:cNvPr>
          <p:cNvSpPr txBox="1"/>
          <p:nvPr/>
        </p:nvSpPr>
        <p:spPr>
          <a:xfrm>
            <a:off x="6264915" y="5363434"/>
            <a:ext cx="78739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i="1" dirty="0">
                <a:solidFill>
                  <a:srgbClr val="2E4052"/>
                </a:solidFill>
                <a:cs typeface="+mn-ea"/>
                <a:sym typeface="+mn-lt"/>
              </a:rPr>
              <a:t>05</a:t>
            </a:r>
            <a:endParaRPr lang="zh-CN" altLang="en-US" sz="4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17985874-68F2-449B-ACD5-6D51688F8295}"/>
              </a:ext>
            </a:extLst>
          </p:cNvPr>
          <p:cNvSpPr/>
          <p:nvPr/>
        </p:nvSpPr>
        <p:spPr>
          <a:xfrm>
            <a:off x="6228319" y="5312511"/>
            <a:ext cx="830403" cy="830403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35" name="矩形 34">
            <a:extLst>
              <a:ext uri="{FF2B5EF4-FFF2-40B4-BE49-F238E27FC236}">
                <a16:creationId xmlns="" xmlns:a16="http://schemas.microsoft.com/office/drawing/2014/main" id="{E1B79A56-1563-4165-9015-D1C796CD21D4}"/>
              </a:ext>
            </a:extLst>
          </p:cNvPr>
          <p:cNvSpPr/>
          <p:nvPr/>
        </p:nvSpPr>
        <p:spPr>
          <a:xfrm>
            <a:off x="2896195" y="3526887"/>
            <a:ext cx="14782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2400" dirty="0">
                <a:solidFill>
                  <a:srgbClr val="2E4052"/>
                </a:solidFill>
                <a:cs typeface="+mn-ea"/>
                <a:sym typeface="+mn-lt"/>
              </a:rPr>
              <a:t>C</a:t>
            </a:r>
            <a:r>
              <a:rPr lang="en-US" altLang="zh-CN" dirty="0">
                <a:solidFill>
                  <a:srgbClr val="2E4052"/>
                </a:solidFill>
                <a:cs typeface="+mn-ea"/>
                <a:sym typeface="+mn-lt"/>
              </a:rPr>
              <a:t>ONT</a:t>
            </a:r>
            <a:r>
              <a:rPr lang="en-US" altLang="zh-CN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ENTS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84652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750"/>
                            </p:stCondLst>
                            <p:childTnLst>
                              <p:par>
                                <p:cTn id="3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7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8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-21600000">
                                      <p:cBhvr>
                                        <p:cTn id="47" dur="5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49" presetClass="entr" presetSubtype="0" decel="10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7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6" presetClass="emph" presetSubtype="0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Scale>
                                      <p:cBhvr>
                                        <p:cTn id="79" dur="500" fill="hold"/>
                                        <p:tgtEl>
                                          <p:spTgt spid="2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2" nodeType="withEffect">
                                  <p:stCondLst>
                                    <p:cond delay="3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3" presetClass="entr" presetSubtype="16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42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49" presetClass="entr" presetSubtype="0" decel="10000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6" presetClass="emph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Scale>
                                      <p:cBhvr>
                                        <p:cTn id="103" dur="5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23" presetClass="entr" presetSubtype="16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3" presetClass="entr" presetSubtype="16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42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49" presetClass="entr" presetSubtype="0" decel="10000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6" presetClass="emph" presetSubtype="0" fill="hold" grpId="1" nodeType="withEffect">
                                  <p:stCondLst>
                                    <p:cond delay="6250"/>
                                  </p:stCondLst>
                                  <p:childTnLst>
                                    <p:animScale>
                                      <p:cBhvr>
                                        <p:cTn id="127" dur="500" fill="hold"/>
                                        <p:tgtEl>
                                          <p:spTgt spid="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grpId="2" nodeType="withEffect">
                                  <p:stCondLst>
                                    <p:cond delay="6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23" presetClass="entr" presetSubtype="16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3" presetClass="entr" presetSubtype="16" fill="hold" grpId="0" nodeType="withEffect">
                                  <p:stCondLst>
                                    <p:cond delay="725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9" presetID="42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49" presetClass="entr" presetSubtype="0" decel="10000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6" presetClass="emph" presetSubtype="0" fill="hold" grpId="1" nodeType="withEffect">
                                  <p:stCondLst>
                                    <p:cond delay="8250"/>
                                  </p:stCondLst>
                                  <p:childTnLst>
                                    <p:animScale>
                                      <p:cBhvr>
                                        <p:cTn id="151" dur="500" fill="hold"/>
                                        <p:tgtEl>
                                          <p:spTgt spid="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52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2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23" presetClass="entr" presetSubtype="16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3" presetID="42" presetClass="entr" presetSubtype="0" fill="hold" grpId="0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7" grpId="1" animBg="1"/>
      <p:bldP spid="8" grpId="0" animBg="1"/>
      <p:bldP spid="8" grpId="1" animBg="1"/>
      <p:bldP spid="9" grpId="0" animBg="1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3" grpId="1" animBg="1"/>
      <p:bldP spid="23" grpId="2" animBg="1"/>
      <p:bldP spid="24" grpId="0" animBg="1"/>
      <p:bldP spid="24" grpId="1" animBg="1"/>
      <p:bldP spid="24" grpId="2" animBg="1"/>
      <p:bldP spid="25" grpId="0" animBg="1"/>
      <p:bldP spid="25" grpId="1" animBg="1"/>
      <p:bldP spid="25" grpId="2" animBg="1"/>
      <p:bldP spid="26" grpId="0" animBg="1"/>
      <p:bldP spid="26" grpId="1" animBg="1"/>
      <p:bldP spid="26" grpId="2" animBg="1"/>
      <p:bldP spid="31" grpId="0"/>
      <p:bldP spid="32" grpId="0"/>
      <p:bldP spid="33" grpId="0"/>
      <p:bldP spid="34" grpId="0" animBg="1"/>
      <p:bldP spid="34" grpId="1" animBg="1"/>
      <p:bldP spid="34" grpId="2" animBg="1"/>
      <p:bldP spid="3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89" y="2790745"/>
            <a:ext cx="167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发展规划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25241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8283" y="2544524"/>
            <a:ext cx="1085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2E4052"/>
                </a:solidFill>
                <a:cs typeface="+mn-ea"/>
                <a:sym typeface="+mn-lt"/>
              </a:rPr>
              <a:t>04</a:t>
            </a:r>
            <a:endParaRPr lang="zh-CN" altLang="en-US" sz="6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1254" y="2790745"/>
            <a:ext cx="45719" cy="769442"/>
          </a:xfrm>
          <a:prstGeom prst="rect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4854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83"/>
          <p:cNvGraphicFramePr/>
          <p:nvPr>
            <p:extLst>
              <p:ext uri="{D42A27DB-BD31-4B8C-83A1-F6EECF244321}">
                <p14:modId xmlns:p14="http://schemas.microsoft.com/office/powerpoint/2010/main" val="2560205556"/>
              </p:ext>
            </p:extLst>
          </p:nvPr>
        </p:nvGraphicFramePr>
        <p:xfrm>
          <a:off x="929202" y="1511870"/>
          <a:ext cx="5742885" cy="29395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pSp>
        <p:nvGrpSpPr>
          <p:cNvPr id="3" name="Group 14"/>
          <p:cNvGrpSpPr/>
          <p:nvPr/>
        </p:nvGrpSpPr>
        <p:grpSpPr>
          <a:xfrm>
            <a:off x="1009579" y="4588070"/>
            <a:ext cx="6301953" cy="1743743"/>
            <a:chOff x="4500561" y="3113586"/>
            <a:chExt cx="4726465" cy="1307807"/>
          </a:xfrm>
        </p:grpSpPr>
        <p:sp>
          <p:nvSpPr>
            <p:cNvPr id="4" name="Rectangle 34"/>
            <p:cNvSpPr/>
            <p:nvPr/>
          </p:nvSpPr>
          <p:spPr>
            <a:xfrm>
              <a:off x="4500561" y="3429006"/>
              <a:ext cx="4726465" cy="99238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333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；您的内容打在这里，或者通过复制您的文本后，在此框中选择粘贴，并选择只保留文字；您的内容打在这里，或者通过复制您的文本后，在此框中选择粘贴，并选择只保留文字</a:t>
              </a:r>
              <a:endParaRPr lang="en-US" altLang="zh-CN" sz="1333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" name="Rectangle 35"/>
            <p:cNvSpPr/>
            <p:nvPr/>
          </p:nvSpPr>
          <p:spPr>
            <a:xfrm>
              <a:off x="4500562" y="3113586"/>
              <a:ext cx="1523494" cy="34624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dirty="0">
                  <a:solidFill>
                    <a:srgbClr val="0BB3C1"/>
                  </a:solidFill>
                  <a:cs typeface="+mn-ea"/>
                  <a:sym typeface="+mn-lt"/>
                </a:rPr>
                <a:t>市场开拓计划</a:t>
              </a:r>
              <a:endParaRPr lang="en-US" sz="2400" dirty="0">
                <a:solidFill>
                  <a:srgbClr val="0BB3C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8282271" y="1913877"/>
            <a:ext cx="3488912" cy="825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04">
              <a:lnSpc>
                <a:spcPct val="120000"/>
              </a:lnSpc>
            </a:pPr>
            <a:r>
              <a:rPr lang="zh-CN" altLang="en-US" sz="14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sz="1467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5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8282271" y="2997832"/>
            <a:ext cx="3488912" cy="825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04">
              <a:lnSpc>
                <a:spcPct val="120000"/>
              </a:lnSpc>
            </a:pPr>
            <a:r>
              <a:rPr lang="zh-CN" altLang="en-US" sz="14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sz="1467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5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8282271" y="4025582"/>
            <a:ext cx="3488912" cy="825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04">
              <a:lnSpc>
                <a:spcPct val="120000"/>
              </a:lnSpc>
            </a:pPr>
            <a:r>
              <a:rPr lang="zh-CN" altLang="en-US" sz="14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sz="1467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5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8282271" y="5091349"/>
            <a:ext cx="3488912" cy="8251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defTabSz="1450304">
              <a:lnSpc>
                <a:spcPct val="120000"/>
              </a:lnSpc>
            </a:pPr>
            <a:r>
              <a:rPr lang="zh-CN" altLang="en-US" sz="14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添加您的标题</a:t>
            </a:r>
            <a:endParaRPr lang="en-US" altLang="zh-CN" sz="1467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  <a:endParaRPr lang="zh-CN" altLang="en-US" sz="5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7573554" y="1963639"/>
            <a:ext cx="552848" cy="552848"/>
            <a:chOff x="5718687" y="1792143"/>
            <a:chExt cx="414636" cy="414636"/>
          </a:xfrm>
        </p:grpSpPr>
        <p:sp>
          <p:nvSpPr>
            <p:cNvPr id="9" name="Oval 53"/>
            <p:cNvSpPr>
              <a:spLocks noChangeAspect="1"/>
            </p:cNvSpPr>
            <p:nvPr/>
          </p:nvSpPr>
          <p:spPr>
            <a:xfrm>
              <a:off x="5718687" y="1792143"/>
              <a:ext cx="414636" cy="414636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6" name="MH_Other_3"/>
            <p:cNvSpPr/>
            <p:nvPr>
              <p:custDataLst>
                <p:tags r:id="rId4"/>
              </p:custDataLst>
            </p:nvPr>
          </p:nvSpPr>
          <p:spPr>
            <a:xfrm>
              <a:off x="5817743" y="1898486"/>
              <a:ext cx="216524" cy="201950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135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7573554" y="5077926"/>
            <a:ext cx="552848" cy="552848"/>
            <a:chOff x="5718687" y="4127858"/>
            <a:chExt cx="414636" cy="414636"/>
          </a:xfrm>
        </p:grpSpPr>
        <p:sp>
          <p:nvSpPr>
            <p:cNvPr id="13" name="Oval 57"/>
            <p:cNvSpPr>
              <a:spLocks noChangeAspect="1"/>
            </p:cNvSpPr>
            <p:nvPr/>
          </p:nvSpPr>
          <p:spPr>
            <a:xfrm>
              <a:off x="5718687" y="4127858"/>
              <a:ext cx="414636" cy="41463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7" name="MH_Other_5"/>
            <p:cNvSpPr/>
            <p:nvPr>
              <p:custDataLst>
                <p:tags r:id="rId3"/>
              </p:custDataLst>
            </p:nvPr>
          </p:nvSpPr>
          <p:spPr bwMode="auto">
            <a:xfrm>
              <a:off x="5817743" y="4274699"/>
              <a:ext cx="213401" cy="147819"/>
            </a:xfrm>
            <a:custGeom>
              <a:avLst/>
              <a:gdLst>
                <a:gd name="T0" fmla="*/ 2147483646 w 6190"/>
                <a:gd name="T1" fmla="*/ 2147483646 h 4291"/>
                <a:gd name="T2" fmla="*/ 2147483646 w 6190"/>
                <a:gd name="T3" fmla="*/ 2147483646 h 4291"/>
                <a:gd name="T4" fmla="*/ 2147483646 w 6190"/>
                <a:gd name="T5" fmla="*/ 2147483646 h 4291"/>
                <a:gd name="T6" fmla="*/ 2147483646 w 6190"/>
                <a:gd name="T7" fmla="*/ 2147483646 h 4291"/>
                <a:gd name="T8" fmla="*/ 2147483646 w 6190"/>
                <a:gd name="T9" fmla="*/ 2147483646 h 4291"/>
                <a:gd name="T10" fmla="*/ 2147483646 w 6190"/>
                <a:gd name="T11" fmla="*/ 2147483646 h 4291"/>
                <a:gd name="T12" fmla="*/ 2147483646 w 6190"/>
                <a:gd name="T13" fmla="*/ 2147483646 h 4291"/>
                <a:gd name="T14" fmla="*/ 2147483646 w 6190"/>
                <a:gd name="T15" fmla="*/ 2147483646 h 4291"/>
                <a:gd name="T16" fmla="*/ 2147483646 w 6190"/>
                <a:gd name="T17" fmla="*/ 2147483646 h 4291"/>
                <a:gd name="T18" fmla="*/ 2147483646 w 6190"/>
                <a:gd name="T19" fmla="*/ 2147483646 h 4291"/>
                <a:gd name="T20" fmla="*/ 2147483646 w 6190"/>
                <a:gd name="T21" fmla="*/ 2147483646 h 4291"/>
                <a:gd name="T22" fmla="*/ 2147483646 w 6190"/>
                <a:gd name="T23" fmla="*/ 2147483646 h 4291"/>
                <a:gd name="T24" fmla="*/ 2147483646 w 6190"/>
                <a:gd name="T25" fmla="*/ 2147483646 h 4291"/>
                <a:gd name="T26" fmla="*/ 2147483646 w 6190"/>
                <a:gd name="T27" fmla="*/ 2147483646 h 4291"/>
                <a:gd name="T28" fmla="*/ 2147483646 w 6190"/>
                <a:gd name="T29" fmla="*/ 2147483646 h 4291"/>
                <a:gd name="T30" fmla="*/ 2147483646 w 6190"/>
                <a:gd name="T31" fmla="*/ 2147483646 h 4291"/>
                <a:gd name="T32" fmla="*/ 2147483646 w 6190"/>
                <a:gd name="T33" fmla="*/ 2147483646 h 4291"/>
                <a:gd name="T34" fmla="*/ 2147483646 w 6190"/>
                <a:gd name="T35" fmla="*/ 2147483646 h 4291"/>
                <a:gd name="T36" fmla="*/ 2147483646 w 6190"/>
                <a:gd name="T37" fmla="*/ 2147483646 h 4291"/>
                <a:gd name="T38" fmla="*/ 2147483646 w 6190"/>
                <a:gd name="T39" fmla="*/ 2147483646 h 4291"/>
                <a:gd name="T40" fmla="*/ 2147483646 w 6190"/>
                <a:gd name="T41" fmla="*/ 2147483646 h 4291"/>
                <a:gd name="T42" fmla="*/ 2147483646 w 6190"/>
                <a:gd name="T43" fmla="*/ 2147483646 h 4291"/>
                <a:gd name="T44" fmla="*/ 2147483646 w 6190"/>
                <a:gd name="T45" fmla="*/ 2147483646 h 4291"/>
                <a:gd name="T46" fmla="*/ 2147483646 w 6190"/>
                <a:gd name="T47" fmla="*/ 2147483646 h 4291"/>
                <a:gd name="T48" fmla="*/ 2147483646 w 6190"/>
                <a:gd name="T49" fmla="*/ 2147483646 h 4291"/>
                <a:gd name="T50" fmla="*/ 0 w 6190"/>
                <a:gd name="T51" fmla="*/ 2147483646 h 4291"/>
                <a:gd name="T52" fmla="*/ 0 w 6190"/>
                <a:gd name="T53" fmla="*/ 2147483646 h 4291"/>
                <a:gd name="T54" fmla="*/ 2147483646 w 6190"/>
                <a:gd name="T55" fmla="*/ 2147483646 h 4291"/>
                <a:gd name="T56" fmla="*/ 2147483646 w 6190"/>
                <a:gd name="T57" fmla="*/ 2147483646 h 4291"/>
                <a:gd name="T58" fmla="*/ 2147483646 w 6190"/>
                <a:gd name="T59" fmla="*/ 0 h 4291"/>
                <a:gd name="T60" fmla="*/ 2147483646 w 6190"/>
                <a:gd name="T61" fmla="*/ 2147483646 h 4291"/>
                <a:gd name="T62" fmla="*/ 2147483646 w 6190"/>
                <a:gd name="T63" fmla="*/ 2147483646 h 4291"/>
                <a:gd name="T64" fmla="*/ 2147483646 w 6190"/>
                <a:gd name="T65" fmla="*/ 2147483646 h 4291"/>
                <a:gd name="T66" fmla="*/ 2147483646 w 6190"/>
                <a:gd name="T67" fmla="*/ 2147483646 h 4291"/>
                <a:gd name="T68" fmla="*/ 2147483646 w 6190"/>
                <a:gd name="T69" fmla="*/ 2147483646 h 4291"/>
                <a:gd name="T70" fmla="*/ 2147483646 w 6190"/>
                <a:gd name="T71" fmla="*/ 2147483646 h 4291"/>
                <a:gd name="T72" fmla="*/ 2147483646 w 6190"/>
                <a:gd name="T73" fmla="*/ 2147483646 h 4291"/>
                <a:gd name="T74" fmla="*/ 2147483646 w 6190"/>
                <a:gd name="T75" fmla="*/ 2147483646 h 4291"/>
                <a:gd name="T76" fmla="*/ 2147483646 w 6190"/>
                <a:gd name="T77" fmla="*/ 2147483646 h 4291"/>
                <a:gd name="T78" fmla="*/ 2147483646 w 6190"/>
                <a:gd name="T79" fmla="*/ 2147483646 h 4291"/>
                <a:gd name="T80" fmla="*/ 2147483646 w 6190"/>
                <a:gd name="T81" fmla="*/ 2147483646 h 4291"/>
                <a:gd name="T82" fmla="*/ 2147483646 w 6190"/>
                <a:gd name="T83" fmla="*/ 2147483646 h 4291"/>
                <a:gd name="T84" fmla="*/ 2147483646 w 6190"/>
                <a:gd name="T85" fmla="*/ 2147483646 h 4291"/>
                <a:gd name="T86" fmla="*/ 2147483646 w 6190"/>
                <a:gd name="T87" fmla="*/ 2147483646 h 4291"/>
                <a:gd name="T88" fmla="*/ 2147483646 w 6190"/>
                <a:gd name="T89" fmla="*/ 2147483646 h 4291"/>
                <a:gd name="T90" fmla="*/ 2147483646 w 6190"/>
                <a:gd name="T91" fmla="*/ 2147483646 h 4291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6190" h="4291">
                  <a:moveTo>
                    <a:pt x="179" y="508"/>
                  </a:moveTo>
                  <a:lnTo>
                    <a:pt x="4027" y="508"/>
                  </a:lnTo>
                  <a:lnTo>
                    <a:pt x="4206" y="508"/>
                  </a:lnTo>
                  <a:lnTo>
                    <a:pt x="4206" y="688"/>
                  </a:lnTo>
                  <a:lnTo>
                    <a:pt x="4206" y="3418"/>
                  </a:lnTo>
                  <a:lnTo>
                    <a:pt x="4206" y="3598"/>
                  </a:lnTo>
                  <a:lnTo>
                    <a:pt x="4027" y="3598"/>
                  </a:lnTo>
                  <a:lnTo>
                    <a:pt x="2568" y="3598"/>
                  </a:lnTo>
                  <a:lnTo>
                    <a:pt x="2568" y="3721"/>
                  </a:lnTo>
                  <a:lnTo>
                    <a:pt x="2634" y="3731"/>
                  </a:lnTo>
                  <a:lnTo>
                    <a:pt x="2698" y="3740"/>
                  </a:lnTo>
                  <a:lnTo>
                    <a:pt x="2764" y="3752"/>
                  </a:lnTo>
                  <a:lnTo>
                    <a:pt x="2829" y="3765"/>
                  </a:lnTo>
                  <a:lnTo>
                    <a:pt x="2895" y="3779"/>
                  </a:lnTo>
                  <a:lnTo>
                    <a:pt x="2961" y="3794"/>
                  </a:lnTo>
                  <a:lnTo>
                    <a:pt x="3026" y="3811"/>
                  </a:lnTo>
                  <a:lnTo>
                    <a:pt x="3092" y="3829"/>
                  </a:lnTo>
                  <a:lnTo>
                    <a:pt x="3157" y="3848"/>
                  </a:lnTo>
                  <a:lnTo>
                    <a:pt x="3223" y="3868"/>
                  </a:lnTo>
                  <a:lnTo>
                    <a:pt x="3288" y="3891"/>
                  </a:lnTo>
                  <a:lnTo>
                    <a:pt x="3354" y="3914"/>
                  </a:lnTo>
                  <a:lnTo>
                    <a:pt x="3419" y="3938"/>
                  </a:lnTo>
                  <a:lnTo>
                    <a:pt x="3485" y="3965"/>
                  </a:lnTo>
                  <a:lnTo>
                    <a:pt x="3550" y="3993"/>
                  </a:lnTo>
                  <a:lnTo>
                    <a:pt x="3616" y="4021"/>
                  </a:lnTo>
                  <a:lnTo>
                    <a:pt x="3616" y="4291"/>
                  </a:lnTo>
                  <a:lnTo>
                    <a:pt x="632" y="4291"/>
                  </a:lnTo>
                  <a:lnTo>
                    <a:pt x="632" y="4021"/>
                  </a:lnTo>
                  <a:lnTo>
                    <a:pt x="696" y="3995"/>
                  </a:lnTo>
                  <a:lnTo>
                    <a:pt x="758" y="3970"/>
                  </a:lnTo>
                  <a:lnTo>
                    <a:pt x="822" y="3946"/>
                  </a:lnTo>
                  <a:lnTo>
                    <a:pt x="885" y="3924"/>
                  </a:lnTo>
                  <a:lnTo>
                    <a:pt x="949" y="3901"/>
                  </a:lnTo>
                  <a:lnTo>
                    <a:pt x="1013" y="3881"/>
                  </a:lnTo>
                  <a:lnTo>
                    <a:pt x="1075" y="3861"/>
                  </a:lnTo>
                  <a:lnTo>
                    <a:pt x="1139" y="3843"/>
                  </a:lnTo>
                  <a:lnTo>
                    <a:pt x="1203" y="3825"/>
                  </a:lnTo>
                  <a:lnTo>
                    <a:pt x="1266" y="3809"/>
                  </a:lnTo>
                  <a:lnTo>
                    <a:pt x="1330" y="3793"/>
                  </a:lnTo>
                  <a:lnTo>
                    <a:pt x="1394" y="3779"/>
                  </a:lnTo>
                  <a:lnTo>
                    <a:pt x="1456" y="3765"/>
                  </a:lnTo>
                  <a:lnTo>
                    <a:pt x="1520" y="3753"/>
                  </a:lnTo>
                  <a:lnTo>
                    <a:pt x="1584" y="3743"/>
                  </a:lnTo>
                  <a:lnTo>
                    <a:pt x="1647" y="3733"/>
                  </a:lnTo>
                  <a:lnTo>
                    <a:pt x="1647" y="3598"/>
                  </a:lnTo>
                  <a:lnTo>
                    <a:pt x="179" y="3598"/>
                  </a:lnTo>
                  <a:lnTo>
                    <a:pt x="0" y="3598"/>
                  </a:lnTo>
                  <a:lnTo>
                    <a:pt x="0" y="3418"/>
                  </a:lnTo>
                  <a:lnTo>
                    <a:pt x="0" y="688"/>
                  </a:lnTo>
                  <a:lnTo>
                    <a:pt x="0" y="508"/>
                  </a:lnTo>
                  <a:lnTo>
                    <a:pt x="179" y="508"/>
                  </a:lnTo>
                  <a:close/>
                  <a:moveTo>
                    <a:pt x="4438" y="4291"/>
                  </a:moveTo>
                  <a:lnTo>
                    <a:pt x="6190" y="4291"/>
                  </a:lnTo>
                  <a:lnTo>
                    <a:pt x="6190" y="0"/>
                  </a:lnTo>
                  <a:lnTo>
                    <a:pt x="4438" y="0"/>
                  </a:lnTo>
                  <a:lnTo>
                    <a:pt x="4438" y="4291"/>
                  </a:lnTo>
                  <a:close/>
                  <a:moveTo>
                    <a:pt x="4659" y="374"/>
                  </a:moveTo>
                  <a:lnTo>
                    <a:pt x="6000" y="374"/>
                  </a:lnTo>
                  <a:lnTo>
                    <a:pt x="6000" y="791"/>
                  </a:lnTo>
                  <a:lnTo>
                    <a:pt x="4659" y="791"/>
                  </a:lnTo>
                  <a:lnTo>
                    <a:pt x="4659" y="374"/>
                  </a:lnTo>
                  <a:close/>
                  <a:moveTo>
                    <a:pt x="4659" y="1025"/>
                  </a:moveTo>
                  <a:lnTo>
                    <a:pt x="6000" y="1025"/>
                  </a:lnTo>
                  <a:lnTo>
                    <a:pt x="6000" y="1444"/>
                  </a:lnTo>
                  <a:lnTo>
                    <a:pt x="4659" y="1444"/>
                  </a:lnTo>
                  <a:lnTo>
                    <a:pt x="4659" y="1025"/>
                  </a:lnTo>
                  <a:close/>
                  <a:moveTo>
                    <a:pt x="4652" y="1798"/>
                  </a:moveTo>
                  <a:lnTo>
                    <a:pt x="5102" y="1798"/>
                  </a:lnTo>
                  <a:lnTo>
                    <a:pt x="5102" y="2121"/>
                  </a:lnTo>
                  <a:lnTo>
                    <a:pt x="4652" y="2121"/>
                  </a:lnTo>
                  <a:lnTo>
                    <a:pt x="4652" y="1798"/>
                  </a:lnTo>
                  <a:close/>
                  <a:moveTo>
                    <a:pt x="4652" y="2317"/>
                  </a:moveTo>
                  <a:lnTo>
                    <a:pt x="5102" y="2317"/>
                  </a:lnTo>
                  <a:lnTo>
                    <a:pt x="5102" y="2640"/>
                  </a:lnTo>
                  <a:lnTo>
                    <a:pt x="4652" y="2640"/>
                  </a:lnTo>
                  <a:lnTo>
                    <a:pt x="4652" y="2317"/>
                  </a:lnTo>
                  <a:close/>
                  <a:moveTo>
                    <a:pt x="3847" y="868"/>
                  </a:moveTo>
                  <a:lnTo>
                    <a:pt x="359" y="868"/>
                  </a:lnTo>
                  <a:lnTo>
                    <a:pt x="359" y="3238"/>
                  </a:lnTo>
                  <a:lnTo>
                    <a:pt x="3847" y="3238"/>
                  </a:lnTo>
                  <a:lnTo>
                    <a:pt x="3847" y="86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/>
            <a:lstStyle/>
            <a:p>
              <a:endParaRPr lang="zh-CN" altLang="en-US" sz="135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573554" y="3007072"/>
            <a:ext cx="552848" cy="552848"/>
            <a:chOff x="5718687" y="2574718"/>
            <a:chExt cx="414636" cy="414636"/>
          </a:xfrm>
        </p:grpSpPr>
        <p:sp>
          <p:nvSpPr>
            <p:cNvPr id="10" name="Oval 54"/>
            <p:cNvSpPr>
              <a:spLocks noChangeAspect="1"/>
            </p:cNvSpPr>
            <p:nvPr/>
          </p:nvSpPr>
          <p:spPr>
            <a:xfrm>
              <a:off x="5718687" y="2574718"/>
              <a:ext cx="414636" cy="414636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8" name="MH_Other_12"/>
            <p:cNvSpPr/>
            <p:nvPr>
              <p:custDataLst>
                <p:tags r:id="rId2"/>
              </p:custDataLst>
            </p:nvPr>
          </p:nvSpPr>
          <p:spPr>
            <a:xfrm>
              <a:off x="5817743" y="2716059"/>
              <a:ext cx="209236" cy="165516"/>
            </a:xfrm>
            <a:custGeom>
              <a:avLst/>
              <a:gdLst/>
              <a:ahLst/>
              <a:cxnLst/>
              <a:rect l="l" t="t" r="r" b="b"/>
              <a:pathLst>
                <a:path w="936104" h="739561">
                  <a:moveTo>
                    <a:pt x="282640" y="667561"/>
                  </a:moveTo>
                  <a:lnTo>
                    <a:pt x="653465" y="667561"/>
                  </a:lnTo>
                  <a:lnTo>
                    <a:pt x="684077" y="739561"/>
                  </a:lnTo>
                  <a:lnTo>
                    <a:pt x="252028" y="739561"/>
                  </a:lnTo>
                  <a:close/>
                  <a:moveTo>
                    <a:pt x="54052" y="52175"/>
                  </a:moveTo>
                  <a:lnTo>
                    <a:pt x="54052" y="520175"/>
                  </a:lnTo>
                  <a:lnTo>
                    <a:pt x="882052" y="520175"/>
                  </a:lnTo>
                  <a:lnTo>
                    <a:pt x="882052" y="52175"/>
                  </a:lnTo>
                  <a:close/>
                  <a:moveTo>
                    <a:pt x="0" y="0"/>
                  </a:moveTo>
                  <a:lnTo>
                    <a:pt x="936104" y="0"/>
                  </a:lnTo>
                  <a:lnTo>
                    <a:pt x="936104" y="648000"/>
                  </a:lnTo>
                  <a:lnTo>
                    <a:pt x="0" y="64800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324000" anchor="ctr"/>
            <a:lstStyle/>
            <a:p>
              <a:pPr algn="ctr">
                <a:defRPr/>
              </a:pPr>
              <a:endParaRPr lang="zh-CN" altLang="en-US" sz="135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573554" y="4012159"/>
            <a:ext cx="552848" cy="552848"/>
            <a:chOff x="5718687" y="3328533"/>
            <a:chExt cx="414636" cy="414636"/>
          </a:xfrm>
        </p:grpSpPr>
        <p:sp>
          <p:nvSpPr>
            <p:cNvPr id="11" name="Oval 57"/>
            <p:cNvSpPr>
              <a:spLocks noChangeAspect="1"/>
            </p:cNvSpPr>
            <p:nvPr/>
          </p:nvSpPr>
          <p:spPr>
            <a:xfrm>
              <a:off x="5718687" y="3328533"/>
              <a:ext cx="414636" cy="414636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29" name="MH_Other_15"/>
            <p:cNvSpPr>
              <a:spLocks noChangeArrowheads="1"/>
            </p:cNvSpPr>
            <p:nvPr>
              <p:custDataLst>
                <p:tags r:id="rId1"/>
              </p:custDataLst>
            </p:nvPr>
          </p:nvSpPr>
          <p:spPr bwMode="auto">
            <a:xfrm>
              <a:off x="5833718" y="3445507"/>
              <a:ext cx="193622" cy="191540"/>
            </a:xfrm>
            <a:custGeom>
              <a:avLst/>
              <a:gdLst/>
              <a:ahLst/>
              <a:cxnLst/>
              <a:rect l="0" t="0" r="r" b="b"/>
              <a:pathLst>
                <a:path w="1622425" h="1601788">
                  <a:moveTo>
                    <a:pt x="1477962" y="927100"/>
                  </a:moveTo>
                  <a:lnTo>
                    <a:pt x="1622425" y="927100"/>
                  </a:lnTo>
                  <a:lnTo>
                    <a:pt x="1622425" y="1293813"/>
                  </a:lnTo>
                  <a:lnTo>
                    <a:pt x="1477962" y="1293813"/>
                  </a:lnTo>
                  <a:lnTo>
                    <a:pt x="1477962" y="927100"/>
                  </a:lnTo>
                  <a:close/>
                  <a:moveTo>
                    <a:pt x="1477962" y="463550"/>
                  </a:moveTo>
                  <a:lnTo>
                    <a:pt x="1622425" y="463550"/>
                  </a:lnTo>
                  <a:lnTo>
                    <a:pt x="1622425" y="830263"/>
                  </a:lnTo>
                  <a:lnTo>
                    <a:pt x="1477962" y="830263"/>
                  </a:lnTo>
                  <a:lnTo>
                    <a:pt x="1477962" y="463550"/>
                  </a:lnTo>
                  <a:close/>
                  <a:moveTo>
                    <a:pt x="871932" y="418865"/>
                  </a:moveTo>
                  <a:lnTo>
                    <a:pt x="866214" y="419183"/>
                  </a:lnTo>
                  <a:lnTo>
                    <a:pt x="859861" y="419183"/>
                  </a:lnTo>
                  <a:lnTo>
                    <a:pt x="848426" y="420453"/>
                  </a:lnTo>
                  <a:lnTo>
                    <a:pt x="837309" y="422359"/>
                  </a:lnTo>
                  <a:lnTo>
                    <a:pt x="826509" y="424582"/>
                  </a:lnTo>
                  <a:lnTo>
                    <a:pt x="815709" y="427440"/>
                  </a:lnTo>
                  <a:lnTo>
                    <a:pt x="805862" y="430298"/>
                  </a:lnTo>
                  <a:lnTo>
                    <a:pt x="796650" y="433473"/>
                  </a:lnTo>
                  <a:lnTo>
                    <a:pt x="787439" y="436649"/>
                  </a:lnTo>
                  <a:lnTo>
                    <a:pt x="771874" y="443000"/>
                  </a:lnTo>
                  <a:lnTo>
                    <a:pt x="766792" y="444906"/>
                  </a:lnTo>
                  <a:lnTo>
                    <a:pt x="762027" y="446811"/>
                  </a:lnTo>
                  <a:lnTo>
                    <a:pt x="757262" y="449034"/>
                  </a:lnTo>
                  <a:lnTo>
                    <a:pt x="752498" y="451257"/>
                  </a:lnTo>
                  <a:lnTo>
                    <a:pt x="748051" y="454115"/>
                  </a:lnTo>
                  <a:lnTo>
                    <a:pt x="743921" y="456655"/>
                  </a:lnTo>
                  <a:lnTo>
                    <a:pt x="739792" y="459831"/>
                  </a:lnTo>
                  <a:lnTo>
                    <a:pt x="735345" y="463324"/>
                  </a:lnTo>
                  <a:lnTo>
                    <a:pt x="731533" y="466817"/>
                  </a:lnTo>
                  <a:lnTo>
                    <a:pt x="728039" y="470628"/>
                  </a:lnTo>
                  <a:lnTo>
                    <a:pt x="724545" y="474757"/>
                  </a:lnTo>
                  <a:lnTo>
                    <a:pt x="721051" y="479202"/>
                  </a:lnTo>
                  <a:lnTo>
                    <a:pt x="718192" y="483966"/>
                  </a:lnTo>
                  <a:lnTo>
                    <a:pt x="715333" y="488729"/>
                  </a:lnTo>
                  <a:lnTo>
                    <a:pt x="712792" y="493810"/>
                  </a:lnTo>
                  <a:lnTo>
                    <a:pt x="710251" y="499526"/>
                  </a:lnTo>
                  <a:lnTo>
                    <a:pt x="708028" y="504925"/>
                  </a:lnTo>
                  <a:lnTo>
                    <a:pt x="706122" y="510959"/>
                  </a:lnTo>
                  <a:lnTo>
                    <a:pt x="704216" y="517310"/>
                  </a:lnTo>
                  <a:lnTo>
                    <a:pt x="702628" y="523979"/>
                  </a:lnTo>
                  <a:lnTo>
                    <a:pt x="701357" y="530648"/>
                  </a:lnTo>
                  <a:lnTo>
                    <a:pt x="700404" y="537952"/>
                  </a:lnTo>
                  <a:lnTo>
                    <a:pt x="699769" y="545256"/>
                  </a:lnTo>
                  <a:lnTo>
                    <a:pt x="699451" y="553512"/>
                  </a:lnTo>
                  <a:lnTo>
                    <a:pt x="699451" y="561451"/>
                  </a:lnTo>
                  <a:lnTo>
                    <a:pt x="699451" y="570025"/>
                  </a:lnTo>
                  <a:lnTo>
                    <a:pt x="700087" y="578600"/>
                  </a:lnTo>
                  <a:lnTo>
                    <a:pt x="700722" y="587809"/>
                  </a:lnTo>
                  <a:lnTo>
                    <a:pt x="701992" y="597018"/>
                  </a:lnTo>
                  <a:lnTo>
                    <a:pt x="703263" y="607180"/>
                  </a:lnTo>
                  <a:lnTo>
                    <a:pt x="705169" y="617025"/>
                  </a:lnTo>
                  <a:lnTo>
                    <a:pt x="707392" y="627504"/>
                  </a:lnTo>
                  <a:lnTo>
                    <a:pt x="708028" y="630998"/>
                  </a:lnTo>
                  <a:lnTo>
                    <a:pt x="708028" y="634173"/>
                  </a:lnTo>
                  <a:lnTo>
                    <a:pt x="707710" y="637666"/>
                  </a:lnTo>
                  <a:lnTo>
                    <a:pt x="707392" y="640524"/>
                  </a:lnTo>
                  <a:lnTo>
                    <a:pt x="706757" y="643065"/>
                  </a:lnTo>
                  <a:lnTo>
                    <a:pt x="705804" y="645605"/>
                  </a:lnTo>
                  <a:lnTo>
                    <a:pt x="703263" y="650051"/>
                  </a:lnTo>
                  <a:lnTo>
                    <a:pt x="701039" y="654815"/>
                  </a:lnTo>
                  <a:lnTo>
                    <a:pt x="699134" y="658626"/>
                  </a:lnTo>
                  <a:lnTo>
                    <a:pt x="698498" y="660531"/>
                  </a:lnTo>
                  <a:lnTo>
                    <a:pt x="697863" y="662436"/>
                  </a:lnTo>
                  <a:lnTo>
                    <a:pt x="697545" y="664342"/>
                  </a:lnTo>
                  <a:lnTo>
                    <a:pt x="697545" y="666247"/>
                  </a:lnTo>
                  <a:lnTo>
                    <a:pt x="699134" y="688794"/>
                  </a:lnTo>
                  <a:lnTo>
                    <a:pt x="700404" y="702132"/>
                  </a:lnTo>
                  <a:lnTo>
                    <a:pt x="701039" y="709436"/>
                  </a:lnTo>
                  <a:lnTo>
                    <a:pt x="702310" y="716104"/>
                  </a:lnTo>
                  <a:lnTo>
                    <a:pt x="703581" y="723408"/>
                  </a:lnTo>
                  <a:lnTo>
                    <a:pt x="705487" y="729760"/>
                  </a:lnTo>
                  <a:lnTo>
                    <a:pt x="707075" y="736111"/>
                  </a:lnTo>
                  <a:lnTo>
                    <a:pt x="709298" y="742145"/>
                  </a:lnTo>
                  <a:lnTo>
                    <a:pt x="711839" y="747226"/>
                  </a:lnTo>
                  <a:lnTo>
                    <a:pt x="714698" y="751989"/>
                  </a:lnTo>
                  <a:lnTo>
                    <a:pt x="716286" y="753894"/>
                  </a:lnTo>
                  <a:lnTo>
                    <a:pt x="718192" y="755800"/>
                  </a:lnTo>
                  <a:lnTo>
                    <a:pt x="719780" y="757705"/>
                  </a:lnTo>
                  <a:lnTo>
                    <a:pt x="722322" y="759293"/>
                  </a:lnTo>
                  <a:lnTo>
                    <a:pt x="725816" y="760563"/>
                  </a:lnTo>
                  <a:lnTo>
                    <a:pt x="731533" y="762151"/>
                  </a:lnTo>
                  <a:lnTo>
                    <a:pt x="736933" y="763104"/>
                  </a:lnTo>
                  <a:lnTo>
                    <a:pt x="738839" y="763421"/>
                  </a:lnTo>
                  <a:lnTo>
                    <a:pt x="739792" y="763104"/>
                  </a:lnTo>
                  <a:lnTo>
                    <a:pt x="745827" y="831062"/>
                  </a:lnTo>
                  <a:lnTo>
                    <a:pt x="747098" y="833603"/>
                  </a:lnTo>
                  <a:lnTo>
                    <a:pt x="748368" y="835826"/>
                  </a:lnTo>
                  <a:lnTo>
                    <a:pt x="749639" y="838049"/>
                  </a:lnTo>
                  <a:lnTo>
                    <a:pt x="751227" y="839954"/>
                  </a:lnTo>
                  <a:lnTo>
                    <a:pt x="754404" y="843765"/>
                  </a:lnTo>
                  <a:lnTo>
                    <a:pt x="757898" y="847576"/>
                  </a:lnTo>
                  <a:lnTo>
                    <a:pt x="761074" y="851386"/>
                  </a:lnTo>
                  <a:lnTo>
                    <a:pt x="762662" y="853609"/>
                  </a:lnTo>
                  <a:lnTo>
                    <a:pt x="763933" y="855832"/>
                  </a:lnTo>
                  <a:lnTo>
                    <a:pt x="765204" y="858373"/>
                  </a:lnTo>
                  <a:lnTo>
                    <a:pt x="766474" y="861548"/>
                  </a:lnTo>
                  <a:lnTo>
                    <a:pt x="767427" y="865042"/>
                  </a:lnTo>
                  <a:lnTo>
                    <a:pt x="768380" y="868852"/>
                  </a:lnTo>
                  <a:lnTo>
                    <a:pt x="751545" y="872663"/>
                  </a:lnTo>
                  <a:lnTo>
                    <a:pt x="744874" y="887271"/>
                  </a:lnTo>
                  <a:lnTo>
                    <a:pt x="740745" y="895528"/>
                  </a:lnTo>
                  <a:lnTo>
                    <a:pt x="736298" y="904102"/>
                  </a:lnTo>
                  <a:lnTo>
                    <a:pt x="731533" y="912358"/>
                  </a:lnTo>
                  <a:lnTo>
                    <a:pt x="726451" y="919980"/>
                  </a:lnTo>
                  <a:lnTo>
                    <a:pt x="723910" y="923156"/>
                  </a:lnTo>
                  <a:lnTo>
                    <a:pt x="721051" y="926014"/>
                  </a:lnTo>
                  <a:lnTo>
                    <a:pt x="718510" y="928555"/>
                  </a:lnTo>
                  <a:lnTo>
                    <a:pt x="715969" y="930778"/>
                  </a:lnTo>
                  <a:lnTo>
                    <a:pt x="680393" y="940622"/>
                  </a:lnTo>
                  <a:lnTo>
                    <a:pt x="648628" y="953960"/>
                  </a:lnTo>
                  <a:lnTo>
                    <a:pt x="615911" y="967932"/>
                  </a:lnTo>
                  <a:lnTo>
                    <a:pt x="551747" y="995243"/>
                  </a:lnTo>
                  <a:lnTo>
                    <a:pt x="544123" y="998101"/>
                  </a:lnTo>
                  <a:lnTo>
                    <a:pt x="537135" y="1000641"/>
                  </a:lnTo>
                  <a:lnTo>
                    <a:pt x="522524" y="1006040"/>
                  </a:lnTo>
                  <a:lnTo>
                    <a:pt x="507912" y="1011121"/>
                  </a:lnTo>
                  <a:lnTo>
                    <a:pt x="500924" y="1013979"/>
                  </a:lnTo>
                  <a:lnTo>
                    <a:pt x="493936" y="1016837"/>
                  </a:lnTo>
                  <a:lnTo>
                    <a:pt x="487583" y="1020648"/>
                  </a:lnTo>
                  <a:lnTo>
                    <a:pt x="481548" y="1024141"/>
                  </a:lnTo>
                  <a:lnTo>
                    <a:pt x="475512" y="1027952"/>
                  </a:lnTo>
                  <a:lnTo>
                    <a:pt x="470430" y="1032398"/>
                  </a:lnTo>
                  <a:lnTo>
                    <a:pt x="467889" y="1034938"/>
                  </a:lnTo>
                  <a:lnTo>
                    <a:pt x="465665" y="1037796"/>
                  </a:lnTo>
                  <a:lnTo>
                    <a:pt x="463442" y="1040337"/>
                  </a:lnTo>
                  <a:lnTo>
                    <a:pt x="461218" y="1043195"/>
                  </a:lnTo>
                  <a:lnTo>
                    <a:pt x="459313" y="1046370"/>
                  </a:lnTo>
                  <a:lnTo>
                    <a:pt x="457407" y="1049546"/>
                  </a:lnTo>
                  <a:lnTo>
                    <a:pt x="456136" y="1052722"/>
                  </a:lnTo>
                  <a:lnTo>
                    <a:pt x="454548" y="1056850"/>
                  </a:lnTo>
                  <a:lnTo>
                    <a:pt x="454230" y="1082573"/>
                  </a:lnTo>
                  <a:lnTo>
                    <a:pt x="453595" y="1116234"/>
                  </a:lnTo>
                  <a:lnTo>
                    <a:pt x="452960" y="1151484"/>
                  </a:lnTo>
                  <a:lnTo>
                    <a:pt x="452642" y="1167997"/>
                  </a:lnTo>
                  <a:lnTo>
                    <a:pt x="452960" y="1182605"/>
                  </a:lnTo>
                  <a:lnTo>
                    <a:pt x="1276928" y="1182605"/>
                  </a:lnTo>
                  <a:lnTo>
                    <a:pt x="1277245" y="1167997"/>
                  </a:lnTo>
                  <a:lnTo>
                    <a:pt x="1276928" y="1151484"/>
                  </a:lnTo>
                  <a:lnTo>
                    <a:pt x="1276292" y="1116234"/>
                  </a:lnTo>
                  <a:lnTo>
                    <a:pt x="1275339" y="1082573"/>
                  </a:lnTo>
                  <a:lnTo>
                    <a:pt x="1275022" y="1056850"/>
                  </a:lnTo>
                  <a:lnTo>
                    <a:pt x="1273751" y="1052722"/>
                  </a:lnTo>
                  <a:lnTo>
                    <a:pt x="1272163" y="1049546"/>
                  </a:lnTo>
                  <a:lnTo>
                    <a:pt x="1270257" y="1046370"/>
                  </a:lnTo>
                  <a:lnTo>
                    <a:pt x="1268669" y="1043195"/>
                  </a:lnTo>
                  <a:lnTo>
                    <a:pt x="1266445" y="1040337"/>
                  </a:lnTo>
                  <a:lnTo>
                    <a:pt x="1264222" y="1037796"/>
                  </a:lnTo>
                  <a:lnTo>
                    <a:pt x="1261998" y="1034938"/>
                  </a:lnTo>
                  <a:lnTo>
                    <a:pt x="1259775" y="1032398"/>
                  </a:lnTo>
                  <a:lnTo>
                    <a:pt x="1254057" y="1027952"/>
                  </a:lnTo>
                  <a:lnTo>
                    <a:pt x="1248340" y="1024141"/>
                  </a:lnTo>
                  <a:lnTo>
                    <a:pt x="1242304" y="1020648"/>
                  </a:lnTo>
                  <a:lnTo>
                    <a:pt x="1235634" y="1016837"/>
                  </a:lnTo>
                  <a:lnTo>
                    <a:pt x="1228963" y="1013979"/>
                  </a:lnTo>
                  <a:lnTo>
                    <a:pt x="1221658" y="1011121"/>
                  </a:lnTo>
                  <a:lnTo>
                    <a:pt x="1207681" y="1006040"/>
                  </a:lnTo>
                  <a:lnTo>
                    <a:pt x="1192752" y="1000641"/>
                  </a:lnTo>
                  <a:lnTo>
                    <a:pt x="1185446" y="998101"/>
                  </a:lnTo>
                  <a:lnTo>
                    <a:pt x="1178458" y="995243"/>
                  </a:lnTo>
                  <a:lnTo>
                    <a:pt x="1113659" y="967932"/>
                  </a:lnTo>
                  <a:lnTo>
                    <a:pt x="1080941" y="953960"/>
                  </a:lnTo>
                  <a:lnTo>
                    <a:pt x="1049177" y="940622"/>
                  </a:lnTo>
                  <a:lnTo>
                    <a:pt x="1013601" y="930778"/>
                  </a:lnTo>
                  <a:lnTo>
                    <a:pt x="1011060" y="928555"/>
                  </a:lnTo>
                  <a:lnTo>
                    <a:pt x="1008519" y="926014"/>
                  </a:lnTo>
                  <a:lnTo>
                    <a:pt x="1005977" y="923156"/>
                  </a:lnTo>
                  <a:lnTo>
                    <a:pt x="1003436" y="919980"/>
                  </a:lnTo>
                  <a:lnTo>
                    <a:pt x="998036" y="912358"/>
                  </a:lnTo>
                  <a:lnTo>
                    <a:pt x="993589" y="904102"/>
                  </a:lnTo>
                  <a:lnTo>
                    <a:pt x="989142" y="895528"/>
                  </a:lnTo>
                  <a:lnTo>
                    <a:pt x="985013" y="887271"/>
                  </a:lnTo>
                  <a:lnTo>
                    <a:pt x="978025" y="872663"/>
                  </a:lnTo>
                  <a:lnTo>
                    <a:pt x="955790" y="869487"/>
                  </a:lnTo>
                  <a:lnTo>
                    <a:pt x="956107" y="865359"/>
                  </a:lnTo>
                  <a:lnTo>
                    <a:pt x="956743" y="861231"/>
                  </a:lnTo>
                  <a:lnTo>
                    <a:pt x="957696" y="857738"/>
                  </a:lnTo>
                  <a:lnTo>
                    <a:pt x="958649" y="854562"/>
                  </a:lnTo>
                  <a:lnTo>
                    <a:pt x="960237" y="852021"/>
                  </a:lnTo>
                  <a:lnTo>
                    <a:pt x="961507" y="849481"/>
                  </a:lnTo>
                  <a:lnTo>
                    <a:pt x="965319" y="845035"/>
                  </a:lnTo>
                  <a:lnTo>
                    <a:pt x="968813" y="840272"/>
                  </a:lnTo>
                  <a:lnTo>
                    <a:pt x="972307" y="835826"/>
                  </a:lnTo>
                  <a:lnTo>
                    <a:pt x="973895" y="833603"/>
                  </a:lnTo>
                  <a:lnTo>
                    <a:pt x="975484" y="830745"/>
                  </a:lnTo>
                  <a:lnTo>
                    <a:pt x="977072" y="827887"/>
                  </a:lnTo>
                  <a:lnTo>
                    <a:pt x="978025" y="824393"/>
                  </a:lnTo>
                  <a:lnTo>
                    <a:pt x="978978" y="821218"/>
                  </a:lnTo>
                  <a:lnTo>
                    <a:pt x="979613" y="818042"/>
                  </a:lnTo>
                  <a:lnTo>
                    <a:pt x="980566" y="811373"/>
                  </a:lnTo>
                  <a:lnTo>
                    <a:pt x="981201" y="804069"/>
                  </a:lnTo>
                  <a:lnTo>
                    <a:pt x="981837" y="797083"/>
                  </a:lnTo>
                  <a:lnTo>
                    <a:pt x="982154" y="789779"/>
                  </a:lnTo>
                  <a:lnTo>
                    <a:pt x="983107" y="783110"/>
                  </a:lnTo>
                  <a:lnTo>
                    <a:pt x="983742" y="779935"/>
                  </a:lnTo>
                  <a:lnTo>
                    <a:pt x="984695" y="776759"/>
                  </a:lnTo>
                  <a:lnTo>
                    <a:pt x="985966" y="773266"/>
                  </a:lnTo>
                  <a:lnTo>
                    <a:pt x="987236" y="770408"/>
                  </a:lnTo>
                  <a:lnTo>
                    <a:pt x="988507" y="768502"/>
                  </a:lnTo>
                  <a:lnTo>
                    <a:pt x="989778" y="766915"/>
                  </a:lnTo>
                  <a:lnTo>
                    <a:pt x="991366" y="765327"/>
                  </a:lnTo>
                  <a:lnTo>
                    <a:pt x="992636" y="764056"/>
                  </a:lnTo>
                  <a:lnTo>
                    <a:pt x="996131" y="761834"/>
                  </a:lnTo>
                  <a:lnTo>
                    <a:pt x="999942" y="759928"/>
                  </a:lnTo>
                  <a:lnTo>
                    <a:pt x="1003436" y="758023"/>
                  </a:lnTo>
                  <a:lnTo>
                    <a:pt x="1006930" y="755800"/>
                  </a:lnTo>
                  <a:lnTo>
                    <a:pt x="1010107" y="753259"/>
                  </a:lnTo>
                  <a:lnTo>
                    <a:pt x="1011695" y="751989"/>
                  </a:lnTo>
                  <a:lnTo>
                    <a:pt x="1012966" y="750401"/>
                  </a:lnTo>
                  <a:lnTo>
                    <a:pt x="1014871" y="746908"/>
                  </a:lnTo>
                  <a:lnTo>
                    <a:pt x="1017095" y="743097"/>
                  </a:lnTo>
                  <a:lnTo>
                    <a:pt x="1019001" y="738651"/>
                  </a:lnTo>
                  <a:lnTo>
                    <a:pt x="1020589" y="734523"/>
                  </a:lnTo>
                  <a:lnTo>
                    <a:pt x="1023130" y="725631"/>
                  </a:lnTo>
                  <a:lnTo>
                    <a:pt x="1024718" y="717057"/>
                  </a:lnTo>
                  <a:lnTo>
                    <a:pt x="1025989" y="709753"/>
                  </a:lnTo>
                  <a:lnTo>
                    <a:pt x="1026942" y="701814"/>
                  </a:lnTo>
                  <a:lnTo>
                    <a:pt x="1027895" y="693875"/>
                  </a:lnTo>
                  <a:lnTo>
                    <a:pt x="1028213" y="685618"/>
                  </a:lnTo>
                  <a:lnTo>
                    <a:pt x="1027895" y="677362"/>
                  </a:lnTo>
                  <a:lnTo>
                    <a:pt x="1027577" y="673233"/>
                  </a:lnTo>
                  <a:lnTo>
                    <a:pt x="1026942" y="669105"/>
                  </a:lnTo>
                  <a:lnTo>
                    <a:pt x="1025989" y="665294"/>
                  </a:lnTo>
                  <a:lnTo>
                    <a:pt x="1025036" y="661484"/>
                  </a:lnTo>
                  <a:lnTo>
                    <a:pt x="1023766" y="657673"/>
                  </a:lnTo>
                  <a:lnTo>
                    <a:pt x="1022177" y="654180"/>
                  </a:lnTo>
                  <a:lnTo>
                    <a:pt x="1019001" y="647511"/>
                  </a:lnTo>
                  <a:lnTo>
                    <a:pt x="1015824" y="642747"/>
                  </a:lnTo>
                  <a:lnTo>
                    <a:pt x="1014871" y="640207"/>
                  </a:lnTo>
                  <a:lnTo>
                    <a:pt x="1013919" y="637349"/>
                  </a:lnTo>
                  <a:lnTo>
                    <a:pt x="1012966" y="633856"/>
                  </a:lnTo>
                  <a:lnTo>
                    <a:pt x="1012330" y="629410"/>
                  </a:lnTo>
                  <a:lnTo>
                    <a:pt x="1012013" y="626234"/>
                  </a:lnTo>
                  <a:lnTo>
                    <a:pt x="1012013" y="622106"/>
                  </a:lnTo>
                  <a:lnTo>
                    <a:pt x="1012330" y="612261"/>
                  </a:lnTo>
                  <a:lnTo>
                    <a:pt x="1012966" y="601147"/>
                  </a:lnTo>
                  <a:lnTo>
                    <a:pt x="1013919" y="588762"/>
                  </a:lnTo>
                  <a:lnTo>
                    <a:pt x="1016460" y="566215"/>
                  </a:lnTo>
                  <a:lnTo>
                    <a:pt x="1017095" y="557323"/>
                  </a:lnTo>
                  <a:lnTo>
                    <a:pt x="1017413" y="551607"/>
                  </a:lnTo>
                  <a:lnTo>
                    <a:pt x="1017730" y="534141"/>
                  </a:lnTo>
                  <a:lnTo>
                    <a:pt x="1017413" y="527472"/>
                  </a:lnTo>
                  <a:lnTo>
                    <a:pt x="1016777" y="521756"/>
                  </a:lnTo>
                  <a:lnTo>
                    <a:pt x="1015824" y="516040"/>
                  </a:lnTo>
                  <a:lnTo>
                    <a:pt x="1014236" y="509371"/>
                  </a:lnTo>
                  <a:lnTo>
                    <a:pt x="1010424" y="492222"/>
                  </a:lnTo>
                  <a:lnTo>
                    <a:pt x="1008836" y="488412"/>
                  </a:lnTo>
                  <a:lnTo>
                    <a:pt x="1006930" y="483966"/>
                  </a:lnTo>
                  <a:lnTo>
                    <a:pt x="1004707" y="478567"/>
                  </a:lnTo>
                  <a:lnTo>
                    <a:pt x="1001530" y="473169"/>
                  </a:lnTo>
                  <a:lnTo>
                    <a:pt x="997401" y="467770"/>
                  </a:lnTo>
                  <a:lnTo>
                    <a:pt x="995495" y="465547"/>
                  </a:lnTo>
                  <a:lnTo>
                    <a:pt x="993272" y="463324"/>
                  </a:lnTo>
                  <a:lnTo>
                    <a:pt x="991048" y="460784"/>
                  </a:lnTo>
                  <a:lnTo>
                    <a:pt x="988825" y="459196"/>
                  </a:lnTo>
                  <a:lnTo>
                    <a:pt x="962143" y="454750"/>
                  </a:lnTo>
                  <a:lnTo>
                    <a:pt x="945943" y="439825"/>
                  </a:lnTo>
                  <a:lnTo>
                    <a:pt x="939908" y="436331"/>
                  </a:lnTo>
                  <a:lnTo>
                    <a:pt x="933555" y="433156"/>
                  </a:lnTo>
                  <a:lnTo>
                    <a:pt x="927202" y="430298"/>
                  </a:lnTo>
                  <a:lnTo>
                    <a:pt x="921167" y="427757"/>
                  </a:lnTo>
                  <a:lnTo>
                    <a:pt x="915131" y="425534"/>
                  </a:lnTo>
                  <a:lnTo>
                    <a:pt x="908778" y="423629"/>
                  </a:lnTo>
                  <a:lnTo>
                    <a:pt x="902426" y="422041"/>
                  </a:lnTo>
                  <a:lnTo>
                    <a:pt x="896390" y="421088"/>
                  </a:lnTo>
                  <a:lnTo>
                    <a:pt x="890038" y="420136"/>
                  </a:lnTo>
                  <a:lnTo>
                    <a:pt x="884002" y="419501"/>
                  </a:lnTo>
                  <a:lnTo>
                    <a:pt x="878285" y="419183"/>
                  </a:lnTo>
                  <a:lnTo>
                    <a:pt x="871932" y="418865"/>
                  </a:lnTo>
                  <a:close/>
                  <a:moveTo>
                    <a:pt x="1477962" y="0"/>
                  </a:moveTo>
                  <a:lnTo>
                    <a:pt x="1622425" y="0"/>
                  </a:lnTo>
                  <a:lnTo>
                    <a:pt x="1622425" y="366713"/>
                  </a:lnTo>
                  <a:lnTo>
                    <a:pt x="1477962" y="366713"/>
                  </a:lnTo>
                  <a:lnTo>
                    <a:pt x="1477962" y="0"/>
                  </a:lnTo>
                  <a:close/>
                  <a:moveTo>
                    <a:pt x="326855" y="0"/>
                  </a:moveTo>
                  <a:lnTo>
                    <a:pt x="1403350" y="0"/>
                  </a:lnTo>
                  <a:lnTo>
                    <a:pt x="1403350" y="1601788"/>
                  </a:lnTo>
                  <a:lnTo>
                    <a:pt x="326855" y="1601788"/>
                  </a:lnTo>
                  <a:lnTo>
                    <a:pt x="326855" y="0"/>
                  </a:lnTo>
                  <a:close/>
                  <a:moveTo>
                    <a:pt x="90211" y="0"/>
                  </a:moveTo>
                  <a:lnTo>
                    <a:pt x="94975" y="0"/>
                  </a:lnTo>
                  <a:lnTo>
                    <a:pt x="212503" y="0"/>
                  </a:lnTo>
                  <a:lnTo>
                    <a:pt x="212503" y="1601788"/>
                  </a:lnTo>
                  <a:lnTo>
                    <a:pt x="94975" y="1601788"/>
                  </a:lnTo>
                  <a:lnTo>
                    <a:pt x="90211" y="1601788"/>
                  </a:lnTo>
                  <a:lnTo>
                    <a:pt x="85446" y="1601471"/>
                  </a:lnTo>
                  <a:lnTo>
                    <a:pt x="80681" y="1600835"/>
                  </a:lnTo>
                  <a:lnTo>
                    <a:pt x="75917" y="1599883"/>
                  </a:lnTo>
                  <a:lnTo>
                    <a:pt x="71470" y="1598930"/>
                  </a:lnTo>
                  <a:lnTo>
                    <a:pt x="67023" y="1597660"/>
                  </a:lnTo>
                  <a:lnTo>
                    <a:pt x="62258" y="1596072"/>
                  </a:lnTo>
                  <a:lnTo>
                    <a:pt x="58129" y="1594484"/>
                  </a:lnTo>
                  <a:lnTo>
                    <a:pt x="53999" y="1592261"/>
                  </a:lnTo>
                  <a:lnTo>
                    <a:pt x="49870" y="1590356"/>
                  </a:lnTo>
                  <a:lnTo>
                    <a:pt x="45740" y="1587815"/>
                  </a:lnTo>
                  <a:lnTo>
                    <a:pt x="41929" y="1585592"/>
                  </a:lnTo>
                  <a:lnTo>
                    <a:pt x="38117" y="1583052"/>
                  </a:lnTo>
                  <a:lnTo>
                    <a:pt x="34623" y="1580194"/>
                  </a:lnTo>
                  <a:lnTo>
                    <a:pt x="31446" y="1577336"/>
                  </a:lnTo>
                  <a:lnTo>
                    <a:pt x="27635" y="1573843"/>
                  </a:lnTo>
                  <a:lnTo>
                    <a:pt x="24776" y="1570667"/>
                  </a:lnTo>
                  <a:lnTo>
                    <a:pt x="21917" y="1567174"/>
                  </a:lnTo>
                  <a:lnTo>
                    <a:pt x="19058" y="1563681"/>
                  </a:lnTo>
                  <a:lnTo>
                    <a:pt x="16517" y="1559870"/>
                  </a:lnTo>
                  <a:lnTo>
                    <a:pt x="13976" y="1556059"/>
                  </a:lnTo>
                  <a:lnTo>
                    <a:pt x="11435" y="1551931"/>
                  </a:lnTo>
                  <a:lnTo>
                    <a:pt x="9211" y="1548120"/>
                  </a:lnTo>
                  <a:lnTo>
                    <a:pt x="7306" y="1543992"/>
                  </a:lnTo>
                  <a:lnTo>
                    <a:pt x="5717" y="1539228"/>
                  </a:lnTo>
                  <a:lnTo>
                    <a:pt x="4447" y="1535100"/>
                  </a:lnTo>
                  <a:lnTo>
                    <a:pt x="3176" y="1530654"/>
                  </a:lnTo>
                  <a:lnTo>
                    <a:pt x="1906" y="1525891"/>
                  </a:lnTo>
                  <a:lnTo>
                    <a:pt x="1270" y="1521127"/>
                  </a:lnTo>
                  <a:lnTo>
                    <a:pt x="635" y="1516364"/>
                  </a:lnTo>
                  <a:lnTo>
                    <a:pt x="317" y="1511600"/>
                  </a:lnTo>
                  <a:lnTo>
                    <a:pt x="0" y="1506837"/>
                  </a:lnTo>
                  <a:lnTo>
                    <a:pt x="0" y="94951"/>
                  </a:lnTo>
                  <a:lnTo>
                    <a:pt x="317" y="90188"/>
                  </a:lnTo>
                  <a:lnTo>
                    <a:pt x="635" y="85424"/>
                  </a:lnTo>
                  <a:lnTo>
                    <a:pt x="1270" y="80661"/>
                  </a:lnTo>
                  <a:lnTo>
                    <a:pt x="1906" y="75580"/>
                  </a:lnTo>
                  <a:lnTo>
                    <a:pt x="3176" y="71134"/>
                  </a:lnTo>
                  <a:lnTo>
                    <a:pt x="4447" y="66688"/>
                  </a:lnTo>
                  <a:lnTo>
                    <a:pt x="5717" y="62560"/>
                  </a:lnTo>
                  <a:lnTo>
                    <a:pt x="7306" y="57796"/>
                  </a:lnTo>
                  <a:lnTo>
                    <a:pt x="9211" y="53668"/>
                  </a:lnTo>
                  <a:lnTo>
                    <a:pt x="11435" y="49857"/>
                  </a:lnTo>
                  <a:lnTo>
                    <a:pt x="13976" y="45729"/>
                  </a:lnTo>
                  <a:lnTo>
                    <a:pt x="16517" y="41601"/>
                  </a:lnTo>
                  <a:lnTo>
                    <a:pt x="19058" y="38107"/>
                  </a:lnTo>
                  <a:lnTo>
                    <a:pt x="21917" y="34614"/>
                  </a:lnTo>
                  <a:lnTo>
                    <a:pt x="24776" y="31121"/>
                  </a:lnTo>
                  <a:lnTo>
                    <a:pt x="27635" y="27945"/>
                  </a:lnTo>
                  <a:lnTo>
                    <a:pt x="31446" y="24452"/>
                  </a:lnTo>
                  <a:lnTo>
                    <a:pt x="34623" y="21594"/>
                  </a:lnTo>
                  <a:lnTo>
                    <a:pt x="38117" y="18736"/>
                  </a:lnTo>
                  <a:lnTo>
                    <a:pt x="41929" y="16195"/>
                  </a:lnTo>
                  <a:lnTo>
                    <a:pt x="45740" y="13655"/>
                  </a:lnTo>
                  <a:lnTo>
                    <a:pt x="49870" y="11432"/>
                  </a:lnTo>
                  <a:lnTo>
                    <a:pt x="53999" y="9527"/>
                  </a:lnTo>
                  <a:lnTo>
                    <a:pt x="58129" y="7304"/>
                  </a:lnTo>
                  <a:lnTo>
                    <a:pt x="62258" y="5716"/>
                  </a:lnTo>
                  <a:lnTo>
                    <a:pt x="67023" y="4128"/>
                  </a:lnTo>
                  <a:lnTo>
                    <a:pt x="71470" y="2858"/>
                  </a:lnTo>
                  <a:lnTo>
                    <a:pt x="75917" y="1905"/>
                  </a:lnTo>
                  <a:lnTo>
                    <a:pt x="80681" y="952"/>
                  </a:lnTo>
                  <a:lnTo>
                    <a:pt x="85446" y="317"/>
                  </a:lnTo>
                  <a:lnTo>
                    <a:pt x="902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35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0" name="文本框 48"/>
          <p:cNvSpPr txBox="1">
            <a:spLocks noChangeArrowheads="1"/>
          </p:cNvSpPr>
          <p:nvPr/>
        </p:nvSpPr>
        <p:spPr bwMode="auto">
          <a:xfrm>
            <a:off x="192617" y="339417"/>
            <a:ext cx="2704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市场开拓计划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2896745" y="450217"/>
            <a:ext cx="2322955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6056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0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2" dur="250" fill="hold"/>
                                        <p:tgtEl>
                                          <p:spTgt spid="14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5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7" dur="250" fill="hold"/>
                                        <p:tgtEl>
                                          <p:spTgt spid="15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0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51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52" dur="250" fill="hold"/>
                                        <p:tgtEl>
                                          <p:spTgt spid="16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000"/>
                            </p:stCondLst>
                            <p:childTnLst>
                              <p:par>
                                <p:cTn id="5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6" presetClass="emph" presetSubtype="0" decel="10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5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6" presetID="6" presetClass="emph" presetSubtype="0" decel="10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7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  <p:bldP spid="6" grpId="0"/>
      <p:bldP spid="7" grpId="0"/>
      <p:bldP spid="8" grpId="0"/>
      <p:bldP spid="1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359546" y="1090350"/>
            <a:ext cx="6081176" cy="5027105"/>
            <a:chOff x="241476" y="1127781"/>
            <a:chExt cx="4560882" cy="3770329"/>
          </a:xfrm>
        </p:grpSpPr>
        <p:sp>
          <p:nvSpPr>
            <p:cNvPr id="391" name="内蒙古"/>
            <p:cNvSpPr/>
            <p:nvPr/>
          </p:nvSpPr>
          <p:spPr bwMode="auto">
            <a:xfrm>
              <a:off x="2157046" y="1170350"/>
              <a:ext cx="1998275" cy="1705162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2" name="甘肃"/>
            <p:cNvSpPr/>
            <p:nvPr/>
          </p:nvSpPr>
          <p:spPr bwMode="auto">
            <a:xfrm>
              <a:off x="1772716" y="2323341"/>
              <a:ext cx="1277047" cy="1081233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3" name="宁夏"/>
            <p:cNvSpPr/>
            <p:nvPr/>
          </p:nvSpPr>
          <p:spPr bwMode="auto">
            <a:xfrm>
              <a:off x="2680027" y="2699157"/>
              <a:ext cx="257842" cy="425682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4" name="新疆"/>
            <p:cNvSpPr/>
            <p:nvPr/>
          </p:nvSpPr>
          <p:spPr bwMode="auto">
            <a:xfrm>
              <a:off x="241476" y="1579005"/>
              <a:ext cx="1825569" cy="1380427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5" name="青海"/>
            <p:cNvSpPr/>
            <p:nvPr/>
          </p:nvSpPr>
          <p:spPr bwMode="auto">
            <a:xfrm>
              <a:off x="1426089" y="2662670"/>
              <a:ext cx="1135964" cy="814878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6" name="四川"/>
            <p:cNvSpPr/>
            <p:nvPr/>
          </p:nvSpPr>
          <p:spPr bwMode="auto">
            <a:xfrm>
              <a:off x="2077991" y="3234300"/>
              <a:ext cx="982718" cy="862311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rgbClr val="0BB3C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7" name="西藏"/>
            <p:cNvSpPr/>
            <p:nvPr/>
          </p:nvSpPr>
          <p:spPr bwMode="auto">
            <a:xfrm>
              <a:off x="445804" y="2884025"/>
              <a:ext cx="1758676" cy="1070287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8" name="云南"/>
            <p:cNvSpPr/>
            <p:nvPr/>
          </p:nvSpPr>
          <p:spPr bwMode="auto">
            <a:xfrm>
              <a:off x="2047585" y="3774309"/>
              <a:ext cx="795418" cy="829472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399" name="贵州"/>
            <p:cNvSpPr/>
            <p:nvPr/>
          </p:nvSpPr>
          <p:spPr bwMode="auto">
            <a:xfrm>
              <a:off x="2618000" y="3763363"/>
              <a:ext cx="537576" cy="465818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0" name="广西"/>
            <p:cNvSpPr/>
            <p:nvPr/>
          </p:nvSpPr>
          <p:spPr bwMode="auto">
            <a:xfrm>
              <a:off x="2705569" y="4049178"/>
              <a:ext cx="702984" cy="535143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1" name="重庆"/>
            <p:cNvSpPr/>
            <p:nvPr/>
          </p:nvSpPr>
          <p:spPr bwMode="auto">
            <a:xfrm>
              <a:off x="2802867" y="3460520"/>
              <a:ext cx="397709" cy="403790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2" name="陕西"/>
            <p:cNvSpPr/>
            <p:nvPr/>
          </p:nvSpPr>
          <p:spPr bwMode="auto">
            <a:xfrm>
              <a:off x="2802867" y="2677265"/>
              <a:ext cx="453655" cy="808797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3" name="山西"/>
            <p:cNvSpPr/>
            <p:nvPr/>
          </p:nvSpPr>
          <p:spPr bwMode="auto">
            <a:xfrm>
              <a:off x="3195711" y="2525236"/>
              <a:ext cx="301626" cy="664064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4" name="湖南"/>
            <p:cNvSpPr/>
            <p:nvPr/>
          </p:nvSpPr>
          <p:spPr bwMode="auto">
            <a:xfrm>
              <a:off x="3116656" y="3657550"/>
              <a:ext cx="481629" cy="559468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5" name="湖北"/>
            <p:cNvSpPr/>
            <p:nvPr/>
          </p:nvSpPr>
          <p:spPr bwMode="auto">
            <a:xfrm>
              <a:off x="3060709" y="3335248"/>
              <a:ext cx="683524" cy="428115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6" name="广东"/>
            <p:cNvSpPr/>
            <p:nvPr/>
          </p:nvSpPr>
          <p:spPr bwMode="auto">
            <a:xfrm>
              <a:off x="3211522" y="4122152"/>
              <a:ext cx="711497" cy="563117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solidFill>
              <a:srgbClr val="0BB3C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07" name="江西"/>
            <p:cNvSpPr/>
            <p:nvPr/>
          </p:nvSpPr>
          <p:spPr bwMode="auto">
            <a:xfrm>
              <a:off x="3548419" y="3634442"/>
              <a:ext cx="425682" cy="580144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8" name="福建"/>
            <p:cNvSpPr/>
            <p:nvPr/>
          </p:nvSpPr>
          <p:spPr bwMode="auto">
            <a:xfrm>
              <a:off x="3769774" y="3788904"/>
              <a:ext cx="394060" cy="481629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09" name="浙江"/>
            <p:cNvSpPr/>
            <p:nvPr/>
          </p:nvSpPr>
          <p:spPr bwMode="auto">
            <a:xfrm>
              <a:off x="3946128" y="3483629"/>
              <a:ext cx="338113" cy="391628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solidFill>
              <a:srgbClr val="0BB3C1"/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0" name="安徽"/>
            <p:cNvSpPr/>
            <p:nvPr/>
          </p:nvSpPr>
          <p:spPr bwMode="auto">
            <a:xfrm>
              <a:off x="3615312" y="3144299"/>
              <a:ext cx="428115" cy="524198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1" name="天津"/>
            <p:cNvSpPr/>
            <p:nvPr/>
          </p:nvSpPr>
          <p:spPr bwMode="auto">
            <a:xfrm>
              <a:off x="3699232" y="2539830"/>
              <a:ext cx="111894" cy="161759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2" name="北京"/>
            <p:cNvSpPr/>
            <p:nvPr/>
          </p:nvSpPr>
          <p:spPr bwMode="auto">
            <a:xfrm>
              <a:off x="3587339" y="2466856"/>
              <a:ext cx="148381" cy="159326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3" name="辽宁"/>
            <p:cNvSpPr/>
            <p:nvPr/>
          </p:nvSpPr>
          <p:spPr bwMode="auto">
            <a:xfrm>
              <a:off x="3839100" y="2150635"/>
              <a:ext cx="526629" cy="501089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4" name="吉林"/>
            <p:cNvSpPr/>
            <p:nvPr/>
          </p:nvSpPr>
          <p:spPr bwMode="auto">
            <a:xfrm>
              <a:off x="3957074" y="1847792"/>
              <a:ext cx="750418" cy="509603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5" name="黑龙江"/>
            <p:cNvSpPr/>
            <p:nvPr/>
          </p:nvSpPr>
          <p:spPr bwMode="auto">
            <a:xfrm>
              <a:off x="3797748" y="1127781"/>
              <a:ext cx="1004610" cy="91339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6" name="山东"/>
            <p:cNvSpPr/>
            <p:nvPr/>
          </p:nvSpPr>
          <p:spPr bwMode="auto">
            <a:xfrm>
              <a:off x="3598285" y="2766050"/>
              <a:ext cx="608118" cy="381898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7" name="上海"/>
            <p:cNvSpPr/>
            <p:nvPr/>
          </p:nvSpPr>
          <p:spPr bwMode="auto">
            <a:xfrm>
              <a:off x="4166267" y="3399708"/>
              <a:ext cx="96083" cy="83921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8" name="江苏"/>
            <p:cNvSpPr/>
            <p:nvPr/>
          </p:nvSpPr>
          <p:spPr bwMode="auto">
            <a:xfrm>
              <a:off x="3721125" y="3077406"/>
              <a:ext cx="530279" cy="408655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19" name="河北"/>
            <p:cNvSpPr/>
            <p:nvPr/>
          </p:nvSpPr>
          <p:spPr bwMode="auto">
            <a:xfrm>
              <a:off x="3445040" y="2295367"/>
              <a:ext cx="492575" cy="702984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20" name="河南"/>
            <p:cNvSpPr/>
            <p:nvPr/>
          </p:nvSpPr>
          <p:spPr bwMode="auto">
            <a:xfrm>
              <a:off x="3220036" y="2970378"/>
              <a:ext cx="518116" cy="513251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21" name="台湾"/>
            <p:cNvSpPr/>
            <p:nvPr/>
          </p:nvSpPr>
          <p:spPr bwMode="auto">
            <a:xfrm>
              <a:off x="4194240" y="4066205"/>
              <a:ext cx="148381" cy="358790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  <p:sp>
          <p:nvSpPr>
            <p:cNvPr id="422" name="海南"/>
            <p:cNvSpPr/>
            <p:nvPr/>
          </p:nvSpPr>
          <p:spPr bwMode="auto">
            <a:xfrm>
              <a:off x="3103277" y="4702297"/>
              <a:ext cx="223787" cy="195813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400">
                <a:solidFill>
                  <a:srgbClr val="FFFFFF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49" name="Straight Connector 363"/>
          <p:cNvCxnSpPr/>
          <p:nvPr/>
        </p:nvCxnSpPr>
        <p:spPr>
          <a:xfrm rot="5400000">
            <a:off x="4810739" y="3752035"/>
            <a:ext cx="4857784" cy="211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370"/>
          <p:cNvCxnSpPr/>
          <p:nvPr/>
        </p:nvCxnSpPr>
        <p:spPr>
          <a:xfrm rot="10800000">
            <a:off x="8088755" y="2767047"/>
            <a:ext cx="3429024" cy="211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371"/>
          <p:cNvCxnSpPr/>
          <p:nvPr/>
        </p:nvCxnSpPr>
        <p:spPr>
          <a:xfrm rot="10800000">
            <a:off x="8088755" y="4481559"/>
            <a:ext cx="3429024" cy="211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组合 1"/>
          <p:cNvGrpSpPr/>
          <p:nvPr/>
        </p:nvGrpSpPr>
        <p:grpSpPr>
          <a:xfrm>
            <a:off x="9567633" y="1344263"/>
            <a:ext cx="2247320" cy="1084345"/>
            <a:chOff x="7147541" y="1318217"/>
            <a:chExt cx="1685490" cy="813259"/>
          </a:xfrm>
        </p:grpSpPr>
        <p:sp>
          <p:nvSpPr>
            <p:cNvPr id="52" name="Rectangle 364"/>
            <p:cNvSpPr/>
            <p:nvPr/>
          </p:nvSpPr>
          <p:spPr>
            <a:xfrm>
              <a:off x="7147541" y="1318217"/>
              <a:ext cx="1685490" cy="284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G</a:t>
              </a:r>
              <a:r>
                <a:rPr lang="en-US" altLang="zh-CN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uang Dong</a:t>
              </a:r>
              <a:endParaRPr lang="en-US" sz="18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3" name="Rectangle 373"/>
            <p:cNvSpPr/>
            <p:nvPr/>
          </p:nvSpPr>
          <p:spPr>
            <a:xfrm>
              <a:off x="7175249" y="1618883"/>
              <a:ext cx="1655734" cy="512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id-ID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广东"/>
          <p:cNvSpPr/>
          <p:nvPr/>
        </p:nvSpPr>
        <p:spPr bwMode="auto">
          <a:xfrm>
            <a:off x="8033180" y="1467907"/>
            <a:ext cx="1204071" cy="952967"/>
          </a:xfrm>
          <a:custGeom>
            <a:avLst/>
            <a:gdLst>
              <a:gd name="T0" fmla="*/ 2147483646 w 508"/>
              <a:gd name="T1" fmla="*/ 2147483646 h 402"/>
              <a:gd name="T2" fmla="*/ 2147483646 w 508"/>
              <a:gd name="T3" fmla="*/ 2147483646 h 402"/>
              <a:gd name="T4" fmla="*/ 2147483646 w 508"/>
              <a:gd name="T5" fmla="*/ 2147483646 h 402"/>
              <a:gd name="T6" fmla="*/ 2147483646 w 508"/>
              <a:gd name="T7" fmla="*/ 2147483646 h 402"/>
              <a:gd name="T8" fmla="*/ 2147483646 w 508"/>
              <a:gd name="T9" fmla="*/ 2147483646 h 402"/>
              <a:gd name="T10" fmla="*/ 2147483646 w 508"/>
              <a:gd name="T11" fmla="*/ 2147483646 h 402"/>
              <a:gd name="T12" fmla="*/ 2147483646 w 508"/>
              <a:gd name="T13" fmla="*/ 2147483646 h 402"/>
              <a:gd name="T14" fmla="*/ 2147483646 w 508"/>
              <a:gd name="T15" fmla="*/ 2147483646 h 402"/>
              <a:gd name="T16" fmla="*/ 2147483646 w 508"/>
              <a:gd name="T17" fmla="*/ 2147483646 h 402"/>
              <a:gd name="T18" fmla="*/ 2147483646 w 508"/>
              <a:gd name="T19" fmla="*/ 2147483646 h 402"/>
              <a:gd name="T20" fmla="*/ 2147483646 w 508"/>
              <a:gd name="T21" fmla="*/ 2147483646 h 402"/>
              <a:gd name="T22" fmla="*/ 2147483646 w 508"/>
              <a:gd name="T23" fmla="*/ 2147483646 h 402"/>
              <a:gd name="T24" fmla="*/ 2147483646 w 508"/>
              <a:gd name="T25" fmla="*/ 2147483646 h 402"/>
              <a:gd name="T26" fmla="*/ 2147483646 w 508"/>
              <a:gd name="T27" fmla="*/ 2147483646 h 402"/>
              <a:gd name="T28" fmla="*/ 2147483646 w 508"/>
              <a:gd name="T29" fmla="*/ 2147483646 h 402"/>
              <a:gd name="T30" fmla="*/ 2147483646 w 508"/>
              <a:gd name="T31" fmla="*/ 2147483646 h 402"/>
              <a:gd name="T32" fmla="*/ 2147483646 w 508"/>
              <a:gd name="T33" fmla="*/ 2147483646 h 402"/>
              <a:gd name="T34" fmla="*/ 2147483646 w 508"/>
              <a:gd name="T35" fmla="*/ 2147483646 h 402"/>
              <a:gd name="T36" fmla="*/ 2147483646 w 508"/>
              <a:gd name="T37" fmla="*/ 2147483646 h 402"/>
              <a:gd name="T38" fmla="*/ 2147483646 w 508"/>
              <a:gd name="T39" fmla="*/ 2147483646 h 402"/>
              <a:gd name="T40" fmla="*/ 2147483646 w 508"/>
              <a:gd name="T41" fmla="*/ 2147483646 h 402"/>
              <a:gd name="T42" fmla="*/ 2147483646 w 508"/>
              <a:gd name="T43" fmla="*/ 2147483646 h 402"/>
              <a:gd name="T44" fmla="*/ 2147483646 w 508"/>
              <a:gd name="T45" fmla="*/ 2147483646 h 402"/>
              <a:gd name="T46" fmla="*/ 2147483646 w 508"/>
              <a:gd name="T47" fmla="*/ 2147483646 h 402"/>
              <a:gd name="T48" fmla="*/ 2147483646 w 508"/>
              <a:gd name="T49" fmla="*/ 2147483646 h 402"/>
              <a:gd name="T50" fmla="*/ 2147483646 w 508"/>
              <a:gd name="T51" fmla="*/ 2147483646 h 402"/>
              <a:gd name="T52" fmla="*/ 2147483646 w 508"/>
              <a:gd name="T53" fmla="*/ 2147483646 h 402"/>
              <a:gd name="T54" fmla="*/ 2147483646 w 508"/>
              <a:gd name="T55" fmla="*/ 2147483646 h 402"/>
              <a:gd name="T56" fmla="*/ 2147483646 w 508"/>
              <a:gd name="T57" fmla="*/ 2147483646 h 402"/>
              <a:gd name="T58" fmla="*/ 2147483646 w 508"/>
              <a:gd name="T59" fmla="*/ 2147483646 h 402"/>
              <a:gd name="T60" fmla="*/ 2147483646 w 508"/>
              <a:gd name="T61" fmla="*/ 2147483646 h 402"/>
              <a:gd name="T62" fmla="*/ 2147483646 w 508"/>
              <a:gd name="T63" fmla="*/ 2147483646 h 402"/>
              <a:gd name="T64" fmla="*/ 2147483646 w 508"/>
              <a:gd name="T65" fmla="*/ 2147483646 h 402"/>
              <a:gd name="T66" fmla="*/ 2147483646 w 508"/>
              <a:gd name="T67" fmla="*/ 2147483646 h 402"/>
              <a:gd name="T68" fmla="*/ 2147483646 w 508"/>
              <a:gd name="T69" fmla="*/ 2147483646 h 402"/>
              <a:gd name="T70" fmla="*/ 2147483646 w 508"/>
              <a:gd name="T71" fmla="*/ 2147483646 h 402"/>
              <a:gd name="T72" fmla="*/ 2147483646 w 508"/>
              <a:gd name="T73" fmla="*/ 2147483646 h 402"/>
              <a:gd name="T74" fmla="*/ 2147483646 w 508"/>
              <a:gd name="T75" fmla="*/ 2147483646 h 402"/>
              <a:gd name="T76" fmla="*/ 2147483646 w 508"/>
              <a:gd name="T77" fmla="*/ 2147483646 h 402"/>
              <a:gd name="T78" fmla="*/ 2147483646 w 508"/>
              <a:gd name="T79" fmla="*/ 2147483646 h 402"/>
              <a:gd name="T80" fmla="*/ 2147483646 w 508"/>
              <a:gd name="T81" fmla="*/ 2147483646 h 402"/>
              <a:gd name="T82" fmla="*/ 2147483646 w 508"/>
              <a:gd name="T83" fmla="*/ 2147483646 h 402"/>
              <a:gd name="T84" fmla="*/ 2147483646 w 508"/>
              <a:gd name="T85" fmla="*/ 2147483646 h 402"/>
              <a:gd name="T86" fmla="*/ 2147483646 w 508"/>
              <a:gd name="T87" fmla="*/ 2147483646 h 402"/>
              <a:gd name="T88" fmla="*/ 2147483646 w 508"/>
              <a:gd name="T89" fmla="*/ 2147483646 h 402"/>
              <a:gd name="T90" fmla="*/ 2147483646 w 508"/>
              <a:gd name="T91" fmla="*/ 2147483646 h 402"/>
              <a:gd name="T92" fmla="*/ 2147483646 w 508"/>
              <a:gd name="T93" fmla="*/ 2147483646 h 402"/>
              <a:gd name="T94" fmla="*/ 2147483646 w 508"/>
              <a:gd name="T95" fmla="*/ 2147483646 h 402"/>
              <a:gd name="T96" fmla="*/ 2147483646 w 508"/>
              <a:gd name="T97" fmla="*/ 2147483646 h 402"/>
              <a:gd name="T98" fmla="*/ 2147483646 w 508"/>
              <a:gd name="T99" fmla="*/ 2147483646 h 402"/>
              <a:gd name="T100" fmla="*/ 2147483646 w 508"/>
              <a:gd name="T101" fmla="*/ 2147483646 h 402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</a:gdLst>
            <a:ahLst/>
            <a:cxnLst>
              <a:cxn ang="T102">
                <a:pos x="T0" y="T1"/>
              </a:cxn>
              <a:cxn ang="T103">
                <a:pos x="T2" y="T3"/>
              </a:cxn>
              <a:cxn ang="T104">
                <a:pos x="T4" y="T5"/>
              </a:cxn>
              <a:cxn ang="T105">
                <a:pos x="T6" y="T7"/>
              </a:cxn>
              <a:cxn ang="T106">
                <a:pos x="T8" y="T9"/>
              </a:cxn>
              <a:cxn ang="T107">
                <a:pos x="T10" y="T11"/>
              </a:cxn>
              <a:cxn ang="T108">
                <a:pos x="T12" y="T13"/>
              </a:cxn>
              <a:cxn ang="T109">
                <a:pos x="T14" y="T15"/>
              </a:cxn>
              <a:cxn ang="T110">
                <a:pos x="T16" y="T17"/>
              </a:cxn>
              <a:cxn ang="T111">
                <a:pos x="T18" y="T19"/>
              </a:cxn>
              <a:cxn ang="T112">
                <a:pos x="T20" y="T21"/>
              </a:cxn>
              <a:cxn ang="T113">
                <a:pos x="T22" y="T23"/>
              </a:cxn>
              <a:cxn ang="T114">
                <a:pos x="T24" y="T25"/>
              </a:cxn>
              <a:cxn ang="T115">
                <a:pos x="T26" y="T27"/>
              </a:cxn>
              <a:cxn ang="T116">
                <a:pos x="T28" y="T29"/>
              </a:cxn>
              <a:cxn ang="T117">
                <a:pos x="T30" y="T31"/>
              </a:cxn>
              <a:cxn ang="T118">
                <a:pos x="T32" y="T33"/>
              </a:cxn>
              <a:cxn ang="T119">
                <a:pos x="T34" y="T35"/>
              </a:cxn>
              <a:cxn ang="T120">
                <a:pos x="T36" y="T37"/>
              </a:cxn>
              <a:cxn ang="T121">
                <a:pos x="T38" y="T39"/>
              </a:cxn>
              <a:cxn ang="T122">
                <a:pos x="T40" y="T41"/>
              </a:cxn>
              <a:cxn ang="T123">
                <a:pos x="T42" y="T43"/>
              </a:cxn>
              <a:cxn ang="T124">
                <a:pos x="T44" y="T45"/>
              </a:cxn>
              <a:cxn ang="T125">
                <a:pos x="T46" y="T47"/>
              </a:cxn>
              <a:cxn ang="T126">
                <a:pos x="T48" y="T49"/>
              </a:cxn>
              <a:cxn ang="T127">
                <a:pos x="T50" y="T51"/>
              </a:cxn>
              <a:cxn ang="T128">
                <a:pos x="T52" y="T53"/>
              </a:cxn>
              <a:cxn ang="T129">
                <a:pos x="T54" y="T55"/>
              </a:cxn>
              <a:cxn ang="T130">
                <a:pos x="T56" y="T57"/>
              </a:cxn>
              <a:cxn ang="T131">
                <a:pos x="T58" y="T59"/>
              </a:cxn>
              <a:cxn ang="T132">
                <a:pos x="T60" y="T61"/>
              </a:cxn>
              <a:cxn ang="T133">
                <a:pos x="T62" y="T63"/>
              </a:cxn>
              <a:cxn ang="T134">
                <a:pos x="T64" y="T65"/>
              </a:cxn>
              <a:cxn ang="T135">
                <a:pos x="T66" y="T67"/>
              </a:cxn>
              <a:cxn ang="T136">
                <a:pos x="T68" y="T69"/>
              </a:cxn>
              <a:cxn ang="T137">
                <a:pos x="T70" y="T71"/>
              </a:cxn>
              <a:cxn ang="T138">
                <a:pos x="T72" y="T73"/>
              </a:cxn>
              <a:cxn ang="T139">
                <a:pos x="T74" y="T75"/>
              </a:cxn>
              <a:cxn ang="T140">
                <a:pos x="T76" y="T77"/>
              </a:cxn>
              <a:cxn ang="T141">
                <a:pos x="T78" y="T79"/>
              </a:cxn>
              <a:cxn ang="T142">
                <a:pos x="T80" y="T81"/>
              </a:cxn>
              <a:cxn ang="T143">
                <a:pos x="T82" y="T83"/>
              </a:cxn>
              <a:cxn ang="T144">
                <a:pos x="T84" y="T85"/>
              </a:cxn>
              <a:cxn ang="T145">
                <a:pos x="T86" y="T87"/>
              </a:cxn>
              <a:cxn ang="T146">
                <a:pos x="T88" y="T89"/>
              </a:cxn>
              <a:cxn ang="T147">
                <a:pos x="T90" y="T91"/>
              </a:cxn>
              <a:cxn ang="T148">
                <a:pos x="T92" y="T93"/>
              </a:cxn>
              <a:cxn ang="T149">
                <a:pos x="T94" y="T95"/>
              </a:cxn>
              <a:cxn ang="T150">
                <a:pos x="T96" y="T97"/>
              </a:cxn>
              <a:cxn ang="T151">
                <a:pos x="T98" y="T99"/>
              </a:cxn>
              <a:cxn ang="T152">
                <a:pos x="T100" y="T101"/>
              </a:cxn>
            </a:cxnLst>
            <a:rect l="0" t="0" r="r" b="b"/>
            <a:pathLst>
              <a:path w="508" h="402">
                <a:moveTo>
                  <a:pt x="476" y="138"/>
                </a:moveTo>
                <a:lnTo>
                  <a:pt x="476" y="138"/>
                </a:lnTo>
                <a:lnTo>
                  <a:pt x="484" y="134"/>
                </a:lnTo>
                <a:lnTo>
                  <a:pt x="488" y="130"/>
                </a:lnTo>
                <a:lnTo>
                  <a:pt x="488" y="128"/>
                </a:lnTo>
                <a:lnTo>
                  <a:pt x="490" y="126"/>
                </a:lnTo>
                <a:lnTo>
                  <a:pt x="492" y="126"/>
                </a:lnTo>
                <a:lnTo>
                  <a:pt x="508" y="126"/>
                </a:lnTo>
                <a:lnTo>
                  <a:pt x="508" y="116"/>
                </a:lnTo>
                <a:lnTo>
                  <a:pt x="502" y="114"/>
                </a:lnTo>
                <a:lnTo>
                  <a:pt x="496" y="110"/>
                </a:lnTo>
                <a:lnTo>
                  <a:pt x="472" y="88"/>
                </a:lnTo>
                <a:lnTo>
                  <a:pt x="460" y="58"/>
                </a:lnTo>
                <a:lnTo>
                  <a:pt x="446" y="44"/>
                </a:lnTo>
                <a:lnTo>
                  <a:pt x="424" y="42"/>
                </a:lnTo>
                <a:lnTo>
                  <a:pt x="406" y="44"/>
                </a:lnTo>
                <a:lnTo>
                  <a:pt x="402" y="44"/>
                </a:lnTo>
                <a:lnTo>
                  <a:pt x="404" y="54"/>
                </a:lnTo>
                <a:lnTo>
                  <a:pt x="404" y="56"/>
                </a:lnTo>
                <a:lnTo>
                  <a:pt x="404" y="58"/>
                </a:lnTo>
                <a:lnTo>
                  <a:pt x="400" y="58"/>
                </a:lnTo>
                <a:lnTo>
                  <a:pt x="388" y="64"/>
                </a:lnTo>
                <a:lnTo>
                  <a:pt x="386" y="62"/>
                </a:lnTo>
                <a:lnTo>
                  <a:pt x="372" y="50"/>
                </a:lnTo>
                <a:lnTo>
                  <a:pt x="368" y="50"/>
                </a:lnTo>
                <a:lnTo>
                  <a:pt x="364" y="50"/>
                </a:lnTo>
                <a:lnTo>
                  <a:pt x="332" y="64"/>
                </a:lnTo>
                <a:lnTo>
                  <a:pt x="322" y="68"/>
                </a:lnTo>
                <a:lnTo>
                  <a:pt x="316" y="66"/>
                </a:lnTo>
                <a:lnTo>
                  <a:pt x="310" y="70"/>
                </a:lnTo>
                <a:lnTo>
                  <a:pt x="304" y="76"/>
                </a:lnTo>
                <a:lnTo>
                  <a:pt x="300" y="80"/>
                </a:lnTo>
                <a:lnTo>
                  <a:pt x="298" y="76"/>
                </a:lnTo>
                <a:lnTo>
                  <a:pt x="288" y="66"/>
                </a:lnTo>
                <a:lnTo>
                  <a:pt x="286" y="62"/>
                </a:lnTo>
                <a:lnTo>
                  <a:pt x="286" y="58"/>
                </a:lnTo>
                <a:lnTo>
                  <a:pt x="290" y="50"/>
                </a:lnTo>
                <a:lnTo>
                  <a:pt x="300" y="38"/>
                </a:lnTo>
                <a:lnTo>
                  <a:pt x="314" y="22"/>
                </a:lnTo>
                <a:lnTo>
                  <a:pt x="318" y="16"/>
                </a:lnTo>
                <a:lnTo>
                  <a:pt x="316" y="12"/>
                </a:lnTo>
                <a:lnTo>
                  <a:pt x="312" y="12"/>
                </a:lnTo>
                <a:lnTo>
                  <a:pt x="308" y="14"/>
                </a:lnTo>
                <a:lnTo>
                  <a:pt x="298" y="20"/>
                </a:lnTo>
                <a:lnTo>
                  <a:pt x="288" y="26"/>
                </a:lnTo>
                <a:lnTo>
                  <a:pt x="282" y="28"/>
                </a:lnTo>
                <a:lnTo>
                  <a:pt x="280" y="26"/>
                </a:lnTo>
                <a:lnTo>
                  <a:pt x="278" y="20"/>
                </a:lnTo>
                <a:lnTo>
                  <a:pt x="276" y="20"/>
                </a:lnTo>
                <a:lnTo>
                  <a:pt x="270" y="6"/>
                </a:lnTo>
                <a:lnTo>
                  <a:pt x="254" y="16"/>
                </a:lnTo>
                <a:lnTo>
                  <a:pt x="252" y="18"/>
                </a:lnTo>
                <a:lnTo>
                  <a:pt x="252" y="16"/>
                </a:lnTo>
                <a:lnTo>
                  <a:pt x="236" y="8"/>
                </a:lnTo>
                <a:lnTo>
                  <a:pt x="220" y="2"/>
                </a:lnTo>
                <a:lnTo>
                  <a:pt x="214" y="0"/>
                </a:lnTo>
                <a:lnTo>
                  <a:pt x="208" y="2"/>
                </a:lnTo>
                <a:lnTo>
                  <a:pt x="204" y="6"/>
                </a:lnTo>
                <a:lnTo>
                  <a:pt x="198" y="12"/>
                </a:lnTo>
                <a:lnTo>
                  <a:pt x="204" y="24"/>
                </a:lnTo>
                <a:lnTo>
                  <a:pt x="210" y="38"/>
                </a:lnTo>
                <a:lnTo>
                  <a:pt x="210" y="44"/>
                </a:lnTo>
                <a:lnTo>
                  <a:pt x="210" y="48"/>
                </a:lnTo>
                <a:lnTo>
                  <a:pt x="208" y="52"/>
                </a:lnTo>
                <a:lnTo>
                  <a:pt x="204" y="54"/>
                </a:lnTo>
                <a:lnTo>
                  <a:pt x="200" y="54"/>
                </a:lnTo>
                <a:lnTo>
                  <a:pt x="194" y="54"/>
                </a:lnTo>
                <a:lnTo>
                  <a:pt x="188" y="50"/>
                </a:lnTo>
                <a:lnTo>
                  <a:pt x="182" y="46"/>
                </a:lnTo>
                <a:lnTo>
                  <a:pt x="164" y="36"/>
                </a:lnTo>
                <a:lnTo>
                  <a:pt x="156" y="32"/>
                </a:lnTo>
                <a:lnTo>
                  <a:pt x="156" y="34"/>
                </a:lnTo>
                <a:lnTo>
                  <a:pt x="156" y="52"/>
                </a:lnTo>
                <a:lnTo>
                  <a:pt x="144" y="66"/>
                </a:lnTo>
                <a:lnTo>
                  <a:pt x="144" y="80"/>
                </a:lnTo>
                <a:lnTo>
                  <a:pt x="148" y="94"/>
                </a:lnTo>
                <a:lnTo>
                  <a:pt x="150" y="94"/>
                </a:lnTo>
                <a:lnTo>
                  <a:pt x="140" y="108"/>
                </a:lnTo>
                <a:lnTo>
                  <a:pt x="136" y="120"/>
                </a:lnTo>
                <a:lnTo>
                  <a:pt x="136" y="122"/>
                </a:lnTo>
                <a:lnTo>
                  <a:pt x="124" y="134"/>
                </a:lnTo>
                <a:lnTo>
                  <a:pt x="104" y="180"/>
                </a:lnTo>
                <a:lnTo>
                  <a:pt x="104" y="204"/>
                </a:lnTo>
                <a:lnTo>
                  <a:pt x="60" y="230"/>
                </a:lnTo>
                <a:lnTo>
                  <a:pt x="58" y="234"/>
                </a:lnTo>
                <a:lnTo>
                  <a:pt x="64" y="248"/>
                </a:lnTo>
                <a:lnTo>
                  <a:pt x="60" y="266"/>
                </a:lnTo>
                <a:lnTo>
                  <a:pt x="42" y="264"/>
                </a:lnTo>
                <a:lnTo>
                  <a:pt x="38" y="284"/>
                </a:lnTo>
                <a:lnTo>
                  <a:pt x="16" y="284"/>
                </a:lnTo>
                <a:lnTo>
                  <a:pt x="10" y="292"/>
                </a:lnTo>
                <a:lnTo>
                  <a:pt x="4" y="306"/>
                </a:lnTo>
                <a:lnTo>
                  <a:pt x="0" y="356"/>
                </a:lnTo>
                <a:lnTo>
                  <a:pt x="4" y="368"/>
                </a:lnTo>
                <a:lnTo>
                  <a:pt x="6" y="368"/>
                </a:lnTo>
                <a:lnTo>
                  <a:pt x="6" y="380"/>
                </a:lnTo>
                <a:lnTo>
                  <a:pt x="16" y="392"/>
                </a:lnTo>
                <a:lnTo>
                  <a:pt x="16" y="402"/>
                </a:lnTo>
                <a:lnTo>
                  <a:pt x="42" y="400"/>
                </a:lnTo>
                <a:lnTo>
                  <a:pt x="44" y="398"/>
                </a:lnTo>
                <a:lnTo>
                  <a:pt x="44" y="396"/>
                </a:lnTo>
                <a:lnTo>
                  <a:pt x="52" y="388"/>
                </a:lnTo>
                <a:lnTo>
                  <a:pt x="36" y="372"/>
                </a:lnTo>
                <a:lnTo>
                  <a:pt x="34" y="372"/>
                </a:lnTo>
                <a:lnTo>
                  <a:pt x="24" y="364"/>
                </a:lnTo>
                <a:lnTo>
                  <a:pt x="24" y="362"/>
                </a:lnTo>
                <a:lnTo>
                  <a:pt x="24" y="346"/>
                </a:lnTo>
                <a:lnTo>
                  <a:pt x="36" y="346"/>
                </a:lnTo>
                <a:lnTo>
                  <a:pt x="38" y="340"/>
                </a:lnTo>
                <a:lnTo>
                  <a:pt x="32" y="324"/>
                </a:lnTo>
                <a:lnTo>
                  <a:pt x="64" y="324"/>
                </a:lnTo>
                <a:lnTo>
                  <a:pt x="120" y="298"/>
                </a:lnTo>
                <a:lnTo>
                  <a:pt x="126" y="286"/>
                </a:lnTo>
                <a:lnTo>
                  <a:pt x="128" y="282"/>
                </a:lnTo>
                <a:lnTo>
                  <a:pt x="140" y="288"/>
                </a:lnTo>
                <a:lnTo>
                  <a:pt x="140" y="290"/>
                </a:lnTo>
                <a:lnTo>
                  <a:pt x="146" y="296"/>
                </a:lnTo>
                <a:lnTo>
                  <a:pt x="152" y="294"/>
                </a:lnTo>
                <a:lnTo>
                  <a:pt x="150" y="282"/>
                </a:lnTo>
                <a:lnTo>
                  <a:pt x="168" y="282"/>
                </a:lnTo>
                <a:lnTo>
                  <a:pt x="186" y="286"/>
                </a:lnTo>
                <a:lnTo>
                  <a:pt x="192" y="274"/>
                </a:lnTo>
                <a:lnTo>
                  <a:pt x="194" y="272"/>
                </a:lnTo>
                <a:lnTo>
                  <a:pt x="196" y="272"/>
                </a:lnTo>
                <a:lnTo>
                  <a:pt x="214" y="266"/>
                </a:lnTo>
                <a:lnTo>
                  <a:pt x="218" y="238"/>
                </a:lnTo>
                <a:lnTo>
                  <a:pt x="238" y="256"/>
                </a:lnTo>
                <a:lnTo>
                  <a:pt x="246" y="256"/>
                </a:lnTo>
                <a:lnTo>
                  <a:pt x="250" y="252"/>
                </a:lnTo>
                <a:lnTo>
                  <a:pt x="248" y="192"/>
                </a:lnTo>
                <a:lnTo>
                  <a:pt x="248" y="190"/>
                </a:lnTo>
                <a:lnTo>
                  <a:pt x="248" y="186"/>
                </a:lnTo>
                <a:lnTo>
                  <a:pt x="260" y="188"/>
                </a:lnTo>
                <a:lnTo>
                  <a:pt x="262" y="188"/>
                </a:lnTo>
                <a:lnTo>
                  <a:pt x="264" y="190"/>
                </a:lnTo>
                <a:lnTo>
                  <a:pt x="286" y="230"/>
                </a:lnTo>
                <a:lnTo>
                  <a:pt x="312" y="226"/>
                </a:lnTo>
                <a:lnTo>
                  <a:pt x="318" y="224"/>
                </a:lnTo>
                <a:lnTo>
                  <a:pt x="322" y="216"/>
                </a:lnTo>
                <a:lnTo>
                  <a:pt x="314" y="208"/>
                </a:lnTo>
                <a:lnTo>
                  <a:pt x="312" y="206"/>
                </a:lnTo>
                <a:lnTo>
                  <a:pt x="330" y="200"/>
                </a:lnTo>
                <a:lnTo>
                  <a:pt x="332" y="198"/>
                </a:lnTo>
                <a:lnTo>
                  <a:pt x="340" y="206"/>
                </a:lnTo>
                <a:lnTo>
                  <a:pt x="346" y="202"/>
                </a:lnTo>
                <a:lnTo>
                  <a:pt x="346" y="190"/>
                </a:lnTo>
                <a:lnTo>
                  <a:pt x="350" y="190"/>
                </a:lnTo>
                <a:lnTo>
                  <a:pt x="364" y="190"/>
                </a:lnTo>
                <a:lnTo>
                  <a:pt x="370" y="192"/>
                </a:lnTo>
                <a:lnTo>
                  <a:pt x="376" y="194"/>
                </a:lnTo>
                <a:lnTo>
                  <a:pt x="382" y="198"/>
                </a:lnTo>
                <a:lnTo>
                  <a:pt x="386" y="202"/>
                </a:lnTo>
                <a:lnTo>
                  <a:pt x="388" y="206"/>
                </a:lnTo>
                <a:lnTo>
                  <a:pt x="392" y="186"/>
                </a:lnTo>
                <a:lnTo>
                  <a:pt x="396" y="184"/>
                </a:lnTo>
                <a:lnTo>
                  <a:pt x="400" y="182"/>
                </a:lnTo>
                <a:lnTo>
                  <a:pt x="406" y="182"/>
                </a:lnTo>
                <a:lnTo>
                  <a:pt x="412" y="184"/>
                </a:lnTo>
                <a:lnTo>
                  <a:pt x="414" y="186"/>
                </a:lnTo>
                <a:lnTo>
                  <a:pt x="414" y="188"/>
                </a:lnTo>
                <a:lnTo>
                  <a:pt x="418" y="188"/>
                </a:lnTo>
                <a:lnTo>
                  <a:pt x="432" y="180"/>
                </a:lnTo>
                <a:lnTo>
                  <a:pt x="460" y="160"/>
                </a:lnTo>
                <a:lnTo>
                  <a:pt x="460" y="152"/>
                </a:lnTo>
                <a:lnTo>
                  <a:pt x="464" y="146"/>
                </a:lnTo>
                <a:lnTo>
                  <a:pt x="470" y="140"/>
                </a:lnTo>
                <a:lnTo>
                  <a:pt x="476" y="138"/>
                </a:lnTo>
                <a:close/>
              </a:path>
            </a:pathLst>
          </a:custGeom>
          <a:solidFill>
            <a:srgbClr val="0BB3C1"/>
          </a:solid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1" name="四川"/>
          <p:cNvSpPr/>
          <p:nvPr/>
        </p:nvSpPr>
        <p:spPr bwMode="auto">
          <a:xfrm>
            <a:off x="8131269" y="3128407"/>
            <a:ext cx="1310291" cy="1149748"/>
          </a:xfrm>
          <a:custGeom>
            <a:avLst/>
            <a:gdLst>
              <a:gd name="T0" fmla="*/ 2147483646 w 702"/>
              <a:gd name="T1" fmla="*/ 2147483646 h 616"/>
              <a:gd name="T2" fmla="*/ 2147483646 w 702"/>
              <a:gd name="T3" fmla="*/ 2147483646 h 616"/>
              <a:gd name="T4" fmla="*/ 2147483646 w 702"/>
              <a:gd name="T5" fmla="*/ 2147483646 h 616"/>
              <a:gd name="T6" fmla="*/ 2147483646 w 702"/>
              <a:gd name="T7" fmla="*/ 2147483646 h 616"/>
              <a:gd name="T8" fmla="*/ 2147483646 w 702"/>
              <a:gd name="T9" fmla="*/ 2147483646 h 616"/>
              <a:gd name="T10" fmla="*/ 2147483646 w 702"/>
              <a:gd name="T11" fmla="*/ 2147483646 h 616"/>
              <a:gd name="T12" fmla="*/ 2147483646 w 702"/>
              <a:gd name="T13" fmla="*/ 2147483646 h 616"/>
              <a:gd name="T14" fmla="*/ 2147483646 w 702"/>
              <a:gd name="T15" fmla="*/ 2147483646 h 616"/>
              <a:gd name="T16" fmla="*/ 2147483646 w 702"/>
              <a:gd name="T17" fmla="*/ 2147483646 h 616"/>
              <a:gd name="T18" fmla="*/ 2147483646 w 702"/>
              <a:gd name="T19" fmla="*/ 2147483646 h 616"/>
              <a:gd name="T20" fmla="*/ 2147483646 w 702"/>
              <a:gd name="T21" fmla="*/ 2147483646 h 616"/>
              <a:gd name="T22" fmla="*/ 2147483646 w 702"/>
              <a:gd name="T23" fmla="*/ 2147483646 h 616"/>
              <a:gd name="T24" fmla="*/ 2147483646 w 702"/>
              <a:gd name="T25" fmla="*/ 2147483646 h 616"/>
              <a:gd name="T26" fmla="*/ 2147483646 w 702"/>
              <a:gd name="T27" fmla="*/ 2147483646 h 616"/>
              <a:gd name="T28" fmla="*/ 2147483646 w 702"/>
              <a:gd name="T29" fmla="*/ 2147483646 h 616"/>
              <a:gd name="T30" fmla="*/ 2147483646 w 702"/>
              <a:gd name="T31" fmla="*/ 2147483646 h 616"/>
              <a:gd name="T32" fmla="*/ 2147483646 w 702"/>
              <a:gd name="T33" fmla="*/ 2147483646 h 616"/>
              <a:gd name="T34" fmla="*/ 2147483646 w 702"/>
              <a:gd name="T35" fmla="*/ 2147483646 h 616"/>
              <a:gd name="T36" fmla="*/ 2147483646 w 702"/>
              <a:gd name="T37" fmla="*/ 2147483646 h 616"/>
              <a:gd name="T38" fmla="*/ 2147483646 w 702"/>
              <a:gd name="T39" fmla="*/ 2147483646 h 616"/>
              <a:gd name="T40" fmla="*/ 2147483646 w 702"/>
              <a:gd name="T41" fmla="*/ 2147483646 h 616"/>
              <a:gd name="T42" fmla="*/ 2147483646 w 702"/>
              <a:gd name="T43" fmla="*/ 2147483646 h 616"/>
              <a:gd name="T44" fmla="*/ 2147483646 w 702"/>
              <a:gd name="T45" fmla="*/ 2147483646 h 616"/>
              <a:gd name="T46" fmla="*/ 2147483646 w 702"/>
              <a:gd name="T47" fmla="*/ 2147483646 h 616"/>
              <a:gd name="T48" fmla="*/ 2147483646 w 702"/>
              <a:gd name="T49" fmla="*/ 2147483646 h 616"/>
              <a:gd name="T50" fmla="*/ 2147483646 w 702"/>
              <a:gd name="T51" fmla="*/ 2147483646 h 616"/>
              <a:gd name="T52" fmla="*/ 2147483646 w 702"/>
              <a:gd name="T53" fmla="*/ 2147483646 h 616"/>
              <a:gd name="T54" fmla="*/ 2147483646 w 702"/>
              <a:gd name="T55" fmla="*/ 2147483646 h 616"/>
              <a:gd name="T56" fmla="*/ 2147483646 w 702"/>
              <a:gd name="T57" fmla="*/ 2147483646 h 616"/>
              <a:gd name="T58" fmla="*/ 2147483646 w 702"/>
              <a:gd name="T59" fmla="*/ 2147483646 h 616"/>
              <a:gd name="T60" fmla="*/ 2147483646 w 702"/>
              <a:gd name="T61" fmla="*/ 2147483646 h 616"/>
              <a:gd name="T62" fmla="*/ 2147483646 w 702"/>
              <a:gd name="T63" fmla="*/ 2147483646 h 616"/>
              <a:gd name="T64" fmla="*/ 2147483646 w 702"/>
              <a:gd name="T65" fmla="*/ 2147483646 h 616"/>
              <a:gd name="T66" fmla="*/ 2147483646 w 702"/>
              <a:gd name="T67" fmla="*/ 2147483646 h 616"/>
              <a:gd name="T68" fmla="*/ 2147483646 w 702"/>
              <a:gd name="T69" fmla="*/ 2147483646 h 616"/>
              <a:gd name="T70" fmla="*/ 2147483646 w 702"/>
              <a:gd name="T71" fmla="*/ 2147483646 h 616"/>
              <a:gd name="T72" fmla="*/ 2147483646 w 702"/>
              <a:gd name="T73" fmla="*/ 2147483646 h 616"/>
              <a:gd name="T74" fmla="*/ 2147483646 w 702"/>
              <a:gd name="T75" fmla="*/ 2147483646 h 616"/>
              <a:gd name="T76" fmla="*/ 2147483646 w 702"/>
              <a:gd name="T77" fmla="*/ 2147483646 h 616"/>
              <a:gd name="T78" fmla="*/ 2147483646 w 702"/>
              <a:gd name="T79" fmla="*/ 2147483646 h 616"/>
              <a:gd name="T80" fmla="*/ 2147483646 w 702"/>
              <a:gd name="T81" fmla="*/ 2147483646 h 616"/>
              <a:gd name="T82" fmla="*/ 2147483646 w 702"/>
              <a:gd name="T83" fmla="*/ 2147483646 h 616"/>
              <a:gd name="T84" fmla="*/ 2147483646 w 702"/>
              <a:gd name="T85" fmla="*/ 2147483646 h 616"/>
              <a:gd name="T86" fmla="*/ 2147483646 w 702"/>
              <a:gd name="T87" fmla="*/ 2147483646 h 616"/>
              <a:gd name="T88" fmla="*/ 2147483646 w 702"/>
              <a:gd name="T89" fmla="*/ 2147483646 h 616"/>
              <a:gd name="T90" fmla="*/ 2147483646 w 702"/>
              <a:gd name="T91" fmla="*/ 2147483646 h 616"/>
              <a:gd name="T92" fmla="*/ 2147483646 w 702"/>
              <a:gd name="T93" fmla="*/ 2147483646 h 616"/>
              <a:gd name="T94" fmla="*/ 2147483646 w 702"/>
              <a:gd name="T95" fmla="*/ 2147483646 h 616"/>
              <a:gd name="T96" fmla="*/ 2147483646 w 702"/>
              <a:gd name="T97" fmla="*/ 2147483646 h 616"/>
              <a:gd name="T98" fmla="*/ 2147483646 w 702"/>
              <a:gd name="T99" fmla="*/ 0 h 616"/>
              <a:gd name="T100" fmla="*/ 2147483646 w 702"/>
              <a:gd name="T101" fmla="*/ 2147483646 h 616"/>
              <a:gd name="T102" fmla="*/ 2147483646 w 702"/>
              <a:gd name="T103" fmla="*/ 2147483646 h 616"/>
              <a:gd name="T104" fmla="*/ 2147483646 w 702"/>
              <a:gd name="T105" fmla="*/ 2147483646 h 616"/>
              <a:gd name="T106" fmla="*/ 2147483646 w 702"/>
              <a:gd name="T107" fmla="*/ 2147483646 h 616"/>
              <a:gd name="T108" fmla="*/ 2147483646 w 702"/>
              <a:gd name="T109" fmla="*/ 2147483646 h 616"/>
              <a:gd name="T110" fmla="*/ 2147483646 w 702"/>
              <a:gd name="T111" fmla="*/ 2147483646 h 616"/>
              <a:gd name="T112" fmla="*/ 2147483646 w 702"/>
              <a:gd name="T113" fmla="*/ 2147483646 h 616"/>
              <a:gd name="T114" fmla="*/ 2147483646 w 702"/>
              <a:gd name="T115" fmla="*/ 2147483646 h 616"/>
              <a:gd name="T116" fmla="*/ 2147483646 w 702"/>
              <a:gd name="T117" fmla="*/ 2147483646 h 616"/>
              <a:gd name="T118" fmla="*/ 2147483646 w 702"/>
              <a:gd name="T119" fmla="*/ 2147483646 h 61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702" h="616">
                <a:moveTo>
                  <a:pt x="66" y="14"/>
                </a:moveTo>
                <a:lnTo>
                  <a:pt x="46" y="10"/>
                </a:lnTo>
                <a:lnTo>
                  <a:pt x="28" y="6"/>
                </a:lnTo>
                <a:lnTo>
                  <a:pt x="22" y="14"/>
                </a:lnTo>
                <a:lnTo>
                  <a:pt x="20" y="28"/>
                </a:lnTo>
                <a:lnTo>
                  <a:pt x="26" y="50"/>
                </a:lnTo>
                <a:lnTo>
                  <a:pt x="26" y="66"/>
                </a:lnTo>
                <a:lnTo>
                  <a:pt x="26" y="70"/>
                </a:lnTo>
                <a:lnTo>
                  <a:pt x="18" y="70"/>
                </a:lnTo>
                <a:lnTo>
                  <a:pt x="22" y="90"/>
                </a:lnTo>
                <a:lnTo>
                  <a:pt x="6" y="94"/>
                </a:lnTo>
                <a:lnTo>
                  <a:pt x="0" y="106"/>
                </a:lnTo>
                <a:lnTo>
                  <a:pt x="8" y="114"/>
                </a:lnTo>
                <a:lnTo>
                  <a:pt x="10" y="114"/>
                </a:lnTo>
                <a:lnTo>
                  <a:pt x="38" y="136"/>
                </a:lnTo>
                <a:lnTo>
                  <a:pt x="38" y="138"/>
                </a:lnTo>
                <a:lnTo>
                  <a:pt x="42" y="158"/>
                </a:lnTo>
                <a:lnTo>
                  <a:pt x="56" y="178"/>
                </a:lnTo>
                <a:lnTo>
                  <a:pt x="62" y="184"/>
                </a:lnTo>
                <a:lnTo>
                  <a:pt x="70" y="194"/>
                </a:lnTo>
                <a:lnTo>
                  <a:pt x="72" y="194"/>
                </a:lnTo>
                <a:lnTo>
                  <a:pt x="70" y="196"/>
                </a:lnTo>
                <a:lnTo>
                  <a:pt x="70" y="214"/>
                </a:lnTo>
                <a:lnTo>
                  <a:pt x="74" y="226"/>
                </a:lnTo>
                <a:lnTo>
                  <a:pt x="74" y="244"/>
                </a:lnTo>
                <a:lnTo>
                  <a:pt x="82" y="258"/>
                </a:lnTo>
                <a:lnTo>
                  <a:pt x="84" y="266"/>
                </a:lnTo>
                <a:lnTo>
                  <a:pt x="86" y="274"/>
                </a:lnTo>
                <a:lnTo>
                  <a:pt x="90" y="286"/>
                </a:lnTo>
                <a:lnTo>
                  <a:pt x="92" y="302"/>
                </a:lnTo>
                <a:lnTo>
                  <a:pt x="90" y="314"/>
                </a:lnTo>
                <a:lnTo>
                  <a:pt x="88" y="320"/>
                </a:lnTo>
                <a:lnTo>
                  <a:pt x="90" y="326"/>
                </a:lnTo>
                <a:lnTo>
                  <a:pt x="94" y="336"/>
                </a:lnTo>
                <a:lnTo>
                  <a:pt x="98" y="346"/>
                </a:lnTo>
                <a:lnTo>
                  <a:pt x="100" y="346"/>
                </a:lnTo>
                <a:lnTo>
                  <a:pt x="100" y="348"/>
                </a:lnTo>
                <a:lnTo>
                  <a:pt x="100" y="350"/>
                </a:lnTo>
                <a:lnTo>
                  <a:pt x="86" y="378"/>
                </a:lnTo>
                <a:lnTo>
                  <a:pt x="90" y="386"/>
                </a:lnTo>
                <a:lnTo>
                  <a:pt x="90" y="392"/>
                </a:lnTo>
                <a:lnTo>
                  <a:pt x="86" y="418"/>
                </a:lnTo>
                <a:lnTo>
                  <a:pt x="86" y="428"/>
                </a:lnTo>
                <a:lnTo>
                  <a:pt x="88" y="432"/>
                </a:lnTo>
                <a:lnTo>
                  <a:pt x="90" y="434"/>
                </a:lnTo>
                <a:lnTo>
                  <a:pt x="94" y="436"/>
                </a:lnTo>
                <a:lnTo>
                  <a:pt x="102" y="442"/>
                </a:lnTo>
                <a:lnTo>
                  <a:pt x="104" y="448"/>
                </a:lnTo>
                <a:lnTo>
                  <a:pt x="102" y="462"/>
                </a:lnTo>
                <a:lnTo>
                  <a:pt x="106" y="462"/>
                </a:lnTo>
                <a:lnTo>
                  <a:pt x="108" y="464"/>
                </a:lnTo>
                <a:lnTo>
                  <a:pt x="110" y="462"/>
                </a:lnTo>
                <a:lnTo>
                  <a:pt x="114" y="458"/>
                </a:lnTo>
                <a:lnTo>
                  <a:pt x="116" y="452"/>
                </a:lnTo>
                <a:lnTo>
                  <a:pt x="118" y="450"/>
                </a:lnTo>
                <a:lnTo>
                  <a:pt x="118" y="448"/>
                </a:lnTo>
                <a:lnTo>
                  <a:pt x="122" y="444"/>
                </a:lnTo>
                <a:lnTo>
                  <a:pt x="126" y="440"/>
                </a:lnTo>
                <a:lnTo>
                  <a:pt x="126" y="434"/>
                </a:lnTo>
                <a:lnTo>
                  <a:pt x="124" y="426"/>
                </a:lnTo>
                <a:lnTo>
                  <a:pt x="122" y="422"/>
                </a:lnTo>
                <a:lnTo>
                  <a:pt x="126" y="420"/>
                </a:lnTo>
                <a:lnTo>
                  <a:pt x="136" y="418"/>
                </a:lnTo>
                <a:lnTo>
                  <a:pt x="142" y="418"/>
                </a:lnTo>
                <a:lnTo>
                  <a:pt x="146" y="420"/>
                </a:lnTo>
                <a:lnTo>
                  <a:pt x="150" y="424"/>
                </a:lnTo>
                <a:lnTo>
                  <a:pt x="156" y="440"/>
                </a:lnTo>
                <a:lnTo>
                  <a:pt x="156" y="442"/>
                </a:lnTo>
                <a:lnTo>
                  <a:pt x="158" y="468"/>
                </a:lnTo>
                <a:lnTo>
                  <a:pt x="170" y="474"/>
                </a:lnTo>
                <a:lnTo>
                  <a:pt x="178" y="478"/>
                </a:lnTo>
                <a:lnTo>
                  <a:pt x="184" y="472"/>
                </a:lnTo>
                <a:lnTo>
                  <a:pt x="190" y="466"/>
                </a:lnTo>
                <a:lnTo>
                  <a:pt x="194" y="466"/>
                </a:lnTo>
                <a:lnTo>
                  <a:pt x="200" y="470"/>
                </a:lnTo>
                <a:lnTo>
                  <a:pt x="204" y="478"/>
                </a:lnTo>
                <a:lnTo>
                  <a:pt x="206" y="498"/>
                </a:lnTo>
                <a:lnTo>
                  <a:pt x="208" y="502"/>
                </a:lnTo>
                <a:lnTo>
                  <a:pt x="230" y="548"/>
                </a:lnTo>
                <a:lnTo>
                  <a:pt x="238" y="556"/>
                </a:lnTo>
                <a:lnTo>
                  <a:pt x="238" y="558"/>
                </a:lnTo>
                <a:lnTo>
                  <a:pt x="242" y="578"/>
                </a:lnTo>
                <a:lnTo>
                  <a:pt x="244" y="596"/>
                </a:lnTo>
                <a:lnTo>
                  <a:pt x="246" y="598"/>
                </a:lnTo>
                <a:lnTo>
                  <a:pt x="254" y="588"/>
                </a:lnTo>
                <a:lnTo>
                  <a:pt x="256" y="586"/>
                </a:lnTo>
                <a:lnTo>
                  <a:pt x="258" y="586"/>
                </a:lnTo>
                <a:lnTo>
                  <a:pt x="262" y="588"/>
                </a:lnTo>
                <a:lnTo>
                  <a:pt x="262" y="592"/>
                </a:lnTo>
                <a:lnTo>
                  <a:pt x="262" y="598"/>
                </a:lnTo>
                <a:lnTo>
                  <a:pt x="262" y="612"/>
                </a:lnTo>
                <a:lnTo>
                  <a:pt x="262" y="616"/>
                </a:lnTo>
                <a:lnTo>
                  <a:pt x="268" y="616"/>
                </a:lnTo>
                <a:lnTo>
                  <a:pt x="270" y="614"/>
                </a:lnTo>
                <a:lnTo>
                  <a:pt x="278" y="602"/>
                </a:lnTo>
                <a:lnTo>
                  <a:pt x="288" y="594"/>
                </a:lnTo>
                <a:lnTo>
                  <a:pt x="296" y="588"/>
                </a:lnTo>
                <a:lnTo>
                  <a:pt x="306" y="586"/>
                </a:lnTo>
                <a:lnTo>
                  <a:pt x="322" y="590"/>
                </a:lnTo>
                <a:lnTo>
                  <a:pt x="328" y="588"/>
                </a:lnTo>
                <a:lnTo>
                  <a:pt x="336" y="576"/>
                </a:lnTo>
                <a:lnTo>
                  <a:pt x="334" y="558"/>
                </a:lnTo>
                <a:lnTo>
                  <a:pt x="330" y="546"/>
                </a:lnTo>
                <a:lnTo>
                  <a:pt x="328" y="540"/>
                </a:lnTo>
                <a:lnTo>
                  <a:pt x="328" y="536"/>
                </a:lnTo>
                <a:lnTo>
                  <a:pt x="330" y="522"/>
                </a:lnTo>
                <a:lnTo>
                  <a:pt x="330" y="520"/>
                </a:lnTo>
                <a:lnTo>
                  <a:pt x="332" y="518"/>
                </a:lnTo>
                <a:lnTo>
                  <a:pt x="346" y="510"/>
                </a:lnTo>
                <a:lnTo>
                  <a:pt x="348" y="510"/>
                </a:lnTo>
                <a:lnTo>
                  <a:pt x="358" y="502"/>
                </a:lnTo>
                <a:lnTo>
                  <a:pt x="372" y="484"/>
                </a:lnTo>
                <a:lnTo>
                  <a:pt x="374" y="470"/>
                </a:lnTo>
                <a:lnTo>
                  <a:pt x="358" y="436"/>
                </a:lnTo>
                <a:lnTo>
                  <a:pt x="390" y="450"/>
                </a:lnTo>
                <a:lnTo>
                  <a:pt x="390" y="438"/>
                </a:lnTo>
                <a:lnTo>
                  <a:pt x="390" y="436"/>
                </a:lnTo>
                <a:lnTo>
                  <a:pt x="402" y="426"/>
                </a:lnTo>
                <a:lnTo>
                  <a:pt x="426" y="420"/>
                </a:lnTo>
                <a:lnTo>
                  <a:pt x="428" y="420"/>
                </a:lnTo>
                <a:lnTo>
                  <a:pt x="442" y="450"/>
                </a:lnTo>
                <a:lnTo>
                  <a:pt x="440" y="462"/>
                </a:lnTo>
                <a:lnTo>
                  <a:pt x="442" y="472"/>
                </a:lnTo>
                <a:lnTo>
                  <a:pt x="444" y="478"/>
                </a:lnTo>
                <a:lnTo>
                  <a:pt x="448" y="480"/>
                </a:lnTo>
                <a:lnTo>
                  <a:pt x="454" y="478"/>
                </a:lnTo>
                <a:lnTo>
                  <a:pt x="458" y="474"/>
                </a:lnTo>
                <a:lnTo>
                  <a:pt x="458" y="472"/>
                </a:lnTo>
                <a:lnTo>
                  <a:pt x="460" y="472"/>
                </a:lnTo>
                <a:lnTo>
                  <a:pt x="478" y="466"/>
                </a:lnTo>
                <a:lnTo>
                  <a:pt x="480" y="466"/>
                </a:lnTo>
                <a:lnTo>
                  <a:pt x="492" y="468"/>
                </a:lnTo>
                <a:lnTo>
                  <a:pt x="496" y="470"/>
                </a:lnTo>
                <a:lnTo>
                  <a:pt x="498" y="472"/>
                </a:lnTo>
                <a:lnTo>
                  <a:pt x="498" y="494"/>
                </a:lnTo>
                <a:lnTo>
                  <a:pt x="502" y="496"/>
                </a:lnTo>
                <a:lnTo>
                  <a:pt x="510" y="498"/>
                </a:lnTo>
                <a:lnTo>
                  <a:pt x="522" y="498"/>
                </a:lnTo>
                <a:lnTo>
                  <a:pt x="542" y="492"/>
                </a:lnTo>
                <a:lnTo>
                  <a:pt x="554" y="482"/>
                </a:lnTo>
                <a:lnTo>
                  <a:pt x="556" y="472"/>
                </a:lnTo>
                <a:lnTo>
                  <a:pt x="550" y="466"/>
                </a:lnTo>
                <a:lnTo>
                  <a:pt x="530" y="458"/>
                </a:lnTo>
                <a:lnTo>
                  <a:pt x="528" y="458"/>
                </a:lnTo>
                <a:lnTo>
                  <a:pt x="504" y="434"/>
                </a:lnTo>
                <a:lnTo>
                  <a:pt x="506" y="432"/>
                </a:lnTo>
                <a:lnTo>
                  <a:pt x="518" y="422"/>
                </a:lnTo>
                <a:lnTo>
                  <a:pt x="518" y="420"/>
                </a:lnTo>
                <a:lnTo>
                  <a:pt x="530" y="416"/>
                </a:lnTo>
                <a:lnTo>
                  <a:pt x="534" y="416"/>
                </a:lnTo>
                <a:lnTo>
                  <a:pt x="550" y="418"/>
                </a:lnTo>
                <a:lnTo>
                  <a:pt x="550" y="420"/>
                </a:lnTo>
                <a:lnTo>
                  <a:pt x="550" y="414"/>
                </a:lnTo>
                <a:lnTo>
                  <a:pt x="544" y="402"/>
                </a:lnTo>
                <a:lnTo>
                  <a:pt x="532" y="396"/>
                </a:lnTo>
                <a:lnTo>
                  <a:pt x="518" y="374"/>
                </a:lnTo>
                <a:lnTo>
                  <a:pt x="516" y="372"/>
                </a:lnTo>
                <a:lnTo>
                  <a:pt x="510" y="346"/>
                </a:lnTo>
                <a:lnTo>
                  <a:pt x="510" y="326"/>
                </a:lnTo>
                <a:lnTo>
                  <a:pt x="522" y="314"/>
                </a:lnTo>
                <a:lnTo>
                  <a:pt x="542" y="314"/>
                </a:lnTo>
                <a:lnTo>
                  <a:pt x="586" y="318"/>
                </a:lnTo>
                <a:lnTo>
                  <a:pt x="606" y="288"/>
                </a:lnTo>
                <a:lnTo>
                  <a:pt x="606" y="286"/>
                </a:lnTo>
                <a:lnTo>
                  <a:pt x="608" y="286"/>
                </a:lnTo>
                <a:lnTo>
                  <a:pt x="626" y="278"/>
                </a:lnTo>
                <a:lnTo>
                  <a:pt x="634" y="260"/>
                </a:lnTo>
                <a:lnTo>
                  <a:pt x="634" y="258"/>
                </a:lnTo>
                <a:lnTo>
                  <a:pt x="654" y="242"/>
                </a:lnTo>
                <a:lnTo>
                  <a:pt x="664" y="224"/>
                </a:lnTo>
                <a:lnTo>
                  <a:pt x="666" y="224"/>
                </a:lnTo>
                <a:lnTo>
                  <a:pt x="666" y="222"/>
                </a:lnTo>
                <a:lnTo>
                  <a:pt x="674" y="214"/>
                </a:lnTo>
                <a:lnTo>
                  <a:pt x="682" y="198"/>
                </a:lnTo>
                <a:lnTo>
                  <a:pt x="686" y="174"/>
                </a:lnTo>
                <a:lnTo>
                  <a:pt x="686" y="172"/>
                </a:lnTo>
                <a:lnTo>
                  <a:pt x="686" y="170"/>
                </a:lnTo>
                <a:lnTo>
                  <a:pt x="700" y="162"/>
                </a:lnTo>
                <a:lnTo>
                  <a:pt x="702" y="158"/>
                </a:lnTo>
                <a:lnTo>
                  <a:pt x="684" y="156"/>
                </a:lnTo>
                <a:lnTo>
                  <a:pt x="652" y="158"/>
                </a:lnTo>
                <a:lnTo>
                  <a:pt x="650" y="156"/>
                </a:lnTo>
                <a:lnTo>
                  <a:pt x="638" y="146"/>
                </a:lnTo>
                <a:lnTo>
                  <a:pt x="630" y="136"/>
                </a:lnTo>
                <a:lnTo>
                  <a:pt x="630" y="138"/>
                </a:lnTo>
                <a:lnTo>
                  <a:pt x="628" y="138"/>
                </a:lnTo>
                <a:lnTo>
                  <a:pt x="624" y="142"/>
                </a:lnTo>
                <a:lnTo>
                  <a:pt x="618" y="142"/>
                </a:lnTo>
                <a:lnTo>
                  <a:pt x="614" y="144"/>
                </a:lnTo>
                <a:lnTo>
                  <a:pt x="612" y="146"/>
                </a:lnTo>
                <a:lnTo>
                  <a:pt x="608" y="146"/>
                </a:lnTo>
                <a:lnTo>
                  <a:pt x="606" y="144"/>
                </a:lnTo>
                <a:lnTo>
                  <a:pt x="604" y="138"/>
                </a:lnTo>
                <a:lnTo>
                  <a:pt x="602" y="132"/>
                </a:lnTo>
                <a:lnTo>
                  <a:pt x="598" y="126"/>
                </a:lnTo>
                <a:lnTo>
                  <a:pt x="596" y="126"/>
                </a:lnTo>
                <a:lnTo>
                  <a:pt x="592" y="114"/>
                </a:lnTo>
                <a:lnTo>
                  <a:pt x="588" y="114"/>
                </a:lnTo>
                <a:lnTo>
                  <a:pt x="576" y="122"/>
                </a:lnTo>
                <a:lnTo>
                  <a:pt x="576" y="124"/>
                </a:lnTo>
                <a:lnTo>
                  <a:pt x="574" y="124"/>
                </a:lnTo>
                <a:lnTo>
                  <a:pt x="546" y="130"/>
                </a:lnTo>
                <a:lnTo>
                  <a:pt x="544" y="128"/>
                </a:lnTo>
                <a:lnTo>
                  <a:pt x="526" y="116"/>
                </a:lnTo>
                <a:lnTo>
                  <a:pt x="524" y="114"/>
                </a:lnTo>
                <a:lnTo>
                  <a:pt x="518" y="104"/>
                </a:lnTo>
                <a:lnTo>
                  <a:pt x="506" y="118"/>
                </a:lnTo>
                <a:lnTo>
                  <a:pt x="498" y="126"/>
                </a:lnTo>
                <a:lnTo>
                  <a:pt x="492" y="130"/>
                </a:lnTo>
                <a:lnTo>
                  <a:pt x="488" y="132"/>
                </a:lnTo>
                <a:lnTo>
                  <a:pt x="484" y="130"/>
                </a:lnTo>
                <a:lnTo>
                  <a:pt x="466" y="120"/>
                </a:lnTo>
                <a:lnTo>
                  <a:pt x="452" y="118"/>
                </a:lnTo>
                <a:lnTo>
                  <a:pt x="450" y="120"/>
                </a:lnTo>
                <a:lnTo>
                  <a:pt x="438" y="110"/>
                </a:lnTo>
                <a:lnTo>
                  <a:pt x="436" y="110"/>
                </a:lnTo>
                <a:lnTo>
                  <a:pt x="442" y="88"/>
                </a:lnTo>
                <a:lnTo>
                  <a:pt x="442" y="80"/>
                </a:lnTo>
                <a:lnTo>
                  <a:pt x="434" y="78"/>
                </a:lnTo>
                <a:lnTo>
                  <a:pt x="416" y="58"/>
                </a:lnTo>
                <a:lnTo>
                  <a:pt x="418" y="46"/>
                </a:lnTo>
                <a:lnTo>
                  <a:pt x="376" y="42"/>
                </a:lnTo>
                <a:lnTo>
                  <a:pt x="360" y="32"/>
                </a:lnTo>
                <a:lnTo>
                  <a:pt x="354" y="28"/>
                </a:lnTo>
                <a:lnTo>
                  <a:pt x="350" y="18"/>
                </a:lnTo>
                <a:lnTo>
                  <a:pt x="348" y="12"/>
                </a:lnTo>
                <a:lnTo>
                  <a:pt x="344" y="0"/>
                </a:lnTo>
                <a:lnTo>
                  <a:pt x="338" y="0"/>
                </a:lnTo>
                <a:lnTo>
                  <a:pt x="326" y="10"/>
                </a:lnTo>
                <a:lnTo>
                  <a:pt x="310" y="30"/>
                </a:lnTo>
                <a:lnTo>
                  <a:pt x="314" y="42"/>
                </a:lnTo>
                <a:lnTo>
                  <a:pt x="318" y="60"/>
                </a:lnTo>
                <a:lnTo>
                  <a:pt x="318" y="62"/>
                </a:lnTo>
                <a:lnTo>
                  <a:pt x="320" y="62"/>
                </a:lnTo>
                <a:lnTo>
                  <a:pt x="318" y="62"/>
                </a:lnTo>
                <a:lnTo>
                  <a:pt x="318" y="66"/>
                </a:lnTo>
                <a:lnTo>
                  <a:pt x="314" y="68"/>
                </a:lnTo>
                <a:lnTo>
                  <a:pt x="306" y="70"/>
                </a:lnTo>
                <a:lnTo>
                  <a:pt x="290" y="70"/>
                </a:lnTo>
                <a:lnTo>
                  <a:pt x="280" y="66"/>
                </a:lnTo>
                <a:lnTo>
                  <a:pt x="268" y="70"/>
                </a:lnTo>
                <a:lnTo>
                  <a:pt x="266" y="70"/>
                </a:lnTo>
                <a:lnTo>
                  <a:pt x="264" y="70"/>
                </a:lnTo>
                <a:lnTo>
                  <a:pt x="262" y="82"/>
                </a:lnTo>
                <a:lnTo>
                  <a:pt x="262" y="86"/>
                </a:lnTo>
                <a:lnTo>
                  <a:pt x="258" y="86"/>
                </a:lnTo>
                <a:lnTo>
                  <a:pt x="238" y="78"/>
                </a:lnTo>
                <a:lnTo>
                  <a:pt x="240" y="88"/>
                </a:lnTo>
                <a:lnTo>
                  <a:pt x="242" y="96"/>
                </a:lnTo>
                <a:lnTo>
                  <a:pt x="246" y="104"/>
                </a:lnTo>
                <a:lnTo>
                  <a:pt x="244" y="110"/>
                </a:lnTo>
                <a:lnTo>
                  <a:pt x="242" y="116"/>
                </a:lnTo>
                <a:lnTo>
                  <a:pt x="234" y="118"/>
                </a:lnTo>
                <a:lnTo>
                  <a:pt x="222" y="118"/>
                </a:lnTo>
                <a:lnTo>
                  <a:pt x="208" y="118"/>
                </a:lnTo>
                <a:lnTo>
                  <a:pt x="206" y="142"/>
                </a:lnTo>
                <a:lnTo>
                  <a:pt x="190" y="134"/>
                </a:lnTo>
                <a:lnTo>
                  <a:pt x="188" y="134"/>
                </a:lnTo>
                <a:lnTo>
                  <a:pt x="178" y="118"/>
                </a:lnTo>
                <a:lnTo>
                  <a:pt x="160" y="110"/>
                </a:lnTo>
                <a:lnTo>
                  <a:pt x="154" y="100"/>
                </a:lnTo>
                <a:lnTo>
                  <a:pt x="148" y="106"/>
                </a:lnTo>
                <a:lnTo>
                  <a:pt x="146" y="106"/>
                </a:lnTo>
                <a:lnTo>
                  <a:pt x="134" y="108"/>
                </a:lnTo>
                <a:lnTo>
                  <a:pt x="132" y="108"/>
                </a:lnTo>
                <a:lnTo>
                  <a:pt x="126" y="94"/>
                </a:lnTo>
                <a:lnTo>
                  <a:pt x="118" y="86"/>
                </a:lnTo>
                <a:lnTo>
                  <a:pt x="118" y="84"/>
                </a:lnTo>
                <a:lnTo>
                  <a:pt x="110" y="74"/>
                </a:lnTo>
                <a:lnTo>
                  <a:pt x="106" y="66"/>
                </a:lnTo>
                <a:lnTo>
                  <a:pt x="106" y="64"/>
                </a:lnTo>
                <a:lnTo>
                  <a:pt x="102" y="62"/>
                </a:lnTo>
                <a:lnTo>
                  <a:pt x="98" y="62"/>
                </a:lnTo>
                <a:lnTo>
                  <a:pt x="90" y="56"/>
                </a:lnTo>
                <a:lnTo>
                  <a:pt x="86" y="46"/>
                </a:lnTo>
                <a:lnTo>
                  <a:pt x="82" y="34"/>
                </a:lnTo>
                <a:lnTo>
                  <a:pt x="82" y="22"/>
                </a:lnTo>
                <a:lnTo>
                  <a:pt x="78" y="12"/>
                </a:lnTo>
                <a:lnTo>
                  <a:pt x="68" y="14"/>
                </a:lnTo>
                <a:lnTo>
                  <a:pt x="66" y="14"/>
                </a:lnTo>
                <a:close/>
              </a:path>
            </a:pathLst>
          </a:custGeom>
          <a:solidFill>
            <a:srgbClr val="0BB3C1"/>
          </a:solidFill>
          <a:ln w="15875">
            <a:noFill/>
          </a:ln>
          <a:effectLst>
            <a:outerShdw blurRad="63500" dist="381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2" name="浙江"/>
          <p:cNvSpPr/>
          <p:nvPr/>
        </p:nvSpPr>
        <p:spPr bwMode="auto">
          <a:xfrm>
            <a:off x="8158273" y="4720983"/>
            <a:ext cx="1142180" cy="1322959"/>
          </a:xfrm>
          <a:custGeom>
            <a:avLst/>
            <a:gdLst>
              <a:gd name="T0" fmla="*/ 2147483646 w 242"/>
              <a:gd name="T1" fmla="*/ 2147483646 h 280"/>
              <a:gd name="T2" fmla="*/ 2147483646 w 242"/>
              <a:gd name="T3" fmla="*/ 2147483646 h 280"/>
              <a:gd name="T4" fmla="*/ 2147483646 w 242"/>
              <a:gd name="T5" fmla="*/ 2147483646 h 280"/>
              <a:gd name="T6" fmla="*/ 2147483646 w 242"/>
              <a:gd name="T7" fmla="*/ 2147483646 h 280"/>
              <a:gd name="T8" fmla="*/ 2147483646 w 242"/>
              <a:gd name="T9" fmla="*/ 2147483646 h 280"/>
              <a:gd name="T10" fmla="*/ 2147483646 w 242"/>
              <a:gd name="T11" fmla="*/ 2147483646 h 280"/>
              <a:gd name="T12" fmla="*/ 2147483646 w 242"/>
              <a:gd name="T13" fmla="*/ 2147483646 h 280"/>
              <a:gd name="T14" fmla="*/ 2147483646 w 242"/>
              <a:gd name="T15" fmla="*/ 2147483646 h 280"/>
              <a:gd name="T16" fmla="*/ 2147483646 w 242"/>
              <a:gd name="T17" fmla="*/ 2147483646 h 280"/>
              <a:gd name="T18" fmla="*/ 0 w 242"/>
              <a:gd name="T19" fmla="*/ 2147483646 h 280"/>
              <a:gd name="T20" fmla="*/ 2147483646 w 242"/>
              <a:gd name="T21" fmla="*/ 2147483646 h 280"/>
              <a:gd name="T22" fmla="*/ 2147483646 w 242"/>
              <a:gd name="T23" fmla="*/ 2147483646 h 280"/>
              <a:gd name="T24" fmla="*/ 2147483646 w 242"/>
              <a:gd name="T25" fmla="*/ 2147483646 h 280"/>
              <a:gd name="T26" fmla="*/ 2147483646 w 242"/>
              <a:gd name="T27" fmla="*/ 2147483646 h 280"/>
              <a:gd name="T28" fmla="*/ 2147483646 w 242"/>
              <a:gd name="T29" fmla="*/ 2147483646 h 280"/>
              <a:gd name="T30" fmla="*/ 2147483646 w 242"/>
              <a:gd name="T31" fmla="*/ 2147483646 h 280"/>
              <a:gd name="T32" fmla="*/ 2147483646 w 242"/>
              <a:gd name="T33" fmla="*/ 2147483646 h 280"/>
              <a:gd name="T34" fmla="*/ 2147483646 w 242"/>
              <a:gd name="T35" fmla="*/ 2147483646 h 280"/>
              <a:gd name="T36" fmla="*/ 2147483646 w 242"/>
              <a:gd name="T37" fmla="*/ 2147483646 h 280"/>
              <a:gd name="T38" fmla="*/ 2147483646 w 242"/>
              <a:gd name="T39" fmla="*/ 2147483646 h 280"/>
              <a:gd name="T40" fmla="*/ 2147483646 w 242"/>
              <a:gd name="T41" fmla="*/ 2147483646 h 280"/>
              <a:gd name="T42" fmla="*/ 2147483646 w 242"/>
              <a:gd name="T43" fmla="*/ 2147483646 h 280"/>
              <a:gd name="T44" fmla="*/ 2147483646 w 242"/>
              <a:gd name="T45" fmla="*/ 2147483646 h 280"/>
              <a:gd name="T46" fmla="*/ 2147483646 w 242"/>
              <a:gd name="T47" fmla="*/ 2147483646 h 280"/>
              <a:gd name="T48" fmla="*/ 2147483646 w 242"/>
              <a:gd name="T49" fmla="*/ 2147483646 h 280"/>
              <a:gd name="T50" fmla="*/ 2147483646 w 242"/>
              <a:gd name="T51" fmla="*/ 2147483646 h 280"/>
              <a:gd name="T52" fmla="*/ 2147483646 w 242"/>
              <a:gd name="T53" fmla="*/ 2147483646 h 280"/>
              <a:gd name="T54" fmla="*/ 2147483646 w 242"/>
              <a:gd name="T55" fmla="*/ 2147483646 h 280"/>
              <a:gd name="T56" fmla="*/ 2147483646 w 242"/>
              <a:gd name="T57" fmla="*/ 2147483646 h 280"/>
              <a:gd name="T58" fmla="*/ 2147483646 w 242"/>
              <a:gd name="T59" fmla="*/ 2147483646 h 280"/>
              <a:gd name="T60" fmla="*/ 2147483646 w 242"/>
              <a:gd name="T61" fmla="*/ 2147483646 h 280"/>
              <a:gd name="T62" fmla="*/ 2147483646 w 242"/>
              <a:gd name="T63" fmla="*/ 2147483646 h 280"/>
              <a:gd name="T64" fmla="*/ 2147483646 w 242"/>
              <a:gd name="T65" fmla="*/ 2147483646 h 280"/>
              <a:gd name="T66" fmla="*/ 2147483646 w 242"/>
              <a:gd name="T67" fmla="*/ 2147483646 h 280"/>
              <a:gd name="T68" fmla="*/ 2147483646 w 242"/>
              <a:gd name="T69" fmla="*/ 2147483646 h 280"/>
              <a:gd name="T70" fmla="*/ 2147483646 w 242"/>
              <a:gd name="T71" fmla="*/ 2147483646 h 280"/>
              <a:gd name="T72" fmla="*/ 2147483646 w 242"/>
              <a:gd name="T73" fmla="*/ 2147483646 h 280"/>
              <a:gd name="T74" fmla="*/ 2147483646 w 242"/>
              <a:gd name="T75" fmla="*/ 2147483646 h 280"/>
              <a:gd name="T76" fmla="*/ 2147483646 w 242"/>
              <a:gd name="T77" fmla="*/ 2147483646 h 280"/>
              <a:gd name="T78" fmla="*/ 2147483646 w 242"/>
              <a:gd name="T79" fmla="*/ 2147483646 h 280"/>
              <a:gd name="T80" fmla="*/ 2147483646 w 242"/>
              <a:gd name="T81" fmla="*/ 2147483646 h 280"/>
              <a:gd name="T82" fmla="*/ 2147483646 w 242"/>
              <a:gd name="T83" fmla="*/ 2147483646 h 280"/>
              <a:gd name="T84" fmla="*/ 2147483646 w 242"/>
              <a:gd name="T85" fmla="*/ 2147483646 h 280"/>
              <a:gd name="T86" fmla="*/ 2147483646 w 242"/>
              <a:gd name="T87" fmla="*/ 2147483646 h 280"/>
              <a:gd name="T88" fmla="*/ 2147483646 w 242"/>
              <a:gd name="T89" fmla="*/ 2147483646 h 280"/>
              <a:gd name="T90" fmla="*/ 2147483646 w 242"/>
              <a:gd name="T91" fmla="*/ 2147483646 h 280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</a:gdLst>
            <a:ahLst/>
            <a:cxnLst>
              <a:cxn ang="T92">
                <a:pos x="T0" y="T1"/>
              </a:cxn>
              <a:cxn ang="T93">
                <a:pos x="T2" y="T3"/>
              </a:cxn>
              <a:cxn ang="T94">
                <a:pos x="T4" y="T5"/>
              </a:cxn>
              <a:cxn ang="T95">
                <a:pos x="T6" y="T7"/>
              </a:cxn>
              <a:cxn ang="T96">
                <a:pos x="T8" y="T9"/>
              </a:cxn>
              <a:cxn ang="T97">
                <a:pos x="T10" y="T11"/>
              </a:cxn>
              <a:cxn ang="T98">
                <a:pos x="T12" y="T13"/>
              </a:cxn>
              <a:cxn ang="T99">
                <a:pos x="T14" y="T15"/>
              </a:cxn>
              <a:cxn ang="T100">
                <a:pos x="T16" y="T17"/>
              </a:cxn>
              <a:cxn ang="T101">
                <a:pos x="T18" y="T19"/>
              </a:cxn>
              <a:cxn ang="T102">
                <a:pos x="T20" y="T21"/>
              </a:cxn>
              <a:cxn ang="T103">
                <a:pos x="T22" y="T23"/>
              </a:cxn>
              <a:cxn ang="T104">
                <a:pos x="T24" y="T25"/>
              </a:cxn>
              <a:cxn ang="T105">
                <a:pos x="T26" y="T27"/>
              </a:cxn>
              <a:cxn ang="T106">
                <a:pos x="T28" y="T29"/>
              </a:cxn>
              <a:cxn ang="T107">
                <a:pos x="T30" y="T31"/>
              </a:cxn>
              <a:cxn ang="T108">
                <a:pos x="T32" y="T33"/>
              </a:cxn>
              <a:cxn ang="T109">
                <a:pos x="T34" y="T35"/>
              </a:cxn>
              <a:cxn ang="T110">
                <a:pos x="T36" y="T37"/>
              </a:cxn>
              <a:cxn ang="T111">
                <a:pos x="T38" y="T39"/>
              </a:cxn>
              <a:cxn ang="T112">
                <a:pos x="T40" y="T41"/>
              </a:cxn>
              <a:cxn ang="T113">
                <a:pos x="T42" y="T43"/>
              </a:cxn>
              <a:cxn ang="T114">
                <a:pos x="T44" y="T45"/>
              </a:cxn>
              <a:cxn ang="T115">
                <a:pos x="T46" y="T47"/>
              </a:cxn>
              <a:cxn ang="T116">
                <a:pos x="T48" y="T49"/>
              </a:cxn>
              <a:cxn ang="T117">
                <a:pos x="T50" y="T51"/>
              </a:cxn>
              <a:cxn ang="T118">
                <a:pos x="T52" y="T53"/>
              </a:cxn>
              <a:cxn ang="T119">
                <a:pos x="T54" y="T55"/>
              </a:cxn>
              <a:cxn ang="T120">
                <a:pos x="T56" y="T57"/>
              </a:cxn>
              <a:cxn ang="T121">
                <a:pos x="T58" y="T59"/>
              </a:cxn>
              <a:cxn ang="T122">
                <a:pos x="T60" y="T61"/>
              </a:cxn>
              <a:cxn ang="T123">
                <a:pos x="T62" y="T63"/>
              </a:cxn>
              <a:cxn ang="T124">
                <a:pos x="T64" y="T65"/>
              </a:cxn>
              <a:cxn ang="T125">
                <a:pos x="T66" y="T67"/>
              </a:cxn>
              <a:cxn ang="T126">
                <a:pos x="T68" y="T69"/>
              </a:cxn>
              <a:cxn ang="T127">
                <a:pos x="T70" y="T71"/>
              </a:cxn>
              <a:cxn ang="T128">
                <a:pos x="T72" y="T73"/>
              </a:cxn>
              <a:cxn ang="T129">
                <a:pos x="T74" y="T75"/>
              </a:cxn>
              <a:cxn ang="T130">
                <a:pos x="T76" y="T77"/>
              </a:cxn>
              <a:cxn ang="T131">
                <a:pos x="T78" y="T79"/>
              </a:cxn>
              <a:cxn ang="T132">
                <a:pos x="T80" y="T81"/>
              </a:cxn>
              <a:cxn ang="T133">
                <a:pos x="T82" y="T83"/>
              </a:cxn>
              <a:cxn ang="T134">
                <a:pos x="T84" y="T85"/>
              </a:cxn>
              <a:cxn ang="T135">
                <a:pos x="T86" y="T87"/>
              </a:cxn>
              <a:cxn ang="T136">
                <a:pos x="T88" y="T89"/>
              </a:cxn>
              <a:cxn ang="T137">
                <a:pos x="T90" y="T91"/>
              </a:cxn>
            </a:cxnLst>
            <a:rect l="0" t="0" r="r" b="b"/>
            <a:pathLst>
              <a:path w="242" h="280">
                <a:moveTo>
                  <a:pt x="148" y="4"/>
                </a:moveTo>
                <a:lnTo>
                  <a:pt x="148" y="4"/>
                </a:lnTo>
                <a:lnTo>
                  <a:pt x="136" y="8"/>
                </a:lnTo>
                <a:lnTo>
                  <a:pt x="126" y="12"/>
                </a:lnTo>
                <a:lnTo>
                  <a:pt x="116" y="10"/>
                </a:lnTo>
                <a:lnTo>
                  <a:pt x="102" y="6"/>
                </a:lnTo>
                <a:lnTo>
                  <a:pt x="84" y="4"/>
                </a:lnTo>
                <a:lnTo>
                  <a:pt x="78" y="6"/>
                </a:lnTo>
                <a:lnTo>
                  <a:pt x="74" y="12"/>
                </a:lnTo>
                <a:lnTo>
                  <a:pt x="62" y="28"/>
                </a:lnTo>
                <a:lnTo>
                  <a:pt x="74" y="52"/>
                </a:lnTo>
                <a:lnTo>
                  <a:pt x="54" y="64"/>
                </a:lnTo>
                <a:lnTo>
                  <a:pt x="38" y="60"/>
                </a:lnTo>
                <a:lnTo>
                  <a:pt x="44" y="74"/>
                </a:lnTo>
                <a:lnTo>
                  <a:pt x="44" y="78"/>
                </a:lnTo>
                <a:lnTo>
                  <a:pt x="44" y="82"/>
                </a:lnTo>
                <a:lnTo>
                  <a:pt x="42" y="88"/>
                </a:lnTo>
                <a:lnTo>
                  <a:pt x="36" y="100"/>
                </a:lnTo>
                <a:lnTo>
                  <a:pt x="32" y="106"/>
                </a:lnTo>
                <a:lnTo>
                  <a:pt x="4" y="132"/>
                </a:lnTo>
                <a:lnTo>
                  <a:pt x="10" y="136"/>
                </a:lnTo>
                <a:lnTo>
                  <a:pt x="6" y="140"/>
                </a:lnTo>
                <a:lnTo>
                  <a:pt x="2" y="144"/>
                </a:lnTo>
                <a:lnTo>
                  <a:pt x="0" y="148"/>
                </a:lnTo>
                <a:lnTo>
                  <a:pt x="0" y="152"/>
                </a:lnTo>
                <a:lnTo>
                  <a:pt x="0" y="156"/>
                </a:lnTo>
                <a:lnTo>
                  <a:pt x="20" y="186"/>
                </a:lnTo>
                <a:lnTo>
                  <a:pt x="30" y="202"/>
                </a:lnTo>
                <a:lnTo>
                  <a:pt x="30" y="204"/>
                </a:lnTo>
                <a:lnTo>
                  <a:pt x="30" y="206"/>
                </a:lnTo>
                <a:lnTo>
                  <a:pt x="30" y="208"/>
                </a:lnTo>
                <a:lnTo>
                  <a:pt x="28" y="210"/>
                </a:lnTo>
                <a:lnTo>
                  <a:pt x="34" y="210"/>
                </a:lnTo>
                <a:lnTo>
                  <a:pt x="40" y="214"/>
                </a:lnTo>
                <a:lnTo>
                  <a:pt x="44" y="218"/>
                </a:lnTo>
                <a:lnTo>
                  <a:pt x="48" y="224"/>
                </a:lnTo>
                <a:lnTo>
                  <a:pt x="50" y="234"/>
                </a:lnTo>
                <a:lnTo>
                  <a:pt x="52" y="246"/>
                </a:lnTo>
                <a:lnTo>
                  <a:pt x="56" y="262"/>
                </a:lnTo>
                <a:lnTo>
                  <a:pt x="58" y="266"/>
                </a:lnTo>
                <a:lnTo>
                  <a:pt x="64" y="270"/>
                </a:lnTo>
                <a:lnTo>
                  <a:pt x="68" y="272"/>
                </a:lnTo>
                <a:lnTo>
                  <a:pt x="74" y="272"/>
                </a:lnTo>
                <a:lnTo>
                  <a:pt x="80" y="270"/>
                </a:lnTo>
                <a:lnTo>
                  <a:pt x="84" y="268"/>
                </a:lnTo>
                <a:lnTo>
                  <a:pt x="90" y="264"/>
                </a:lnTo>
                <a:lnTo>
                  <a:pt x="90" y="260"/>
                </a:lnTo>
                <a:lnTo>
                  <a:pt x="90" y="258"/>
                </a:lnTo>
                <a:lnTo>
                  <a:pt x="104" y="248"/>
                </a:lnTo>
                <a:lnTo>
                  <a:pt x="104" y="250"/>
                </a:lnTo>
                <a:lnTo>
                  <a:pt x="116" y="268"/>
                </a:lnTo>
                <a:lnTo>
                  <a:pt x="122" y="270"/>
                </a:lnTo>
                <a:lnTo>
                  <a:pt x="130" y="272"/>
                </a:lnTo>
                <a:lnTo>
                  <a:pt x="134" y="272"/>
                </a:lnTo>
                <a:lnTo>
                  <a:pt x="130" y="262"/>
                </a:lnTo>
                <a:lnTo>
                  <a:pt x="146" y="268"/>
                </a:lnTo>
                <a:lnTo>
                  <a:pt x="150" y="268"/>
                </a:lnTo>
                <a:lnTo>
                  <a:pt x="152" y="270"/>
                </a:lnTo>
                <a:lnTo>
                  <a:pt x="166" y="280"/>
                </a:lnTo>
                <a:lnTo>
                  <a:pt x="170" y="274"/>
                </a:lnTo>
                <a:lnTo>
                  <a:pt x="168" y="248"/>
                </a:lnTo>
                <a:lnTo>
                  <a:pt x="170" y="246"/>
                </a:lnTo>
                <a:lnTo>
                  <a:pt x="180" y="234"/>
                </a:lnTo>
                <a:lnTo>
                  <a:pt x="180" y="232"/>
                </a:lnTo>
                <a:lnTo>
                  <a:pt x="176" y="226"/>
                </a:lnTo>
                <a:lnTo>
                  <a:pt x="172" y="224"/>
                </a:lnTo>
                <a:lnTo>
                  <a:pt x="174" y="222"/>
                </a:lnTo>
                <a:lnTo>
                  <a:pt x="176" y="220"/>
                </a:lnTo>
                <a:lnTo>
                  <a:pt x="178" y="220"/>
                </a:lnTo>
                <a:lnTo>
                  <a:pt x="198" y="186"/>
                </a:lnTo>
                <a:lnTo>
                  <a:pt x="200" y="188"/>
                </a:lnTo>
                <a:lnTo>
                  <a:pt x="204" y="188"/>
                </a:lnTo>
                <a:lnTo>
                  <a:pt x="204" y="190"/>
                </a:lnTo>
                <a:lnTo>
                  <a:pt x="204" y="204"/>
                </a:lnTo>
                <a:lnTo>
                  <a:pt x="228" y="184"/>
                </a:lnTo>
                <a:lnTo>
                  <a:pt x="226" y="172"/>
                </a:lnTo>
                <a:lnTo>
                  <a:pt x="222" y="172"/>
                </a:lnTo>
                <a:lnTo>
                  <a:pt x="214" y="174"/>
                </a:lnTo>
                <a:lnTo>
                  <a:pt x="228" y="136"/>
                </a:lnTo>
                <a:lnTo>
                  <a:pt x="216" y="136"/>
                </a:lnTo>
                <a:lnTo>
                  <a:pt x="214" y="136"/>
                </a:lnTo>
                <a:lnTo>
                  <a:pt x="214" y="134"/>
                </a:lnTo>
                <a:lnTo>
                  <a:pt x="210" y="128"/>
                </a:lnTo>
                <a:lnTo>
                  <a:pt x="208" y="122"/>
                </a:lnTo>
                <a:lnTo>
                  <a:pt x="210" y="116"/>
                </a:lnTo>
                <a:lnTo>
                  <a:pt x="230" y="116"/>
                </a:lnTo>
                <a:lnTo>
                  <a:pt x="242" y="116"/>
                </a:lnTo>
                <a:lnTo>
                  <a:pt x="240" y="106"/>
                </a:lnTo>
                <a:lnTo>
                  <a:pt x="232" y="92"/>
                </a:lnTo>
                <a:lnTo>
                  <a:pt x="216" y="86"/>
                </a:lnTo>
                <a:lnTo>
                  <a:pt x="232" y="70"/>
                </a:lnTo>
                <a:lnTo>
                  <a:pt x="232" y="66"/>
                </a:lnTo>
                <a:lnTo>
                  <a:pt x="224" y="68"/>
                </a:lnTo>
                <a:lnTo>
                  <a:pt x="220" y="68"/>
                </a:lnTo>
                <a:lnTo>
                  <a:pt x="220" y="66"/>
                </a:lnTo>
                <a:lnTo>
                  <a:pt x="220" y="64"/>
                </a:lnTo>
                <a:lnTo>
                  <a:pt x="218" y="58"/>
                </a:lnTo>
                <a:lnTo>
                  <a:pt x="214" y="54"/>
                </a:lnTo>
                <a:lnTo>
                  <a:pt x="210" y="50"/>
                </a:lnTo>
                <a:lnTo>
                  <a:pt x="204" y="48"/>
                </a:lnTo>
                <a:lnTo>
                  <a:pt x="172" y="48"/>
                </a:lnTo>
                <a:lnTo>
                  <a:pt x="160" y="64"/>
                </a:lnTo>
                <a:lnTo>
                  <a:pt x="156" y="64"/>
                </a:lnTo>
                <a:lnTo>
                  <a:pt x="104" y="48"/>
                </a:lnTo>
                <a:lnTo>
                  <a:pt x="154" y="36"/>
                </a:lnTo>
                <a:lnTo>
                  <a:pt x="158" y="34"/>
                </a:lnTo>
                <a:lnTo>
                  <a:pt x="162" y="30"/>
                </a:lnTo>
                <a:lnTo>
                  <a:pt x="178" y="12"/>
                </a:lnTo>
                <a:lnTo>
                  <a:pt x="162" y="0"/>
                </a:lnTo>
                <a:lnTo>
                  <a:pt x="148" y="4"/>
                </a:lnTo>
                <a:close/>
              </a:path>
            </a:pathLst>
          </a:custGeom>
          <a:solidFill>
            <a:srgbClr val="0BB3C1"/>
          </a:solidFill>
          <a:ln w="12700">
            <a:noFill/>
          </a:ln>
          <a:effectLst>
            <a:outerShdw blurRad="63500" dist="12700" dir="2700000" algn="tl" rotWithShape="0">
              <a:prstClr val="black">
                <a:alpha val="40000"/>
              </a:prstClr>
            </a:outerShdw>
          </a:effectLst>
        </p:spPr>
        <p:txBody>
          <a:bodyPr vert="horz" wrap="square" lIns="121920" tIns="60960" rIns="121920" bIns="60960" numCol="1" anchor="t" anchorCtr="0" compatLnSpc="1"/>
          <a:lstStyle/>
          <a:p>
            <a:endParaRPr lang="zh-CN" altLang="en-US" sz="2400">
              <a:solidFill>
                <a:prstClr val="black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617757" y="3183554"/>
            <a:ext cx="2247320" cy="1084345"/>
            <a:chOff x="7185134" y="2697685"/>
            <a:chExt cx="1685490" cy="813259"/>
          </a:xfrm>
        </p:grpSpPr>
        <p:sp>
          <p:nvSpPr>
            <p:cNvPr id="63" name="Rectangle 364"/>
            <p:cNvSpPr/>
            <p:nvPr/>
          </p:nvSpPr>
          <p:spPr>
            <a:xfrm>
              <a:off x="7185134" y="2697685"/>
              <a:ext cx="1685490" cy="284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S</a:t>
              </a:r>
              <a:r>
                <a:rPr lang="en-US" altLang="zh-CN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i Chuan</a:t>
              </a:r>
              <a:endParaRPr lang="en-US" sz="18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Rectangle 373"/>
            <p:cNvSpPr/>
            <p:nvPr/>
          </p:nvSpPr>
          <p:spPr>
            <a:xfrm>
              <a:off x="7212842" y="2998351"/>
              <a:ext cx="1655734" cy="512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id-ID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617757" y="4762385"/>
            <a:ext cx="2247320" cy="1084345"/>
            <a:chOff x="7185134" y="3881809"/>
            <a:chExt cx="1685490" cy="813259"/>
          </a:xfrm>
        </p:grpSpPr>
        <p:sp>
          <p:nvSpPr>
            <p:cNvPr id="65" name="Rectangle 364"/>
            <p:cNvSpPr/>
            <p:nvPr/>
          </p:nvSpPr>
          <p:spPr>
            <a:xfrm>
              <a:off x="7185134" y="3881809"/>
              <a:ext cx="1685490" cy="28474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Z</a:t>
              </a:r>
              <a:r>
                <a:rPr lang="en-US" altLang="zh-CN" sz="18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he Jiang</a:t>
              </a:r>
              <a:endParaRPr lang="en-US" sz="18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373"/>
            <p:cNvSpPr/>
            <p:nvPr/>
          </p:nvSpPr>
          <p:spPr>
            <a:xfrm>
              <a:off x="7212842" y="4182475"/>
              <a:ext cx="1655734" cy="5125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95000"/>
                      <a:lumOff val="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</a:t>
              </a:r>
              <a:endParaRPr lang="id-ID" altLang="zh-CN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56" name="文本框 48"/>
          <p:cNvSpPr txBox="1">
            <a:spLocks noChangeArrowheads="1"/>
          </p:cNvSpPr>
          <p:nvPr/>
        </p:nvSpPr>
        <p:spPr bwMode="auto">
          <a:xfrm>
            <a:off x="192617" y="339417"/>
            <a:ext cx="27041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五年发展计划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2809027" y="441087"/>
            <a:ext cx="1947333" cy="6093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544329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5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21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22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23" dur="250" fill="hold"/>
                                        <p:tgtEl>
                                          <p:spTgt spid="60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0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2" dur="250" fill="hold"/>
                                        <p:tgtEl>
                                          <p:spTgt spid="61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500"/>
                            </p:stCondLst>
                            <p:childTnLst>
                              <p:par>
                                <p:cTn id="4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25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59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0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1" dur="250" fill="hold"/>
                                        <p:tgtEl>
                                          <p:spTgt spid="6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60" grpId="1" animBg="1"/>
      <p:bldP spid="60" grpId="2" animBg="1"/>
      <p:bldP spid="61" grpId="0" animBg="1"/>
      <p:bldP spid="61" grpId="1" animBg="1"/>
      <p:bldP spid="61" grpId="2" animBg="1"/>
      <p:bldP spid="62" grpId="0" animBg="1"/>
      <p:bldP spid="62" grpId="1" animBg="1"/>
      <p:bldP spid="62" grpId="2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89" y="2790745"/>
            <a:ext cx="167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资本融资</a:t>
            </a:r>
            <a:endParaRPr lang="zh-CN" altLang="en-US" sz="2400" i="1" dirty="0">
              <a:solidFill>
                <a:schemeClr val="tx1">
                  <a:lumMod val="75000"/>
                  <a:lumOff val="2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85590" y="325241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8283" y="2544524"/>
            <a:ext cx="1085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2E4052"/>
                </a:solidFill>
                <a:cs typeface="+mn-ea"/>
                <a:sym typeface="+mn-lt"/>
              </a:rPr>
              <a:t>05</a:t>
            </a:r>
            <a:endParaRPr lang="zh-CN" altLang="en-US" sz="6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1254" y="2790745"/>
            <a:ext cx="45719" cy="769442"/>
          </a:xfrm>
          <a:prstGeom prst="rect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6946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2099822" y="1692530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预算一</a:t>
            </a:r>
          </a:p>
        </p:txBody>
      </p:sp>
      <p:sp>
        <p:nvSpPr>
          <p:cNvPr id="31" name="Rectangle 37"/>
          <p:cNvSpPr/>
          <p:nvPr/>
        </p:nvSpPr>
        <p:spPr>
          <a:xfrm>
            <a:off x="2099822" y="2011561"/>
            <a:ext cx="3707495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2099822" y="3102736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预算二</a:t>
            </a:r>
          </a:p>
        </p:txBody>
      </p:sp>
      <p:sp>
        <p:nvSpPr>
          <p:cNvPr id="35" name="Rectangle 37"/>
          <p:cNvSpPr/>
          <p:nvPr/>
        </p:nvSpPr>
        <p:spPr>
          <a:xfrm>
            <a:off x="2099822" y="3439437"/>
            <a:ext cx="3707495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2099822" y="4637728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预算三</a:t>
            </a:r>
          </a:p>
        </p:txBody>
      </p:sp>
      <p:sp>
        <p:nvSpPr>
          <p:cNvPr id="38" name="Rectangle 37"/>
          <p:cNvSpPr/>
          <p:nvPr/>
        </p:nvSpPr>
        <p:spPr>
          <a:xfrm>
            <a:off x="2099822" y="4974429"/>
            <a:ext cx="3707495" cy="6136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7625341" y="1762588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预算四</a:t>
            </a:r>
          </a:p>
        </p:txBody>
      </p:sp>
      <p:sp>
        <p:nvSpPr>
          <p:cNvPr id="41" name="Rectangle 37"/>
          <p:cNvSpPr/>
          <p:nvPr/>
        </p:nvSpPr>
        <p:spPr>
          <a:xfrm>
            <a:off x="7625341" y="2081620"/>
            <a:ext cx="370749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文本框 42"/>
          <p:cNvSpPr txBox="1"/>
          <p:nvPr/>
        </p:nvSpPr>
        <p:spPr>
          <a:xfrm>
            <a:off x="7625341" y="3190464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预算五</a:t>
            </a:r>
          </a:p>
        </p:txBody>
      </p:sp>
      <p:sp>
        <p:nvSpPr>
          <p:cNvPr id="44" name="Rectangle 37"/>
          <p:cNvSpPr/>
          <p:nvPr/>
        </p:nvSpPr>
        <p:spPr>
          <a:xfrm>
            <a:off x="7625341" y="3527165"/>
            <a:ext cx="3707495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7625341" y="4725456"/>
            <a:ext cx="10312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dirty="0">
                <a:cs typeface="+mn-ea"/>
                <a:sym typeface="+mn-lt"/>
              </a:rPr>
              <a:t>预算六</a:t>
            </a:r>
          </a:p>
        </p:txBody>
      </p:sp>
      <p:sp>
        <p:nvSpPr>
          <p:cNvPr id="47" name="Rectangle 37"/>
          <p:cNvSpPr/>
          <p:nvPr/>
        </p:nvSpPr>
        <p:spPr>
          <a:xfrm>
            <a:off x="7625341" y="5062157"/>
            <a:ext cx="3707495" cy="6133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您的内容打在这里，或者通过复制您的文本后在此框中选择粘贴，并选择只保留您的内容打在这里</a:t>
            </a:r>
            <a:endParaRPr lang="en-US" altLang="zh-CN" sz="12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36754" y="3136570"/>
            <a:ext cx="848261" cy="848219"/>
            <a:chOff x="849881" y="2512135"/>
            <a:chExt cx="636196" cy="636164"/>
          </a:xfrm>
        </p:grpSpPr>
        <p:sp>
          <p:nvSpPr>
            <p:cNvPr id="48" name="Rectangle 22"/>
            <p:cNvSpPr/>
            <p:nvPr/>
          </p:nvSpPr>
          <p:spPr>
            <a:xfrm>
              <a:off x="849881" y="2512135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23"/>
            <p:cNvSpPr>
              <a:spLocks noEditPoints="1"/>
            </p:cNvSpPr>
            <p:nvPr/>
          </p:nvSpPr>
          <p:spPr bwMode="auto">
            <a:xfrm>
              <a:off x="969947" y="2672763"/>
              <a:ext cx="389082" cy="322810"/>
            </a:xfrm>
            <a:custGeom>
              <a:avLst/>
              <a:gdLst/>
              <a:ahLst/>
              <a:cxnLst>
                <a:cxn ang="0">
                  <a:pos x="312" y="110"/>
                </a:cxn>
                <a:cxn ang="0">
                  <a:pos x="323" y="138"/>
                </a:cxn>
                <a:cxn ang="0">
                  <a:pos x="350" y="127"/>
                </a:cxn>
                <a:cxn ang="0">
                  <a:pos x="339" y="100"/>
                </a:cxn>
                <a:cxn ang="0">
                  <a:pos x="25" y="100"/>
                </a:cxn>
                <a:cxn ang="0">
                  <a:pos x="15" y="127"/>
                </a:cxn>
                <a:cxn ang="0">
                  <a:pos x="42" y="138"/>
                </a:cxn>
                <a:cxn ang="0">
                  <a:pos x="53" y="110"/>
                </a:cxn>
                <a:cxn ang="0">
                  <a:pos x="270" y="60"/>
                </a:cxn>
                <a:cxn ang="0">
                  <a:pos x="248" y="69"/>
                </a:cxn>
                <a:cxn ang="0">
                  <a:pos x="239" y="91"/>
                </a:cxn>
                <a:cxn ang="0">
                  <a:pos x="252" y="116"/>
                </a:cxn>
                <a:cxn ang="0">
                  <a:pos x="276" y="121"/>
                </a:cxn>
                <a:cxn ang="0">
                  <a:pos x="297" y="103"/>
                </a:cxn>
                <a:cxn ang="0">
                  <a:pos x="297" y="80"/>
                </a:cxn>
                <a:cxn ang="0">
                  <a:pos x="276" y="62"/>
                </a:cxn>
                <a:cxn ang="0">
                  <a:pos x="330" y="183"/>
                </a:cxn>
                <a:cxn ang="0">
                  <a:pos x="321" y="152"/>
                </a:cxn>
                <a:cxn ang="0">
                  <a:pos x="350" y="158"/>
                </a:cxn>
                <a:cxn ang="0">
                  <a:pos x="364" y="185"/>
                </a:cxn>
                <a:cxn ang="0">
                  <a:pos x="83" y="63"/>
                </a:cxn>
                <a:cxn ang="0">
                  <a:pos x="65" y="85"/>
                </a:cxn>
                <a:cxn ang="0">
                  <a:pos x="71" y="109"/>
                </a:cxn>
                <a:cxn ang="0">
                  <a:pos x="96" y="121"/>
                </a:cxn>
                <a:cxn ang="0">
                  <a:pos x="118" y="112"/>
                </a:cxn>
                <a:cxn ang="0">
                  <a:pos x="127" y="91"/>
                </a:cxn>
                <a:cxn ang="0">
                  <a:pos x="112" y="65"/>
                </a:cxn>
                <a:cxn ang="0">
                  <a:pos x="35" y="150"/>
                </a:cxn>
                <a:cxn ang="0">
                  <a:pos x="36" y="176"/>
                </a:cxn>
                <a:cxn ang="0">
                  <a:pos x="0" y="185"/>
                </a:cxn>
                <a:cxn ang="0">
                  <a:pos x="15" y="158"/>
                </a:cxn>
                <a:cxn ang="0">
                  <a:pos x="183" y="0"/>
                </a:cxn>
                <a:cxn ang="0">
                  <a:pos x="151" y="13"/>
                </a:cxn>
                <a:cxn ang="0">
                  <a:pos x="138" y="45"/>
                </a:cxn>
                <a:cxn ang="0">
                  <a:pos x="158" y="81"/>
                </a:cxn>
                <a:cxn ang="0">
                  <a:pos x="192" y="89"/>
                </a:cxn>
                <a:cxn ang="0">
                  <a:pos x="225" y="62"/>
                </a:cxn>
                <a:cxn ang="0">
                  <a:pos x="225" y="27"/>
                </a:cxn>
                <a:cxn ang="0">
                  <a:pos x="192" y="0"/>
                </a:cxn>
                <a:cxn ang="0">
                  <a:pos x="265" y="174"/>
                </a:cxn>
                <a:cxn ang="0">
                  <a:pos x="256" y="136"/>
                </a:cxn>
                <a:cxn ang="0">
                  <a:pos x="279" y="136"/>
                </a:cxn>
                <a:cxn ang="0">
                  <a:pos x="316" y="165"/>
                </a:cxn>
                <a:cxn ang="0">
                  <a:pos x="100" y="272"/>
                </a:cxn>
                <a:cxn ang="0">
                  <a:pos x="51" y="165"/>
                </a:cxn>
                <a:cxn ang="0">
                  <a:pos x="85" y="136"/>
                </a:cxn>
                <a:cxn ang="0">
                  <a:pos x="109" y="136"/>
                </a:cxn>
                <a:cxn ang="0">
                  <a:pos x="100" y="174"/>
                </a:cxn>
                <a:cxn ang="0">
                  <a:pos x="252" y="159"/>
                </a:cxn>
                <a:cxn ang="0">
                  <a:pos x="210" y="109"/>
                </a:cxn>
                <a:cxn ang="0">
                  <a:pos x="154" y="109"/>
                </a:cxn>
                <a:cxn ang="0">
                  <a:pos x="112" y="159"/>
                </a:cxn>
              </a:cxnLst>
              <a:rect l="0" t="0" r="r" b="b"/>
              <a:pathLst>
                <a:path w="364" h="301">
                  <a:moveTo>
                    <a:pt x="332" y="98"/>
                  </a:moveTo>
                  <a:lnTo>
                    <a:pt x="332" y="98"/>
                  </a:lnTo>
                  <a:lnTo>
                    <a:pt x="323" y="100"/>
                  </a:lnTo>
                  <a:lnTo>
                    <a:pt x="317" y="105"/>
                  </a:lnTo>
                  <a:lnTo>
                    <a:pt x="312" y="110"/>
                  </a:lnTo>
                  <a:lnTo>
                    <a:pt x="310" y="120"/>
                  </a:lnTo>
                  <a:lnTo>
                    <a:pt x="310" y="120"/>
                  </a:lnTo>
                  <a:lnTo>
                    <a:pt x="312" y="127"/>
                  </a:lnTo>
                  <a:lnTo>
                    <a:pt x="317" y="134"/>
                  </a:lnTo>
                  <a:lnTo>
                    <a:pt x="323" y="138"/>
                  </a:lnTo>
                  <a:lnTo>
                    <a:pt x="332" y="139"/>
                  </a:lnTo>
                  <a:lnTo>
                    <a:pt x="332" y="139"/>
                  </a:lnTo>
                  <a:lnTo>
                    <a:pt x="339" y="138"/>
                  </a:lnTo>
                  <a:lnTo>
                    <a:pt x="346" y="134"/>
                  </a:lnTo>
                  <a:lnTo>
                    <a:pt x="350" y="127"/>
                  </a:lnTo>
                  <a:lnTo>
                    <a:pt x="352" y="120"/>
                  </a:lnTo>
                  <a:lnTo>
                    <a:pt x="352" y="120"/>
                  </a:lnTo>
                  <a:lnTo>
                    <a:pt x="350" y="110"/>
                  </a:lnTo>
                  <a:lnTo>
                    <a:pt x="346" y="105"/>
                  </a:lnTo>
                  <a:lnTo>
                    <a:pt x="339" y="100"/>
                  </a:lnTo>
                  <a:lnTo>
                    <a:pt x="332" y="98"/>
                  </a:lnTo>
                  <a:lnTo>
                    <a:pt x="332" y="98"/>
                  </a:lnTo>
                  <a:close/>
                  <a:moveTo>
                    <a:pt x="35" y="98"/>
                  </a:moveTo>
                  <a:lnTo>
                    <a:pt x="35" y="98"/>
                  </a:lnTo>
                  <a:lnTo>
                    <a:pt x="25" y="100"/>
                  </a:lnTo>
                  <a:lnTo>
                    <a:pt x="20" y="105"/>
                  </a:lnTo>
                  <a:lnTo>
                    <a:pt x="15" y="110"/>
                  </a:lnTo>
                  <a:lnTo>
                    <a:pt x="13" y="120"/>
                  </a:lnTo>
                  <a:lnTo>
                    <a:pt x="13" y="120"/>
                  </a:lnTo>
                  <a:lnTo>
                    <a:pt x="15" y="127"/>
                  </a:lnTo>
                  <a:lnTo>
                    <a:pt x="20" y="134"/>
                  </a:lnTo>
                  <a:lnTo>
                    <a:pt x="25" y="138"/>
                  </a:lnTo>
                  <a:lnTo>
                    <a:pt x="35" y="139"/>
                  </a:lnTo>
                  <a:lnTo>
                    <a:pt x="35" y="139"/>
                  </a:lnTo>
                  <a:lnTo>
                    <a:pt x="42" y="138"/>
                  </a:lnTo>
                  <a:lnTo>
                    <a:pt x="49" y="134"/>
                  </a:lnTo>
                  <a:lnTo>
                    <a:pt x="53" y="127"/>
                  </a:lnTo>
                  <a:lnTo>
                    <a:pt x="54" y="120"/>
                  </a:lnTo>
                  <a:lnTo>
                    <a:pt x="54" y="120"/>
                  </a:lnTo>
                  <a:lnTo>
                    <a:pt x="53" y="110"/>
                  </a:lnTo>
                  <a:lnTo>
                    <a:pt x="49" y="105"/>
                  </a:lnTo>
                  <a:lnTo>
                    <a:pt x="42" y="100"/>
                  </a:lnTo>
                  <a:lnTo>
                    <a:pt x="35" y="98"/>
                  </a:lnTo>
                  <a:lnTo>
                    <a:pt x="35" y="98"/>
                  </a:lnTo>
                  <a:close/>
                  <a:moveTo>
                    <a:pt x="270" y="60"/>
                  </a:moveTo>
                  <a:lnTo>
                    <a:pt x="270" y="60"/>
                  </a:lnTo>
                  <a:lnTo>
                    <a:pt x="263" y="62"/>
                  </a:lnTo>
                  <a:lnTo>
                    <a:pt x="258" y="63"/>
                  </a:lnTo>
                  <a:lnTo>
                    <a:pt x="252" y="65"/>
                  </a:lnTo>
                  <a:lnTo>
                    <a:pt x="248" y="69"/>
                  </a:lnTo>
                  <a:lnTo>
                    <a:pt x="245" y="74"/>
                  </a:lnTo>
                  <a:lnTo>
                    <a:pt x="241" y="80"/>
                  </a:lnTo>
                  <a:lnTo>
                    <a:pt x="239" y="85"/>
                  </a:lnTo>
                  <a:lnTo>
                    <a:pt x="239" y="91"/>
                  </a:lnTo>
                  <a:lnTo>
                    <a:pt x="239" y="91"/>
                  </a:lnTo>
                  <a:lnTo>
                    <a:pt x="239" y="98"/>
                  </a:lnTo>
                  <a:lnTo>
                    <a:pt x="241" y="103"/>
                  </a:lnTo>
                  <a:lnTo>
                    <a:pt x="245" y="109"/>
                  </a:lnTo>
                  <a:lnTo>
                    <a:pt x="248" y="112"/>
                  </a:lnTo>
                  <a:lnTo>
                    <a:pt x="252" y="116"/>
                  </a:lnTo>
                  <a:lnTo>
                    <a:pt x="258" y="120"/>
                  </a:lnTo>
                  <a:lnTo>
                    <a:pt x="263" y="121"/>
                  </a:lnTo>
                  <a:lnTo>
                    <a:pt x="270" y="121"/>
                  </a:lnTo>
                  <a:lnTo>
                    <a:pt x="270" y="121"/>
                  </a:lnTo>
                  <a:lnTo>
                    <a:pt x="276" y="121"/>
                  </a:lnTo>
                  <a:lnTo>
                    <a:pt x="281" y="120"/>
                  </a:lnTo>
                  <a:lnTo>
                    <a:pt x="287" y="116"/>
                  </a:lnTo>
                  <a:lnTo>
                    <a:pt x="292" y="112"/>
                  </a:lnTo>
                  <a:lnTo>
                    <a:pt x="296" y="109"/>
                  </a:lnTo>
                  <a:lnTo>
                    <a:pt x="297" y="103"/>
                  </a:lnTo>
                  <a:lnTo>
                    <a:pt x="299" y="98"/>
                  </a:lnTo>
                  <a:lnTo>
                    <a:pt x="301" y="91"/>
                  </a:lnTo>
                  <a:lnTo>
                    <a:pt x="301" y="91"/>
                  </a:lnTo>
                  <a:lnTo>
                    <a:pt x="299" y="85"/>
                  </a:lnTo>
                  <a:lnTo>
                    <a:pt x="297" y="80"/>
                  </a:lnTo>
                  <a:lnTo>
                    <a:pt x="296" y="74"/>
                  </a:lnTo>
                  <a:lnTo>
                    <a:pt x="292" y="69"/>
                  </a:lnTo>
                  <a:lnTo>
                    <a:pt x="287" y="65"/>
                  </a:lnTo>
                  <a:lnTo>
                    <a:pt x="281" y="63"/>
                  </a:lnTo>
                  <a:lnTo>
                    <a:pt x="276" y="62"/>
                  </a:lnTo>
                  <a:lnTo>
                    <a:pt x="270" y="60"/>
                  </a:lnTo>
                  <a:lnTo>
                    <a:pt x="270" y="60"/>
                  </a:lnTo>
                  <a:close/>
                  <a:moveTo>
                    <a:pt x="364" y="248"/>
                  </a:moveTo>
                  <a:lnTo>
                    <a:pt x="330" y="248"/>
                  </a:lnTo>
                  <a:lnTo>
                    <a:pt x="330" y="183"/>
                  </a:lnTo>
                  <a:lnTo>
                    <a:pt x="330" y="183"/>
                  </a:lnTo>
                  <a:lnTo>
                    <a:pt x="330" y="176"/>
                  </a:lnTo>
                  <a:lnTo>
                    <a:pt x="328" y="167"/>
                  </a:lnTo>
                  <a:lnTo>
                    <a:pt x="321" y="152"/>
                  </a:lnTo>
                  <a:lnTo>
                    <a:pt x="321" y="152"/>
                  </a:lnTo>
                  <a:lnTo>
                    <a:pt x="332" y="150"/>
                  </a:lnTo>
                  <a:lnTo>
                    <a:pt x="332" y="150"/>
                  </a:lnTo>
                  <a:lnTo>
                    <a:pt x="337" y="152"/>
                  </a:lnTo>
                  <a:lnTo>
                    <a:pt x="345" y="154"/>
                  </a:lnTo>
                  <a:lnTo>
                    <a:pt x="350" y="158"/>
                  </a:lnTo>
                  <a:lnTo>
                    <a:pt x="355" y="161"/>
                  </a:lnTo>
                  <a:lnTo>
                    <a:pt x="359" y="167"/>
                  </a:lnTo>
                  <a:lnTo>
                    <a:pt x="363" y="172"/>
                  </a:lnTo>
                  <a:lnTo>
                    <a:pt x="364" y="178"/>
                  </a:lnTo>
                  <a:lnTo>
                    <a:pt x="364" y="185"/>
                  </a:lnTo>
                  <a:lnTo>
                    <a:pt x="364" y="248"/>
                  </a:lnTo>
                  <a:close/>
                  <a:moveTo>
                    <a:pt x="96" y="60"/>
                  </a:moveTo>
                  <a:lnTo>
                    <a:pt x="96" y="60"/>
                  </a:lnTo>
                  <a:lnTo>
                    <a:pt x="89" y="62"/>
                  </a:lnTo>
                  <a:lnTo>
                    <a:pt x="83" y="63"/>
                  </a:lnTo>
                  <a:lnTo>
                    <a:pt x="78" y="65"/>
                  </a:lnTo>
                  <a:lnTo>
                    <a:pt x="74" y="69"/>
                  </a:lnTo>
                  <a:lnTo>
                    <a:pt x="71" y="74"/>
                  </a:lnTo>
                  <a:lnTo>
                    <a:pt x="67" y="80"/>
                  </a:lnTo>
                  <a:lnTo>
                    <a:pt x="65" y="85"/>
                  </a:lnTo>
                  <a:lnTo>
                    <a:pt x="65" y="91"/>
                  </a:lnTo>
                  <a:lnTo>
                    <a:pt x="65" y="91"/>
                  </a:lnTo>
                  <a:lnTo>
                    <a:pt x="65" y="98"/>
                  </a:lnTo>
                  <a:lnTo>
                    <a:pt x="67" y="103"/>
                  </a:lnTo>
                  <a:lnTo>
                    <a:pt x="71" y="109"/>
                  </a:lnTo>
                  <a:lnTo>
                    <a:pt x="74" y="112"/>
                  </a:lnTo>
                  <a:lnTo>
                    <a:pt x="78" y="116"/>
                  </a:lnTo>
                  <a:lnTo>
                    <a:pt x="83" y="120"/>
                  </a:lnTo>
                  <a:lnTo>
                    <a:pt x="89" y="121"/>
                  </a:lnTo>
                  <a:lnTo>
                    <a:pt x="96" y="121"/>
                  </a:lnTo>
                  <a:lnTo>
                    <a:pt x="96" y="121"/>
                  </a:lnTo>
                  <a:lnTo>
                    <a:pt x="102" y="121"/>
                  </a:lnTo>
                  <a:lnTo>
                    <a:pt x="107" y="120"/>
                  </a:lnTo>
                  <a:lnTo>
                    <a:pt x="112" y="116"/>
                  </a:lnTo>
                  <a:lnTo>
                    <a:pt x="118" y="112"/>
                  </a:lnTo>
                  <a:lnTo>
                    <a:pt x="122" y="109"/>
                  </a:lnTo>
                  <a:lnTo>
                    <a:pt x="123" y="103"/>
                  </a:lnTo>
                  <a:lnTo>
                    <a:pt x="125" y="98"/>
                  </a:lnTo>
                  <a:lnTo>
                    <a:pt x="127" y="91"/>
                  </a:lnTo>
                  <a:lnTo>
                    <a:pt x="127" y="91"/>
                  </a:lnTo>
                  <a:lnTo>
                    <a:pt x="125" y="85"/>
                  </a:lnTo>
                  <a:lnTo>
                    <a:pt x="123" y="80"/>
                  </a:lnTo>
                  <a:lnTo>
                    <a:pt x="122" y="74"/>
                  </a:lnTo>
                  <a:lnTo>
                    <a:pt x="118" y="69"/>
                  </a:lnTo>
                  <a:lnTo>
                    <a:pt x="112" y="65"/>
                  </a:lnTo>
                  <a:lnTo>
                    <a:pt x="107" y="63"/>
                  </a:lnTo>
                  <a:lnTo>
                    <a:pt x="102" y="62"/>
                  </a:lnTo>
                  <a:lnTo>
                    <a:pt x="96" y="60"/>
                  </a:lnTo>
                  <a:lnTo>
                    <a:pt x="96" y="60"/>
                  </a:lnTo>
                  <a:close/>
                  <a:moveTo>
                    <a:pt x="35" y="150"/>
                  </a:moveTo>
                  <a:lnTo>
                    <a:pt x="35" y="150"/>
                  </a:lnTo>
                  <a:lnTo>
                    <a:pt x="44" y="152"/>
                  </a:lnTo>
                  <a:lnTo>
                    <a:pt x="44" y="152"/>
                  </a:lnTo>
                  <a:lnTo>
                    <a:pt x="38" y="167"/>
                  </a:lnTo>
                  <a:lnTo>
                    <a:pt x="36" y="176"/>
                  </a:lnTo>
                  <a:lnTo>
                    <a:pt x="35" y="183"/>
                  </a:lnTo>
                  <a:lnTo>
                    <a:pt x="35" y="248"/>
                  </a:lnTo>
                  <a:lnTo>
                    <a:pt x="0" y="248"/>
                  </a:lnTo>
                  <a:lnTo>
                    <a:pt x="0" y="185"/>
                  </a:lnTo>
                  <a:lnTo>
                    <a:pt x="0" y="185"/>
                  </a:lnTo>
                  <a:lnTo>
                    <a:pt x="0" y="178"/>
                  </a:lnTo>
                  <a:lnTo>
                    <a:pt x="2" y="172"/>
                  </a:lnTo>
                  <a:lnTo>
                    <a:pt x="6" y="167"/>
                  </a:lnTo>
                  <a:lnTo>
                    <a:pt x="9" y="161"/>
                  </a:lnTo>
                  <a:lnTo>
                    <a:pt x="15" y="158"/>
                  </a:lnTo>
                  <a:lnTo>
                    <a:pt x="20" y="154"/>
                  </a:lnTo>
                  <a:lnTo>
                    <a:pt x="27" y="152"/>
                  </a:lnTo>
                  <a:lnTo>
                    <a:pt x="35" y="150"/>
                  </a:lnTo>
                  <a:lnTo>
                    <a:pt x="35" y="150"/>
                  </a:lnTo>
                  <a:close/>
                  <a:moveTo>
                    <a:pt x="183" y="0"/>
                  </a:moveTo>
                  <a:lnTo>
                    <a:pt x="183" y="0"/>
                  </a:lnTo>
                  <a:lnTo>
                    <a:pt x="174" y="0"/>
                  </a:lnTo>
                  <a:lnTo>
                    <a:pt x="165" y="4"/>
                  </a:lnTo>
                  <a:lnTo>
                    <a:pt x="158" y="7"/>
                  </a:lnTo>
                  <a:lnTo>
                    <a:pt x="151" y="13"/>
                  </a:lnTo>
                  <a:lnTo>
                    <a:pt x="145" y="20"/>
                  </a:lnTo>
                  <a:lnTo>
                    <a:pt x="141" y="27"/>
                  </a:lnTo>
                  <a:lnTo>
                    <a:pt x="138" y="36"/>
                  </a:lnTo>
                  <a:lnTo>
                    <a:pt x="138" y="45"/>
                  </a:lnTo>
                  <a:lnTo>
                    <a:pt x="138" y="45"/>
                  </a:lnTo>
                  <a:lnTo>
                    <a:pt x="138" y="54"/>
                  </a:lnTo>
                  <a:lnTo>
                    <a:pt x="141" y="62"/>
                  </a:lnTo>
                  <a:lnTo>
                    <a:pt x="145" y="71"/>
                  </a:lnTo>
                  <a:lnTo>
                    <a:pt x="151" y="76"/>
                  </a:lnTo>
                  <a:lnTo>
                    <a:pt x="158" y="81"/>
                  </a:lnTo>
                  <a:lnTo>
                    <a:pt x="165" y="87"/>
                  </a:lnTo>
                  <a:lnTo>
                    <a:pt x="174" y="89"/>
                  </a:lnTo>
                  <a:lnTo>
                    <a:pt x="183" y="91"/>
                  </a:lnTo>
                  <a:lnTo>
                    <a:pt x="183" y="91"/>
                  </a:lnTo>
                  <a:lnTo>
                    <a:pt x="192" y="89"/>
                  </a:lnTo>
                  <a:lnTo>
                    <a:pt x="200" y="87"/>
                  </a:lnTo>
                  <a:lnTo>
                    <a:pt x="209" y="81"/>
                  </a:lnTo>
                  <a:lnTo>
                    <a:pt x="214" y="76"/>
                  </a:lnTo>
                  <a:lnTo>
                    <a:pt x="219" y="71"/>
                  </a:lnTo>
                  <a:lnTo>
                    <a:pt x="225" y="62"/>
                  </a:lnTo>
                  <a:lnTo>
                    <a:pt x="227" y="54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27" y="36"/>
                  </a:lnTo>
                  <a:lnTo>
                    <a:pt x="225" y="27"/>
                  </a:lnTo>
                  <a:lnTo>
                    <a:pt x="219" y="20"/>
                  </a:lnTo>
                  <a:lnTo>
                    <a:pt x="214" y="13"/>
                  </a:lnTo>
                  <a:lnTo>
                    <a:pt x="209" y="7"/>
                  </a:lnTo>
                  <a:lnTo>
                    <a:pt x="200" y="4"/>
                  </a:lnTo>
                  <a:lnTo>
                    <a:pt x="192" y="0"/>
                  </a:lnTo>
                  <a:lnTo>
                    <a:pt x="183" y="0"/>
                  </a:lnTo>
                  <a:lnTo>
                    <a:pt x="183" y="0"/>
                  </a:lnTo>
                  <a:close/>
                  <a:moveTo>
                    <a:pt x="319" y="272"/>
                  </a:moveTo>
                  <a:lnTo>
                    <a:pt x="265" y="272"/>
                  </a:lnTo>
                  <a:lnTo>
                    <a:pt x="265" y="174"/>
                  </a:lnTo>
                  <a:lnTo>
                    <a:pt x="265" y="174"/>
                  </a:lnTo>
                  <a:lnTo>
                    <a:pt x="265" y="163"/>
                  </a:lnTo>
                  <a:lnTo>
                    <a:pt x="263" y="154"/>
                  </a:lnTo>
                  <a:lnTo>
                    <a:pt x="259" y="145"/>
                  </a:lnTo>
                  <a:lnTo>
                    <a:pt x="256" y="136"/>
                  </a:lnTo>
                  <a:lnTo>
                    <a:pt x="256" y="136"/>
                  </a:lnTo>
                  <a:lnTo>
                    <a:pt x="263" y="134"/>
                  </a:lnTo>
                  <a:lnTo>
                    <a:pt x="270" y="134"/>
                  </a:lnTo>
                  <a:lnTo>
                    <a:pt x="270" y="134"/>
                  </a:lnTo>
                  <a:lnTo>
                    <a:pt x="279" y="136"/>
                  </a:lnTo>
                  <a:lnTo>
                    <a:pt x="288" y="138"/>
                  </a:lnTo>
                  <a:lnTo>
                    <a:pt x="297" y="143"/>
                  </a:lnTo>
                  <a:lnTo>
                    <a:pt x="305" y="149"/>
                  </a:lnTo>
                  <a:lnTo>
                    <a:pt x="310" y="156"/>
                  </a:lnTo>
                  <a:lnTo>
                    <a:pt x="316" y="165"/>
                  </a:lnTo>
                  <a:lnTo>
                    <a:pt x="317" y="174"/>
                  </a:lnTo>
                  <a:lnTo>
                    <a:pt x="319" y="183"/>
                  </a:lnTo>
                  <a:lnTo>
                    <a:pt x="319" y="272"/>
                  </a:lnTo>
                  <a:close/>
                  <a:moveTo>
                    <a:pt x="100" y="174"/>
                  </a:moveTo>
                  <a:lnTo>
                    <a:pt x="100" y="272"/>
                  </a:lnTo>
                  <a:lnTo>
                    <a:pt x="45" y="272"/>
                  </a:lnTo>
                  <a:lnTo>
                    <a:pt x="45" y="183"/>
                  </a:lnTo>
                  <a:lnTo>
                    <a:pt x="45" y="183"/>
                  </a:lnTo>
                  <a:lnTo>
                    <a:pt x="47" y="174"/>
                  </a:lnTo>
                  <a:lnTo>
                    <a:pt x="51" y="165"/>
                  </a:lnTo>
                  <a:lnTo>
                    <a:pt x="54" y="156"/>
                  </a:lnTo>
                  <a:lnTo>
                    <a:pt x="60" y="149"/>
                  </a:lnTo>
                  <a:lnTo>
                    <a:pt x="67" y="143"/>
                  </a:lnTo>
                  <a:lnTo>
                    <a:pt x="76" y="138"/>
                  </a:lnTo>
                  <a:lnTo>
                    <a:pt x="85" y="136"/>
                  </a:lnTo>
                  <a:lnTo>
                    <a:pt x="96" y="134"/>
                  </a:lnTo>
                  <a:lnTo>
                    <a:pt x="96" y="134"/>
                  </a:lnTo>
                  <a:lnTo>
                    <a:pt x="103" y="134"/>
                  </a:lnTo>
                  <a:lnTo>
                    <a:pt x="109" y="136"/>
                  </a:lnTo>
                  <a:lnTo>
                    <a:pt x="109" y="136"/>
                  </a:lnTo>
                  <a:lnTo>
                    <a:pt x="105" y="145"/>
                  </a:lnTo>
                  <a:lnTo>
                    <a:pt x="102" y="154"/>
                  </a:lnTo>
                  <a:lnTo>
                    <a:pt x="100" y="163"/>
                  </a:lnTo>
                  <a:lnTo>
                    <a:pt x="100" y="174"/>
                  </a:lnTo>
                  <a:lnTo>
                    <a:pt x="100" y="174"/>
                  </a:lnTo>
                  <a:close/>
                  <a:moveTo>
                    <a:pt x="111" y="301"/>
                  </a:moveTo>
                  <a:lnTo>
                    <a:pt x="254" y="301"/>
                  </a:lnTo>
                  <a:lnTo>
                    <a:pt x="254" y="174"/>
                  </a:lnTo>
                  <a:lnTo>
                    <a:pt x="254" y="174"/>
                  </a:lnTo>
                  <a:lnTo>
                    <a:pt x="252" y="159"/>
                  </a:lnTo>
                  <a:lnTo>
                    <a:pt x="248" y="145"/>
                  </a:lnTo>
                  <a:lnTo>
                    <a:pt x="241" y="134"/>
                  </a:lnTo>
                  <a:lnTo>
                    <a:pt x="232" y="123"/>
                  </a:lnTo>
                  <a:lnTo>
                    <a:pt x="223" y="114"/>
                  </a:lnTo>
                  <a:lnTo>
                    <a:pt x="210" y="109"/>
                  </a:lnTo>
                  <a:lnTo>
                    <a:pt x="198" y="103"/>
                  </a:lnTo>
                  <a:lnTo>
                    <a:pt x="183" y="101"/>
                  </a:lnTo>
                  <a:lnTo>
                    <a:pt x="183" y="101"/>
                  </a:lnTo>
                  <a:lnTo>
                    <a:pt x="169" y="103"/>
                  </a:lnTo>
                  <a:lnTo>
                    <a:pt x="154" y="109"/>
                  </a:lnTo>
                  <a:lnTo>
                    <a:pt x="143" y="114"/>
                  </a:lnTo>
                  <a:lnTo>
                    <a:pt x="132" y="123"/>
                  </a:lnTo>
                  <a:lnTo>
                    <a:pt x="123" y="134"/>
                  </a:lnTo>
                  <a:lnTo>
                    <a:pt x="116" y="145"/>
                  </a:lnTo>
                  <a:lnTo>
                    <a:pt x="112" y="159"/>
                  </a:lnTo>
                  <a:lnTo>
                    <a:pt x="111" y="174"/>
                  </a:lnTo>
                  <a:lnTo>
                    <a:pt x="111" y="30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1136754" y="1707810"/>
            <a:ext cx="848261" cy="848219"/>
            <a:chOff x="849881" y="1440565"/>
            <a:chExt cx="636196" cy="636164"/>
          </a:xfrm>
        </p:grpSpPr>
        <p:sp>
          <p:nvSpPr>
            <p:cNvPr id="50" name="Rectangle 13"/>
            <p:cNvSpPr/>
            <p:nvPr/>
          </p:nvSpPr>
          <p:spPr>
            <a:xfrm>
              <a:off x="849881" y="1440565"/>
              <a:ext cx="636196" cy="636164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100"/>
            <p:cNvSpPr/>
            <p:nvPr/>
          </p:nvSpPr>
          <p:spPr bwMode="auto">
            <a:xfrm>
              <a:off x="992757" y="1583441"/>
              <a:ext cx="303570" cy="342050"/>
            </a:xfrm>
            <a:custGeom>
              <a:avLst/>
              <a:gdLst/>
              <a:ahLst/>
              <a:cxnLst>
                <a:cxn ang="0">
                  <a:pos x="230" y="212"/>
                </a:cxn>
                <a:cxn ang="0">
                  <a:pos x="212" y="216"/>
                </a:cxn>
                <a:cxn ang="0">
                  <a:pos x="197" y="223"/>
                </a:cxn>
                <a:cxn ang="0">
                  <a:pos x="105" y="169"/>
                </a:cxn>
                <a:cxn ang="0">
                  <a:pos x="105" y="160"/>
                </a:cxn>
                <a:cxn ang="0">
                  <a:pos x="197" y="96"/>
                </a:cxn>
                <a:cxn ang="0">
                  <a:pos x="204" y="100"/>
                </a:cxn>
                <a:cxn ang="0">
                  <a:pos x="221" y="105"/>
                </a:cxn>
                <a:cxn ang="0">
                  <a:pos x="230" y="107"/>
                </a:cxn>
                <a:cxn ang="0">
                  <a:pos x="250" y="102"/>
                </a:cxn>
                <a:cxn ang="0">
                  <a:pos x="266" y="91"/>
                </a:cxn>
                <a:cxn ang="0">
                  <a:pos x="277" y="75"/>
                </a:cxn>
                <a:cxn ang="0">
                  <a:pos x="282" y="53"/>
                </a:cxn>
                <a:cxn ang="0">
                  <a:pos x="281" y="44"/>
                </a:cxn>
                <a:cxn ang="0">
                  <a:pos x="273" y="24"/>
                </a:cxn>
                <a:cxn ang="0">
                  <a:pos x="259" y="9"/>
                </a:cxn>
                <a:cxn ang="0">
                  <a:pos x="239" y="2"/>
                </a:cxn>
                <a:cxn ang="0">
                  <a:pos x="230" y="0"/>
                </a:cxn>
                <a:cxn ang="0">
                  <a:pos x="208" y="4"/>
                </a:cxn>
                <a:cxn ang="0">
                  <a:pos x="192" y="17"/>
                </a:cxn>
                <a:cxn ang="0">
                  <a:pos x="181" y="33"/>
                </a:cxn>
                <a:cxn ang="0">
                  <a:pos x="175" y="53"/>
                </a:cxn>
                <a:cxn ang="0">
                  <a:pos x="177" y="62"/>
                </a:cxn>
                <a:cxn ang="0">
                  <a:pos x="85" y="118"/>
                </a:cxn>
                <a:cxn ang="0">
                  <a:pos x="68" y="109"/>
                </a:cxn>
                <a:cxn ang="0">
                  <a:pos x="52" y="107"/>
                </a:cxn>
                <a:cxn ang="0">
                  <a:pos x="41" y="107"/>
                </a:cxn>
                <a:cxn ang="0">
                  <a:pos x="23" y="116"/>
                </a:cxn>
                <a:cxn ang="0">
                  <a:pos x="9" y="131"/>
                </a:cxn>
                <a:cxn ang="0">
                  <a:pos x="0" y="149"/>
                </a:cxn>
                <a:cxn ang="0">
                  <a:pos x="0" y="160"/>
                </a:cxn>
                <a:cxn ang="0">
                  <a:pos x="3" y="180"/>
                </a:cxn>
                <a:cxn ang="0">
                  <a:pos x="14" y="198"/>
                </a:cxn>
                <a:cxn ang="0">
                  <a:pos x="30" y="209"/>
                </a:cxn>
                <a:cxn ang="0">
                  <a:pos x="52" y="212"/>
                </a:cxn>
                <a:cxn ang="0">
                  <a:pos x="61" y="212"/>
                </a:cxn>
                <a:cxn ang="0">
                  <a:pos x="78" y="207"/>
                </a:cxn>
                <a:cxn ang="0">
                  <a:pos x="177" y="258"/>
                </a:cxn>
                <a:cxn ang="0">
                  <a:pos x="175" y="267"/>
                </a:cxn>
                <a:cxn ang="0">
                  <a:pos x="177" y="278"/>
                </a:cxn>
                <a:cxn ang="0">
                  <a:pos x="184" y="296"/>
                </a:cxn>
                <a:cxn ang="0">
                  <a:pos x="199" y="310"/>
                </a:cxn>
                <a:cxn ang="0">
                  <a:pos x="219" y="318"/>
                </a:cxn>
                <a:cxn ang="0">
                  <a:pos x="230" y="319"/>
                </a:cxn>
                <a:cxn ang="0">
                  <a:pos x="250" y="316"/>
                </a:cxn>
                <a:cxn ang="0">
                  <a:pos x="266" y="303"/>
                </a:cxn>
                <a:cxn ang="0">
                  <a:pos x="277" y="287"/>
                </a:cxn>
                <a:cxn ang="0">
                  <a:pos x="282" y="267"/>
                </a:cxn>
                <a:cxn ang="0">
                  <a:pos x="281" y="256"/>
                </a:cxn>
                <a:cxn ang="0">
                  <a:pos x="273" y="236"/>
                </a:cxn>
                <a:cxn ang="0">
                  <a:pos x="259" y="221"/>
                </a:cxn>
                <a:cxn ang="0">
                  <a:pos x="239" y="214"/>
                </a:cxn>
                <a:cxn ang="0">
                  <a:pos x="230" y="212"/>
                </a:cxn>
              </a:cxnLst>
              <a:rect l="0" t="0" r="r" b="b"/>
              <a:pathLst>
                <a:path w="282" h="319">
                  <a:moveTo>
                    <a:pt x="230" y="212"/>
                  </a:moveTo>
                  <a:lnTo>
                    <a:pt x="230" y="212"/>
                  </a:lnTo>
                  <a:lnTo>
                    <a:pt x="221" y="214"/>
                  </a:lnTo>
                  <a:lnTo>
                    <a:pt x="212" y="216"/>
                  </a:lnTo>
                  <a:lnTo>
                    <a:pt x="204" y="220"/>
                  </a:lnTo>
                  <a:lnTo>
                    <a:pt x="197" y="223"/>
                  </a:lnTo>
                  <a:lnTo>
                    <a:pt x="105" y="169"/>
                  </a:lnTo>
                  <a:lnTo>
                    <a:pt x="105" y="169"/>
                  </a:lnTo>
                  <a:lnTo>
                    <a:pt x="105" y="160"/>
                  </a:lnTo>
                  <a:lnTo>
                    <a:pt x="105" y="160"/>
                  </a:lnTo>
                  <a:lnTo>
                    <a:pt x="105" y="151"/>
                  </a:lnTo>
                  <a:lnTo>
                    <a:pt x="197" y="96"/>
                  </a:lnTo>
                  <a:lnTo>
                    <a:pt x="197" y="96"/>
                  </a:lnTo>
                  <a:lnTo>
                    <a:pt x="204" y="100"/>
                  </a:lnTo>
                  <a:lnTo>
                    <a:pt x="212" y="104"/>
                  </a:lnTo>
                  <a:lnTo>
                    <a:pt x="221" y="105"/>
                  </a:lnTo>
                  <a:lnTo>
                    <a:pt x="230" y="107"/>
                  </a:lnTo>
                  <a:lnTo>
                    <a:pt x="230" y="107"/>
                  </a:lnTo>
                  <a:lnTo>
                    <a:pt x="239" y="105"/>
                  </a:lnTo>
                  <a:lnTo>
                    <a:pt x="250" y="102"/>
                  </a:lnTo>
                  <a:lnTo>
                    <a:pt x="259" y="98"/>
                  </a:lnTo>
                  <a:lnTo>
                    <a:pt x="266" y="91"/>
                  </a:lnTo>
                  <a:lnTo>
                    <a:pt x="273" y="84"/>
                  </a:lnTo>
                  <a:lnTo>
                    <a:pt x="277" y="75"/>
                  </a:lnTo>
                  <a:lnTo>
                    <a:pt x="281" y="64"/>
                  </a:lnTo>
                  <a:lnTo>
                    <a:pt x="282" y="53"/>
                  </a:lnTo>
                  <a:lnTo>
                    <a:pt x="282" y="53"/>
                  </a:lnTo>
                  <a:lnTo>
                    <a:pt x="281" y="44"/>
                  </a:lnTo>
                  <a:lnTo>
                    <a:pt x="277" y="33"/>
                  </a:lnTo>
                  <a:lnTo>
                    <a:pt x="273" y="24"/>
                  </a:lnTo>
                  <a:lnTo>
                    <a:pt x="266" y="17"/>
                  </a:lnTo>
                  <a:lnTo>
                    <a:pt x="259" y="9"/>
                  </a:lnTo>
                  <a:lnTo>
                    <a:pt x="250" y="4"/>
                  </a:lnTo>
                  <a:lnTo>
                    <a:pt x="239" y="2"/>
                  </a:lnTo>
                  <a:lnTo>
                    <a:pt x="230" y="0"/>
                  </a:lnTo>
                  <a:lnTo>
                    <a:pt x="230" y="0"/>
                  </a:lnTo>
                  <a:lnTo>
                    <a:pt x="219" y="2"/>
                  </a:lnTo>
                  <a:lnTo>
                    <a:pt x="208" y="4"/>
                  </a:lnTo>
                  <a:lnTo>
                    <a:pt x="199" y="9"/>
                  </a:lnTo>
                  <a:lnTo>
                    <a:pt x="192" y="17"/>
                  </a:lnTo>
                  <a:lnTo>
                    <a:pt x="184" y="24"/>
                  </a:lnTo>
                  <a:lnTo>
                    <a:pt x="181" y="33"/>
                  </a:lnTo>
                  <a:lnTo>
                    <a:pt x="177" y="44"/>
                  </a:lnTo>
                  <a:lnTo>
                    <a:pt x="175" y="53"/>
                  </a:lnTo>
                  <a:lnTo>
                    <a:pt x="175" y="53"/>
                  </a:lnTo>
                  <a:lnTo>
                    <a:pt x="177" y="62"/>
                  </a:lnTo>
                  <a:lnTo>
                    <a:pt x="85" y="118"/>
                  </a:lnTo>
                  <a:lnTo>
                    <a:pt x="85" y="118"/>
                  </a:lnTo>
                  <a:lnTo>
                    <a:pt x="78" y="113"/>
                  </a:lnTo>
                  <a:lnTo>
                    <a:pt x="68" y="109"/>
                  </a:lnTo>
                  <a:lnTo>
                    <a:pt x="61" y="107"/>
                  </a:lnTo>
                  <a:lnTo>
                    <a:pt x="52" y="107"/>
                  </a:lnTo>
                  <a:lnTo>
                    <a:pt x="52" y="107"/>
                  </a:lnTo>
                  <a:lnTo>
                    <a:pt x="41" y="107"/>
                  </a:lnTo>
                  <a:lnTo>
                    <a:pt x="30" y="111"/>
                  </a:lnTo>
                  <a:lnTo>
                    <a:pt x="23" y="116"/>
                  </a:lnTo>
                  <a:lnTo>
                    <a:pt x="14" y="122"/>
                  </a:lnTo>
                  <a:lnTo>
                    <a:pt x="9" y="131"/>
                  </a:lnTo>
                  <a:lnTo>
                    <a:pt x="3" y="140"/>
                  </a:lnTo>
                  <a:lnTo>
                    <a:pt x="0" y="149"/>
                  </a:lnTo>
                  <a:lnTo>
                    <a:pt x="0" y="160"/>
                  </a:lnTo>
                  <a:lnTo>
                    <a:pt x="0" y="160"/>
                  </a:lnTo>
                  <a:lnTo>
                    <a:pt x="0" y="171"/>
                  </a:lnTo>
                  <a:lnTo>
                    <a:pt x="3" y="180"/>
                  </a:lnTo>
                  <a:lnTo>
                    <a:pt x="9" y="189"/>
                  </a:lnTo>
                  <a:lnTo>
                    <a:pt x="14" y="198"/>
                  </a:lnTo>
                  <a:lnTo>
                    <a:pt x="23" y="203"/>
                  </a:lnTo>
                  <a:lnTo>
                    <a:pt x="30" y="209"/>
                  </a:lnTo>
                  <a:lnTo>
                    <a:pt x="41" y="212"/>
                  </a:lnTo>
                  <a:lnTo>
                    <a:pt x="52" y="212"/>
                  </a:lnTo>
                  <a:lnTo>
                    <a:pt x="52" y="212"/>
                  </a:lnTo>
                  <a:lnTo>
                    <a:pt x="61" y="212"/>
                  </a:lnTo>
                  <a:lnTo>
                    <a:pt x="68" y="211"/>
                  </a:lnTo>
                  <a:lnTo>
                    <a:pt x="78" y="207"/>
                  </a:lnTo>
                  <a:lnTo>
                    <a:pt x="85" y="202"/>
                  </a:lnTo>
                  <a:lnTo>
                    <a:pt x="177" y="258"/>
                  </a:lnTo>
                  <a:lnTo>
                    <a:pt x="177" y="258"/>
                  </a:lnTo>
                  <a:lnTo>
                    <a:pt x="175" y="267"/>
                  </a:lnTo>
                  <a:lnTo>
                    <a:pt x="175" y="267"/>
                  </a:lnTo>
                  <a:lnTo>
                    <a:pt x="177" y="278"/>
                  </a:lnTo>
                  <a:lnTo>
                    <a:pt x="181" y="287"/>
                  </a:lnTo>
                  <a:lnTo>
                    <a:pt x="184" y="296"/>
                  </a:lnTo>
                  <a:lnTo>
                    <a:pt x="192" y="303"/>
                  </a:lnTo>
                  <a:lnTo>
                    <a:pt x="199" y="310"/>
                  </a:lnTo>
                  <a:lnTo>
                    <a:pt x="208" y="316"/>
                  </a:lnTo>
                  <a:lnTo>
                    <a:pt x="219" y="318"/>
                  </a:lnTo>
                  <a:lnTo>
                    <a:pt x="230" y="319"/>
                  </a:lnTo>
                  <a:lnTo>
                    <a:pt x="230" y="319"/>
                  </a:lnTo>
                  <a:lnTo>
                    <a:pt x="239" y="318"/>
                  </a:lnTo>
                  <a:lnTo>
                    <a:pt x="250" y="316"/>
                  </a:lnTo>
                  <a:lnTo>
                    <a:pt x="259" y="310"/>
                  </a:lnTo>
                  <a:lnTo>
                    <a:pt x="266" y="303"/>
                  </a:lnTo>
                  <a:lnTo>
                    <a:pt x="273" y="296"/>
                  </a:lnTo>
                  <a:lnTo>
                    <a:pt x="277" y="287"/>
                  </a:lnTo>
                  <a:lnTo>
                    <a:pt x="281" y="278"/>
                  </a:lnTo>
                  <a:lnTo>
                    <a:pt x="282" y="267"/>
                  </a:lnTo>
                  <a:lnTo>
                    <a:pt x="282" y="267"/>
                  </a:lnTo>
                  <a:lnTo>
                    <a:pt x="281" y="256"/>
                  </a:lnTo>
                  <a:lnTo>
                    <a:pt x="277" y="245"/>
                  </a:lnTo>
                  <a:lnTo>
                    <a:pt x="273" y="236"/>
                  </a:lnTo>
                  <a:lnTo>
                    <a:pt x="266" y="229"/>
                  </a:lnTo>
                  <a:lnTo>
                    <a:pt x="259" y="221"/>
                  </a:lnTo>
                  <a:lnTo>
                    <a:pt x="250" y="218"/>
                  </a:lnTo>
                  <a:lnTo>
                    <a:pt x="239" y="214"/>
                  </a:lnTo>
                  <a:lnTo>
                    <a:pt x="230" y="212"/>
                  </a:lnTo>
                  <a:lnTo>
                    <a:pt x="230" y="21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695330" y="4715358"/>
            <a:ext cx="848261" cy="848219"/>
            <a:chOff x="5018813" y="3696226"/>
            <a:chExt cx="636196" cy="636164"/>
          </a:xfrm>
        </p:grpSpPr>
        <p:sp>
          <p:nvSpPr>
            <p:cNvPr id="52" name="Rectangle 27"/>
            <p:cNvSpPr/>
            <p:nvPr/>
          </p:nvSpPr>
          <p:spPr>
            <a:xfrm>
              <a:off x="5018813" y="3696226"/>
              <a:ext cx="636196" cy="636164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107"/>
            <p:cNvSpPr>
              <a:spLocks noEditPoints="1"/>
            </p:cNvSpPr>
            <p:nvPr/>
          </p:nvSpPr>
          <p:spPr bwMode="auto">
            <a:xfrm>
              <a:off x="5161689" y="3839102"/>
              <a:ext cx="365566" cy="314258"/>
            </a:xfrm>
            <a:custGeom>
              <a:avLst/>
              <a:gdLst/>
              <a:ahLst/>
              <a:cxnLst>
                <a:cxn ang="0">
                  <a:pos x="337" y="165"/>
                </a:cxn>
                <a:cxn ang="0">
                  <a:pos x="170" y="0"/>
                </a:cxn>
                <a:cxn ang="0">
                  <a:pos x="5" y="165"/>
                </a:cxn>
                <a:cxn ang="0">
                  <a:pos x="5" y="165"/>
                </a:cxn>
                <a:cxn ang="0">
                  <a:pos x="0" y="172"/>
                </a:cxn>
                <a:cxn ang="0">
                  <a:pos x="0" y="181"/>
                </a:cxn>
                <a:cxn ang="0">
                  <a:pos x="0" y="189"/>
                </a:cxn>
                <a:cxn ang="0">
                  <a:pos x="5" y="196"/>
                </a:cxn>
                <a:cxn ang="0">
                  <a:pos x="5" y="196"/>
                </a:cxn>
                <a:cxn ang="0">
                  <a:pos x="13" y="201"/>
                </a:cxn>
                <a:cxn ang="0">
                  <a:pos x="20" y="201"/>
                </a:cxn>
                <a:cxn ang="0">
                  <a:pos x="29" y="201"/>
                </a:cxn>
                <a:cxn ang="0">
                  <a:pos x="36" y="196"/>
                </a:cxn>
                <a:cxn ang="0">
                  <a:pos x="42" y="189"/>
                </a:cxn>
                <a:cxn ang="0">
                  <a:pos x="42" y="294"/>
                </a:cxn>
                <a:cxn ang="0">
                  <a:pos x="301" y="294"/>
                </a:cxn>
                <a:cxn ang="0">
                  <a:pos x="301" y="189"/>
                </a:cxn>
                <a:cxn ang="0">
                  <a:pos x="306" y="196"/>
                </a:cxn>
                <a:cxn ang="0">
                  <a:pos x="306" y="196"/>
                </a:cxn>
                <a:cxn ang="0">
                  <a:pos x="314" y="201"/>
                </a:cxn>
                <a:cxn ang="0">
                  <a:pos x="321" y="201"/>
                </a:cxn>
                <a:cxn ang="0">
                  <a:pos x="321" y="201"/>
                </a:cxn>
                <a:cxn ang="0">
                  <a:pos x="330" y="201"/>
                </a:cxn>
                <a:cxn ang="0">
                  <a:pos x="337" y="196"/>
                </a:cxn>
                <a:cxn ang="0">
                  <a:pos x="337" y="196"/>
                </a:cxn>
                <a:cxn ang="0">
                  <a:pos x="341" y="189"/>
                </a:cxn>
                <a:cxn ang="0">
                  <a:pos x="343" y="181"/>
                </a:cxn>
                <a:cxn ang="0">
                  <a:pos x="341" y="172"/>
                </a:cxn>
                <a:cxn ang="0">
                  <a:pos x="337" y="165"/>
                </a:cxn>
                <a:cxn ang="0">
                  <a:pos x="337" y="165"/>
                </a:cxn>
                <a:cxn ang="0">
                  <a:pos x="279" y="272"/>
                </a:cxn>
                <a:cxn ang="0">
                  <a:pos x="214" y="272"/>
                </a:cxn>
                <a:cxn ang="0">
                  <a:pos x="214" y="187"/>
                </a:cxn>
                <a:cxn ang="0">
                  <a:pos x="129" y="187"/>
                </a:cxn>
                <a:cxn ang="0">
                  <a:pos x="129" y="272"/>
                </a:cxn>
                <a:cxn ang="0">
                  <a:pos x="63" y="272"/>
                </a:cxn>
                <a:cxn ang="0">
                  <a:pos x="63" y="169"/>
                </a:cxn>
                <a:cxn ang="0">
                  <a:pos x="170" y="60"/>
                </a:cxn>
                <a:cxn ang="0">
                  <a:pos x="279" y="169"/>
                </a:cxn>
                <a:cxn ang="0">
                  <a:pos x="279" y="272"/>
                </a:cxn>
              </a:cxnLst>
              <a:rect l="0" t="0" r="r" b="b"/>
              <a:pathLst>
                <a:path w="343" h="294">
                  <a:moveTo>
                    <a:pt x="337" y="165"/>
                  </a:moveTo>
                  <a:lnTo>
                    <a:pt x="170" y="0"/>
                  </a:lnTo>
                  <a:lnTo>
                    <a:pt x="5" y="165"/>
                  </a:lnTo>
                  <a:lnTo>
                    <a:pt x="5" y="165"/>
                  </a:lnTo>
                  <a:lnTo>
                    <a:pt x="0" y="172"/>
                  </a:lnTo>
                  <a:lnTo>
                    <a:pt x="0" y="181"/>
                  </a:lnTo>
                  <a:lnTo>
                    <a:pt x="0" y="189"/>
                  </a:lnTo>
                  <a:lnTo>
                    <a:pt x="5" y="196"/>
                  </a:lnTo>
                  <a:lnTo>
                    <a:pt x="5" y="196"/>
                  </a:lnTo>
                  <a:lnTo>
                    <a:pt x="13" y="201"/>
                  </a:lnTo>
                  <a:lnTo>
                    <a:pt x="20" y="201"/>
                  </a:lnTo>
                  <a:lnTo>
                    <a:pt x="29" y="201"/>
                  </a:lnTo>
                  <a:lnTo>
                    <a:pt x="36" y="196"/>
                  </a:lnTo>
                  <a:lnTo>
                    <a:pt x="42" y="189"/>
                  </a:lnTo>
                  <a:lnTo>
                    <a:pt x="42" y="294"/>
                  </a:lnTo>
                  <a:lnTo>
                    <a:pt x="301" y="294"/>
                  </a:lnTo>
                  <a:lnTo>
                    <a:pt x="301" y="189"/>
                  </a:lnTo>
                  <a:lnTo>
                    <a:pt x="306" y="196"/>
                  </a:lnTo>
                  <a:lnTo>
                    <a:pt x="306" y="196"/>
                  </a:lnTo>
                  <a:lnTo>
                    <a:pt x="314" y="201"/>
                  </a:lnTo>
                  <a:lnTo>
                    <a:pt x="321" y="201"/>
                  </a:lnTo>
                  <a:lnTo>
                    <a:pt x="321" y="201"/>
                  </a:lnTo>
                  <a:lnTo>
                    <a:pt x="330" y="201"/>
                  </a:lnTo>
                  <a:lnTo>
                    <a:pt x="337" y="196"/>
                  </a:lnTo>
                  <a:lnTo>
                    <a:pt x="337" y="196"/>
                  </a:lnTo>
                  <a:lnTo>
                    <a:pt x="341" y="189"/>
                  </a:lnTo>
                  <a:lnTo>
                    <a:pt x="343" y="181"/>
                  </a:lnTo>
                  <a:lnTo>
                    <a:pt x="341" y="172"/>
                  </a:lnTo>
                  <a:lnTo>
                    <a:pt x="337" y="165"/>
                  </a:lnTo>
                  <a:lnTo>
                    <a:pt x="337" y="165"/>
                  </a:lnTo>
                  <a:close/>
                  <a:moveTo>
                    <a:pt x="279" y="272"/>
                  </a:moveTo>
                  <a:lnTo>
                    <a:pt x="214" y="272"/>
                  </a:lnTo>
                  <a:lnTo>
                    <a:pt x="214" y="187"/>
                  </a:lnTo>
                  <a:lnTo>
                    <a:pt x="129" y="187"/>
                  </a:lnTo>
                  <a:lnTo>
                    <a:pt x="129" y="272"/>
                  </a:lnTo>
                  <a:lnTo>
                    <a:pt x="63" y="272"/>
                  </a:lnTo>
                  <a:lnTo>
                    <a:pt x="63" y="169"/>
                  </a:lnTo>
                  <a:lnTo>
                    <a:pt x="170" y="60"/>
                  </a:lnTo>
                  <a:lnTo>
                    <a:pt x="279" y="169"/>
                  </a:lnTo>
                  <a:lnTo>
                    <a:pt x="279" y="27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136754" y="4660581"/>
            <a:ext cx="848261" cy="848219"/>
            <a:chOff x="849881" y="3655143"/>
            <a:chExt cx="636196" cy="636164"/>
          </a:xfrm>
        </p:grpSpPr>
        <p:sp>
          <p:nvSpPr>
            <p:cNvPr id="54" name="Rectangle 26"/>
            <p:cNvSpPr/>
            <p:nvPr/>
          </p:nvSpPr>
          <p:spPr>
            <a:xfrm>
              <a:off x="849881" y="3655143"/>
              <a:ext cx="636196" cy="636164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Group 67"/>
            <p:cNvGrpSpPr/>
            <p:nvPr/>
          </p:nvGrpSpPr>
          <p:grpSpPr>
            <a:xfrm>
              <a:off x="921319" y="3869457"/>
              <a:ext cx="503238" cy="177800"/>
              <a:chOff x="1441430" y="4357700"/>
              <a:chExt cx="503238" cy="177800"/>
            </a:xfrm>
            <a:solidFill>
              <a:schemeClr val="bg1"/>
            </a:solidFill>
          </p:grpSpPr>
          <p:sp>
            <p:nvSpPr>
              <p:cNvPr id="56" name="Freeform 19"/>
              <p:cNvSpPr/>
              <p:nvPr/>
            </p:nvSpPr>
            <p:spPr bwMode="auto">
              <a:xfrm>
                <a:off x="1441430" y="4357700"/>
                <a:ext cx="231775" cy="177800"/>
              </a:xfrm>
              <a:custGeom>
                <a:avLst/>
                <a:gdLst/>
                <a:ahLst/>
                <a:cxnLst>
                  <a:cxn ang="0">
                    <a:pos x="192" y="0"/>
                  </a:cxn>
                  <a:cxn ang="0">
                    <a:pos x="203" y="0"/>
                  </a:cxn>
                  <a:cxn ang="0">
                    <a:pos x="225" y="5"/>
                  </a:cxn>
                  <a:cxn ang="0">
                    <a:pos x="245" y="13"/>
                  </a:cxn>
                  <a:cxn ang="0">
                    <a:pos x="262" y="26"/>
                  </a:cxn>
                  <a:cxn ang="0">
                    <a:pos x="271" y="32"/>
                  </a:cxn>
                  <a:cxn ang="0">
                    <a:pos x="282" y="47"/>
                  </a:cxn>
                  <a:cxn ang="0">
                    <a:pos x="292" y="63"/>
                  </a:cxn>
                  <a:cxn ang="0">
                    <a:pos x="232" y="63"/>
                  </a:cxn>
                  <a:cxn ang="0">
                    <a:pos x="213" y="53"/>
                  </a:cxn>
                  <a:cxn ang="0">
                    <a:pos x="192" y="49"/>
                  </a:cxn>
                  <a:cxn ang="0">
                    <a:pos x="112" y="49"/>
                  </a:cxn>
                  <a:cxn ang="0">
                    <a:pos x="88" y="54"/>
                  </a:cxn>
                  <a:cxn ang="0">
                    <a:pos x="68" y="68"/>
                  </a:cxn>
                  <a:cxn ang="0">
                    <a:pos x="61" y="77"/>
                  </a:cxn>
                  <a:cxn ang="0">
                    <a:pos x="51" y="99"/>
                  </a:cxn>
                  <a:cxn ang="0">
                    <a:pos x="50" y="111"/>
                  </a:cxn>
                  <a:cxn ang="0">
                    <a:pos x="51" y="124"/>
                  </a:cxn>
                  <a:cxn ang="0">
                    <a:pos x="61" y="146"/>
                  </a:cxn>
                  <a:cxn ang="0">
                    <a:pos x="68" y="154"/>
                  </a:cxn>
                  <a:cxn ang="0">
                    <a:pos x="88" y="168"/>
                  </a:cxn>
                  <a:cxn ang="0">
                    <a:pos x="112" y="173"/>
                  </a:cxn>
                  <a:cxn ang="0">
                    <a:pos x="192" y="173"/>
                  </a:cxn>
                  <a:cxn ang="0">
                    <a:pos x="213" y="169"/>
                  </a:cxn>
                  <a:cxn ang="0">
                    <a:pos x="232" y="158"/>
                  </a:cxn>
                  <a:cxn ang="0">
                    <a:pos x="292" y="158"/>
                  </a:cxn>
                  <a:cxn ang="0">
                    <a:pos x="282" y="175"/>
                  </a:cxn>
                  <a:cxn ang="0">
                    <a:pos x="271" y="189"/>
                  </a:cxn>
                  <a:cxn ang="0">
                    <a:pos x="262" y="196"/>
                  </a:cxn>
                  <a:cxn ang="0">
                    <a:pos x="245" y="209"/>
                  </a:cxn>
                  <a:cxn ang="0">
                    <a:pos x="225" y="217"/>
                  </a:cxn>
                  <a:cxn ang="0">
                    <a:pos x="203" y="221"/>
                  </a:cxn>
                  <a:cxn ang="0">
                    <a:pos x="112" y="222"/>
                  </a:cxn>
                  <a:cxn ang="0">
                    <a:pos x="100" y="221"/>
                  </a:cxn>
                  <a:cxn ang="0">
                    <a:pos x="78" y="217"/>
                  </a:cxn>
                  <a:cxn ang="0">
                    <a:pos x="58" y="209"/>
                  </a:cxn>
                  <a:cxn ang="0">
                    <a:pos x="41" y="196"/>
                  </a:cxn>
                  <a:cxn ang="0">
                    <a:pos x="34" y="189"/>
                  </a:cxn>
                  <a:cxn ang="0">
                    <a:pos x="20" y="173"/>
                  </a:cxn>
                  <a:cxn ang="0">
                    <a:pos x="9" y="154"/>
                  </a:cxn>
                  <a:cxn ang="0">
                    <a:pos x="3" y="133"/>
                  </a:cxn>
                  <a:cxn ang="0">
                    <a:pos x="0" y="111"/>
                  </a:cxn>
                  <a:cxn ang="0">
                    <a:pos x="0" y="111"/>
                  </a:cxn>
                  <a:cxn ang="0">
                    <a:pos x="3" y="89"/>
                  </a:cxn>
                  <a:cxn ang="0">
                    <a:pos x="9" y="68"/>
                  </a:cxn>
                  <a:cxn ang="0">
                    <a:pos x="20" y="49"/>
                  </a:cxn>
                  <a:cxn ang="0">
                    <a:pos x="34" y="32"/>
                  </a:cxn>
                  <a:cxn ang="0">
                    <a:pos x="41" y="26"/>
                  </a:cxn>
                  <a:cxn ang="0">
                    <a:pos x="58" y="13"/>
                  </a:cxn>
                  <a:cxn ang="0">
                    <a:pos x="78" y="5"/>
                  </a:cxn>
                  <a:cxn ang="0">
                    <a:pos x="100" y="0"/>
                  </a:cxn>
                  <a:cxn ang="0">
                    <a:pos x="112" y="0"/>
                  </a:cxn>
                </a:cxnLst>
                <a:rect l="0" t="0" r="r" b="b"/>
                <a:pathLst>
                  <a:path w="292" h="222">
                    <a:moveTo>
                      <a:pt x="112" y="0"/>
                    </a:moveTo>
                    <a:lnTo>
                      <a:pt x="192" y="0"/>
                    </a:lnTo>
                    <a:lnTo>
                      <a:pt x="192" y="0"/>
                    </a:lnTo>
                    <a:lnTo>
                      <a:pt x="203" y="0"/>
                    </a:lnTo>
                    <a:lnTo>
                      <a:pt x="214" y="2"/>
                    </a:lnTo>
                    <a:lnTo>
                      <a:pt x="225" y="5"/>
                    </a:lnTo>
                    <a:lnTo>
                      <a:pt x="235" y="9"/>
                    </a:lnTo>
                    <a:lnTo>
                      <a:pt x="245" y="13"/>
                    </a:lnTo>
                    <a:lnTo>
                      <a:pt x="254" y="18"/>
                    </a:lnTo>
                    <a:lnTo>
                      <a:pt x="262" y="26"/>
                    </a:lnTo>
                    <a:lnTo>
                      <a:pt x="271" y="32"/>
                    </a:lnTo>
                    <a:lnTo>
                      <a:pt x="271" y="32"/>
                    </a:lnTo>
                    <a:lnTo>
                      <a:pt x="277" y="39"/>
                    </a:lnTo>
                    <a:lnTo>
                      <a:pt x="282" y="47"/>
                    </a:lnTo>
                    <a:lnTo>
                      <a:pt x="288" y="56"/>
                    </a:lnTo>
                    <a:lnTo>
                      <a:pt x="292" y="63"/>
                    </a:lnTo>
                    <a:lnTo>
                      <a:pt x="232" y="63"/>
                    </a:lnTo>
                    <a:lnTo>
                      <a:pt x="232" y="63"/>
                    </a:lnTo>
                    <a:lnTo>
                      <a:pt x="223" y="58"/>
                    </a:lnTo>
                    <a:lnTo>
                      <a:pt x="213" y="53"/>
                    </a:lnTo>
                    <a:lnTo>
                      <a:pt x="203" y="51"/>
                    </a:lnTo>
                    <a:lnTo>
                      <a:pt x="192" y="49"/>
                    </a:lnTo>
                    <a:lnTo>
                      <a:pt x="112" y="49"/>
                    </a:lnTo>
                    <a:lnTo>
                      <a:pt x="112" y="49"/>
                    </a:lnTo>
                    <a:lnTo>
                      <a:pt x="99" y="51"/>
                    </a:lnTo>
                    <a:lnTo>
                      <a:pt x="88" y="54"/>
                    </a:lnTo>
                    <a:lnTo>
                      <a:pt x="77" y="60"/>
                    </a:lnTo>
                    <a:lnTo>
                      <a:pt x="68" y="68"/>
                    </a:lnTo>
                    <a:lnTo>
                      <a:pt x="68" y="68"/>
                    </a:lnTo>
                    <a:lnTo>
                      <a:pt x="61" y="77"/>
                    </a:lnTo>
                    <a:lnTo>
                      <a:pt x="55" y="86"/>
                    </a:lnTo>
                    <a:lnTo>
                      <a:pt x="51" y="99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0" y="111"/>
                    </a:lnTo>
                    <a:lnTo>
                      <a:pt x="51" y="124"/>
                    </a:lnTo>
                    <a:lnTo>
                      <a:pt x="55" y="135"/>
                    </a:lnTo>
                    <a:lnTo>
                      <a:pt x="61" y="146"/>
                    </a:lnTo>
                    <a:lnTo>
                      <a:pt x="68" y="154"/>
                    </a:lnTo>
                    <a:lnTo>
                      <a:pt x="68" y="154"/>
                    </a:lnTo>
                    <a:lnTo>
                      <a:pt x="77" y="162"/>
                    </a:lnTo>
                    <a:lnTo>
                      <a:pt x="88" y="168"/>
                    </a:lnTo>
                    <a:lnTo>
                      <a:pt x="99" y="172"/>
                    </a:lnTo>
                    <a:lnTo>
                      <a:pt x="112" y="173"/>
                    </a:lnTo>
                    <a:lnTo>
                      <a:pt x="192" y="173"/>
                    </a:lnTo>
                    <a:lnTo>
                      <a:pt x="192" y="173"/>
                    </a:lnTo>
                    <a:lnTo>
                      <a:pt x="203" y="172"/>
                    </a:lnTo>
                    <a:lnTo>
                      <a:pt x="213" y="169"/>
                    </a:lnTo>
                    <a:lnTo>
                      <a:pt x="223" y="164"/>
                    </a:lnTo>
                    <a:lnTo>
                      <a:pt x="232" y="158"/>
                    </a:lnTo>
                    <a:lnTo>
                      <a:pt x="292" y="158"/>
                    </a:lnTo>
                    <a:lnTo>
                      <a:pt x="292" y="158"/>
                    </a:lnTo>
                    <a:lnTo>
                      <a:pt x="288" y="167"/>
                    </a:lnTo>
                    <a:lnTo>
                      <a:pt x="282" y="175"/>
                    </a:lnTo>
                    <a:lnTo>
                      <a:pt x="277" y="183"/>
                    </a:lnTo>
                    <a:lnTo>
                      <a:pt x="271" y="189"/>
                    </a:lnTo>
                    <a:lnTo>
                      <a:pt x="271" y="189"/>
                    </a:lnTo>
                    <a:lnTo>
                      <a:pt x="262" y="196"/>
                    </a:lnTo>
                    <a:lnTo>
                      <a:pt x="254" y="203"/>
                    </a:lnTo>
                    <a:lnTo>
                      <a:pt x="245" y="209"/>
                    </a:lnTo>
                    <a:lnTo>
                      <a:pt x="235" y="214"/>
                    </a:lnTo>
                    <a:lnTo>
                      <a:pt x="225" y="217"/>
                    </a:lnTo>
                    <a:lnTo>
                      <a:pt x="214" y="220"/>
                    </a:lnTo>
                    <a:lnTo>
                      <a:pt x="203" y="221"/>
                    </a:lnTo>
                    <a:lnTo>
                      <a:pt x="192" y="222"/>
                    </a:lnTo>
                    <a:lnTo>
                      <a:pt x="112" y="222"/>
                    </a:lnTo>
                    <a:lnTo>
                      <a:pt x="112" y="222"/>
                    </a:lnTo>
                    <a:lnTo>
                      <a:pt x="100" y="221"/>
                    </a:lnTo>
                    <a:lnTo>
                      <a:pt x="89" y="220"/>
                    </a:lnTo>
                    <a:lnTo>
                      <a:pt x="78" y="217"/>
                    </a:lnTo>
                    <a:lnTo>
                      <a:pt x="68" y="214"/>
                    </a:lnTo>
                    <a:lnTo>
                      <a:pt x="58" y="209"/>
                    </a:lnTo>
                    <a:lnTo>
                      <a:pt x="50" y="203"/>
                    </a:lnTo>
                    <a:lnTo>
                      <a:pt x="41" y="196"/>
                    </a:lnTo>
                    <a:lnTo>
                      <a:pt x="34" y="189"/>
                    </a:lnTo>
                    <a:lnTo>
                      <a:pt x="34" y="189"/>
                    </a:lnTo>
                    <a:lnTo>
                      <a:pt x="26" y="182"/>
                    </a:lnTo>
                    <a:lnTo>
                      <a:pt x="20" y="173"/>
                    </a:lnTo>
                    <a:lnTo>
                      <a:pt x="14" y="164"/>
                    </a:lnTo>
                    <a:lnTo>
                      <a:pt x="9" y="154"/>
                    </a:lnTo>
                    <a:lnTo>
                      <a:pt x="5" y="143"/>
                    </a:lnTo>
                    <a:lnTo>
                      <a:pt x="3" y="133"/>
                    </a:lnTo>
                    <a:lnTo>
                      <a:pt x="2" y="122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0" y="111"/>
                    </a:lnTo>
                    <a:lnTo>
                      <a:pt x="2" y="100"/>
                    </a:lnTo>
                    <a:lnTo>
                      <a:pt x="3" y="89"/>
                    </a:lnTo>
                    <a:lnTo>
                      <a:pt x="5" y="78"/>
                    </a:lnTo>
                    <a:lnTo>
                      <a:pt x="9" y="68"/>
                    </a:lnTo>
                    <a:lnTo>
                      <a:pt x="14" y="58"/>
                    </a:lnTo>
                    <a:lnTo>
                      <a:pt x="20" y="49"/>
                    </a:lnTo>
                    <a:lnTo>
                      <a:pt x="26" y="41"/>
                    </a:lnTo>
                    <a:lnTo>
                      <a:pt x="34" y="32"/>
                    </a:lnTo>
                    <a:lnTo>
                      <a:pt x="34" y="32"/>
                    </a:lnTo>
                    <a:lnTo>
                      <a:pt x="41" y="26"/>
                    </a:lnTo>
                    <a:lnTo>
                      <a:pt x="50" y="18"/>
                    </a:lnTo>
                    <a:lnTo>
                      <a:pt x="58" y="13"/>
                    </a:lnTo>
                    <a:lnTo>
                      <a:pt x="68" y="9"/>
                    </a:lnTo>
                    <a:lnTo>
                      <a:pt x="78" y="5"/>
                    </a:lnTo>
                    <a:lnTo>
                      <a:pt x="89" y="2"/>
                    </a:lnTo>
                    <a:lnTo>
                      <a:pt x="100" y="0"/>
                    </a:lnTo>
                    <a:lnTo>
                      <a:pt x="112" y="0"/>
                    </a:lnTo>
                    <a:lnTo>
                      <a:pt x="112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Freeform 20"/>
              <p:cNvSpPr/>
              <p:nvPr/>
            </p:nvSpPr>
            <p:spPr bwMode="auto">
              <a:xfrm>
                <a:off x="1714480" y="4357700"/>
                <a:ext cx="230188" cy="177800"/>
              </a:xfrm>
              <a:custGeom>
                <a:avLst/>
                <a:gdLst/>
                <a:ahLst/>
                <a:cxnLst>
                  <a:cxn ang="0">
                    <a:pos x="181" y="0"/>
                  </a:cxn>
                  <a:cxn ang="0">
                    <a:pos x="192" y="0"/>
                  </a:cxn>
                  <a:cxn ang="0">
                    <a:pos x="213" y="5"/>
                  </a:cxn>
                  <a:cxn ang="0">
                    <a:pos x="234" y="13"/>
                  </a:cxn>
                  <a:cxn ang="0">
                    <a:pos x="251" y="26"/>
                  </a:cxn>
                  <a:cxn ang="0">
                    <a:pos x="258" y="32"/>
                  </a:cxn>
                  <a:cxn ang="0">
                    <a:pos x="272" y="49"/>
                  </a:cxn>
                  <a:cxn ang="0">
                    <a:pos x="283" y="68"/>
                  </a:cxn>
                  <a:cxn ang="0">
                    <a:pos x="289" y="89"/>
                  </a:cxn>
                  <a:cxn ang="0">
                    <a:pos x="292" y="111"/>
                  </a:cxn>
                  <a:cxn ang="0">
                    <a:pos x="292" y="111"/>
                  </a:cxn>
                  <a:cxn ang="0">
                    <a:pos x="289" y="133"/>
                  </a:cxn>
                  <a:cxn ang="0">
                    <a:pos x="283" y="154"/>
                  </a:cxn>
                  <a:cxn ang="0">
                    <a:pos x="272" y="173"/>
                  </a:cxn>
                  <a:cxn ang="0">
                    <a:pos x="258" y="189"/>
                  </a:cxn>
                  <a:cxn ang="0">
                    <a:pos x="251" y="196"/>
                  </a:cxn>
                  <a:cxn ang="0">
                    <a:pos x="234" y="209"/>
                  </a:cxn>
                  <a:cxn ang="0">
                    <a:pos x="213" y="217"/>
                  </a:cxn>
                  <a:cxn ang="0">
                    <a:pos x="192" y="221"/>
                  </a:cxn>
                  <a:cxn ang="0">
                    <a:pos x="100" y="222"/>
                  </a:cxn>
                  <a:cxn ang="0">
                    <a:pos x="89" y="221"/>
                  </a:cxn>
                  <a:cxn ang="0">
                    <a:pos x="67" y="217"/>
                  </a:cxn>
                  <a:cxn ang="0">
                    <a:pos x="47" y="209"/>
                  </a:cxn>
                  <a:cxn ang="0">
                    <a:pos x="30" y="196"/>
                  </a:cxn>
                  <a:cxn ang="0">
                    <a:pos x="21" y="189"/>
                  </a:cxn>
                  <a:cxn ang="0">
                    <a:pos x="9" y="175"/>
                  </a:cxn>
                  <a:cxn ang="0">
                    <a:pos x="0" y="158"/>
                  </a:cxn>
                  <a:cxn ang="0">
                    <a:pos x="61" y="158"/>
                  </a:cxn>
                  <a:cxn ang="0">
                    <a:pos x="79" y="169"/>
                  </a:cxn>
                  <a:cxn ang="0">
                    <a:pos x="100" y="173"/>
                  </a:cxn>
                  <a:cxn ang="0">
                    <a:pos x="181" y="173"/>
                  </a:cxn>
                  <a:cxn ang="0">
                    <a:pos x="204" y="168"/>
                  </a:cxn>
                  <a:cxn ang="0">
                    <a:pos x="224" y="154"/>
                  </a:cxn>
                  <a:cxn ang="0">
                    <a:pos x="231" y="146"/>
                  </a:cxn>
                  <a:cxn ang="0">
                    <a:pos x="241" y="124"/>
                  </a:cxn>
                  <a:cxn ang="0">
                    <a:pos x="242" y="111"/>
                  </a:cxn>
                  <a:cxn ang="0">
                    <a:pos x="241" y="99"/>
                  </a:cxn>
                  <a:cxn ang="0">
                    <a:pos x="231" y="77"/>
                  </a:cxn>
                  <a:cxn ang="0">
                    <a:pos x="224" y="68"/>
                  </a:cxn>
                  <a:cxn ang="0">
                    <a:pos x="204" y="54"/>
                  </a:cxn>
                  <a:cxn ang="0">
                    <a:pos x="181" y="49"/>
                  </a:cxn>
                  <a:cxn ang="0">
                    <a:pos x="100" y="49"/>
                  </a:cxn>
                  <a:cxn ang="0">
                    <a:pos x="79" y="53"/>
                  </a:cxn>
                  <a:cxn ang="0">
                    <a:pos x="61" y="63"/>
                  </a:cxn>
                  <a:cxn ang="0">
                    <a:pos x="0" y="63"/>
                  </a:cxn>
                  <a:cxn ang="0">
                    <a:pos x="9" y="47"/>
                  </a:cxn>
                  <a:cxn ang="0">
                    <a:pos x="21" y="32"/>
                  </a:cxn>
                  <a:cxn ang="0">
                    <a:pos x="30" y="26"/>
                  </a:cxn>
                  <a:cxn ang="0">
                    <a:pos x="47" y="13"/>
                  </a:cxn>
                  <a:cxn ang="0">
                    <a:pos x="67" y="5"/>
                  </a:cxn>
                  <a:cxn ang="0">
                    <a:pos x="89" y="0"/>
                  </a:cxn>
                  <a:cxn ang="0">
                    <a:pos x="100" y="0"/>
                  </a:cxn>
                </a:cxnLst>
                <a:rect l="0" t="0" r="r" b="b"/>
                <a:pathLst>
                  <a:path w="292" h="222">
                    <a:moveTo>
                      <a:pt x="100" y="0"/>
                    </a:moveTo>
                    <a:lnTo>
                      <a:pt x="181" y="0"/>
                    </a:lnTo>
                    <a:lnTo>
                      <a:pt x="181" y="0"/>
                    </a:lnTo>
                    <a:lnTo>
                      <a:pt x="192" y="0"/>
                    </a:lnTo>
                    <a:lnTo>
                      <a:pt x="203" y="2"/>
                    </a:lnTo>
                    <a:lnTo>
                      <a:pt x="213" y="5"/>
                    </a:lnTo>
                    <a:lnTo>
                      <a:pt x="224" y="9"/>
                    </a:lnTo>
                    <a:lnTo>
                      <a:pt x="234" y="13"/>
                    </a:lnTo>
                    <a:lnTo>
                      <a:pt x="242" y="18"/>
                    </a:lnTo>
                    <a:lnTo>
                      <a:pt x="251" y="26"/>
                    </a:lnTo>
                    <a:lnTo>
                      <a:pt x="258" y="32"/>
                    </a:lnTo>
                    <a:lnTo>
                      <a:pt x="258" y="32"/>
                    </a:lnTo>
                    <a:lnTo>
                      <a:pt x="266" y="41"/>
                    </a:lnTo>
                    <a:lnTo>
                      <a:pt x="272" y="49"/>
                    </a:lnTo>
                    <a:lnTo>
                      <a:pt x="278" y="58"/>
                    </a:lnTo>
                    <a:lnTo>
                      <a:pt x="283" y="68"/>
                    </a:lnTo>
                    <a:lnTo>
                      <a:pt x="287" y="78"/>
                    </a:lnTo>
                    <a:lnTo>
                      <a:pt x="289" y="89"/>
                    </a:lnTo>
                    <a:lnTo>
                      <a:pt x="291" y="100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2" y="111"/>
                    </a:lnTo>
                    <a:lnTo>
                      <a:pt x="291" y="122"/>
                    </a:lnTo>
                    <a:lnTo>
                      <a:pt x="289" y="133"/>
                    </a:lnTo>
                    <a:lnTo>
                      <a:pt x="287" y="143"/>
                    </a:lnTo>
                    <a:lnTo>
                      <a:pt x="283" y="154"/>
                    </a:lnTo>
                    <a:lnTo>
                      <a:pt x="278" y="164"/>
                    </a:lnTo>
                    <a:lnTo>
                      <a:pt x="272" y="173"/>
                    </a:lnTo>
                    <a:lnTo>
                      <a:pt x="266" y="182"/>
                    </a:lnTo>
                    <a:lnTo>
                      <a:pt x="258" y="189"/>
                    </a:lnTo>
                    <a:lnTo>
                      <a:pt x="258" y="189"/>
                    </a:lnTo>
                    <a:lnTo>
                      <a:pt x="251" y="196"/>
                    </a:lnTo>
                    <a:lnTo>
                      <a:pt x="242" y="203"/>
                    </a:lnTo>
                    <a:lnTo>
                      <a:pt x="234" y="209"/>
                    </a:lnTo>
                    <a:lnTo>
                      <a:pt x="224" y="214"/>
                    </a:lnTo>
                    <a:lnTo>
                      <a:pt x="213" y="217"/>
                    </a:lnTo>
                    <a:lnTo>
                      <a:pt x="203" y="220"/>
                    </a:lnTo>
                    <a:lnTo>
                      <a:pt x="192" y="221"/>
                    </a:lnTo>
                    <a:lnTo>
                      <a:pt x="181" y="222"/>
                    </a:lnTo>
                    <a:lnTo>
                      <a:pt x="100" y="222"/>
                    </a:lnTo>
                    <a:lnTo>
                      <a:pt x="100" y="222"/>
                    </a:lnTo>
                    <a:lnTo>
                      <a:pt x="89" y="221"/>
                    </a:lnTo>
                    <a:lnTo>
                      <a:pt x="78" y="220"/>
                    </a:lnTo>
                    <a:lnTo>
                      <a:pt x="67" y="217"/>
                    </a:lnTo>
                    <a:lnTo>
                      <a:pt x="57" y="214"/>
                    </a:lnTo>
                    <a:lnTo>
                      <a:pt x="47" y="209"/>
                    </a:lnTo>
                    <a:lnTo>
                      <a:pt x="38" y="203"/>
                    </a:lnTo>
                    <a:lnTo>
                      <a:pt x="30" y="196"/>
                    </a:lnTo>
                    <a:lnTo>
                      <a:pt x="21" y="189"/>
                    </a:lnTo>
                    <a:lnTo>
                      <a:pt x="21" y="189"/>
                    </a:lnTo>
                    <a:lnTo>
                      <a:pt x="15" y="183"/>
                    </a:lnTo>
                    <a:lnTo>
                      <a:pt x="9" y="175"/>
                    </a:lnTo>
                    <a:lnTo>
                      <a:pt x="4" y="167"/>
                    </a:lnTo>
                    <a:lnTo>
                      <a:pt x="0" y="158"/>
                    </a:lnTo>
                    <a:lnTo>
                      <a:pt x="61" y="158"/>
                    </a:lnTo>
                    <a:lnTo>
                      <a:pt x="61" y="158"/>
                    </a:lnTo>
                    <a:lnTo>
                      <a:pt x="69" y="164"/>
                    </a:lnTo>
                    <a:lnTo>
                      <a:pt x="79" y="169"/>
                    </a:lnTo>
                    <a:lnTo>
                      <a:pt x="89" y="172"/>
                    </a:lnTo>
                    <a:lnTo>
                      <a:pt x="100" y="173"/>
                    </a:lnTo>
                    <a:lnTo>
                      <a:pt x="181" y="173"/>
                    </a:lnTo>
                    <a:lnTo>
                      <a:pt x="181" y="173"/>
                    </a:lnTo>
                    <a:lnTo>
                      <a:pt x="193" y="172"/>
                    </a:lnTo>
                    <a:lnTo>
                      <a:pt x="204" y="168"/>
                    </a:lnTo>
                    <a:lnTo>
                      <a:pt x="215" y="162"/>
                    </a:lnTo>
                    <a:lnTo>
                      <a:pt x="224" y="154"/>
                    </a:lnTo>
                    <a:lnTo>
                      <a:pt x="224" y="154"/>
                    </a:lnTo>
                    <a:lnTo>
                      <a:pt x="231" y="146"/>
                    </a:lnTo>
                    <a:lnTo>
                      <a:pt x="237" y="135"/>
                    </a:lnTo>
                    <a:lnTo>
                      <a:pt x="241" y="124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2" y="111"/>
                    </a:lnTo>
                    <a:lnTo>
                      <a:pt x="241" y="99"/>
                    </a:lnTo>
                    <a:lnTo>
                      <a:pt x="237" y="86"/>
                    </a:lnTo>
                    <a:lnTo>
                      <a:pt x="231" y="77"/>
                    </a:lnTo>
                    <a:lnTo>
                      <a:pt x="224" y="68"/>
                    </a:lnTo>
                    <a:lnTo>
                      <a:pt x="224" y="68"/>
                    </a:lnTo>
                    <a:lnTo>
                      <a:pt x="215" y="60"/>
                    </a:lnTo>
                    <a:lnTo>
                      <a:pt x="204" y="54"/>
                    </a:lnTo>
                    <a:lnTo>
                      <a:pt x="193" y="51"/>
                    </a:lnTo>
                    <a:lnTo>
                      <a:pt x="181" y="49"/>
                    </a:lnTo>
                    <a:lnTo>
                      <a:pt x="100" y="49"/>
                    </a:lnTo>
                    <a:lnTo>
                      <a:pt x="100" y="49"/>
                    </a:lnTo>
                    <a:lnTo>
                      <a:pt x="89" y="51"/>
                    </a:lnTo>
                    <a:lnTo>
                      <a:pt x="79" y="53"/>
                    </a:lnTo>
                    <a:lnTo>
                      <a:pt x="69" y="58"/>
                    </a:lnTo>
                    <a:lnTo>
                      <a:pt x="61" y="63"/>
                    </a:lnTo>
                    <a:lnTo>
                      <a:pt x="0" y="63"/>
                    </a:lnTo>
                    <a:lnTo>
                      <a:pt x="0" y="63"/>
                    </a:lnTo>
                    <a:lnTo>
                      <a:pt x="4" y="56"/>
                    </a:lnTo>
                    <a:lnTo>
                      <a:pt x="9" y="47"/>
                    </a:lnTo>
                    <a:lnTo>
                      <a:pt x="15" y="39"/>
                    </a:lnTo>
                    <a:lnTo>
                      <a:pt x="21" y="32"/>
                    </a:lnTo>
                    <a:lnTo>
                      <a:pt x="21" y="32"/>
                    </a:lnTo>
                    <a:lnTo>
                      <a:pt x="30" y="26"/>
                    </a:lnTo>
                    <a:lnTo>
                      <a:pt x="38" y="18"/>
                    </a:lnTo>
                    <a:lnTo>
                      <a:pt x="47" y="13"/>
                    </a:lnTo>
                    <a:lnTo>
                      <a:pt x="57" y="9"/>
                    </a:lnTo>
                    <a:lnTo>
                      <a:pt x="67" y="5"/>
                    </a:lnTo>
                    <a:lnTo>
                      <a:pt x="78" y="2"/>
                    </a:lnTo>
                    <a:lnTo>
                      <a:pt x="89" y="0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8" name="Freeform 21"/>
              <p:cNvSpPr/>
              <p:nvPr/>
            </p:nvSpPr>
            <p:spPr bwMode="auto">
              <a:xfrm>
                <a:off x="1601767" y="4427550"/>
                <a:ext cx="195263" cy="36513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224" y="0"/>
                  </a:cxn>
                  <a:cxn ang="0">
                    <a:pos x="224" y="0"/>
                  </a:cxn>
                  <a:cxn ang="0">
                    <a:pos x="229" y="1"/>
                  </a:cxn>
                  <a:cxn ang="0">
                    <a:pos x="233" y="2"/>
                  </a:cxn>
                  <a:cxn ang="0">
                    <a:pos x="236" y="5"/>
                  </a:cxn>
                  <a:cxn ang="0">
                    <a:pos x="240" y="7"/>
                  </a:cxn>
                  <a:cxn ang="0">
                    <a:pos x="242" y="11"/>
                  </a:cxn>
                  <a:cxn ang="0">
                    <a:pos x="245" y="14"/>
                  </a:cxn>
                  <a:cxn ang="0">
                    <a:pos x="246" y="18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3"/>
                  </a:cxn>
                  <a:cxn ang="0">
                    <a:pos x="246" y="28"/>
                  </a:cxn>
                  <a:cxn ang="0">
                    <a:pos x="245" y="32"/>
                  </a:cxn>
                  <a:cxn ang="0">
                    <a:pos x="242" y="36"/>
                  </a:cxn>
                  <a:cxn ang="0">
                    <a:pos x="240" y="39"/>
                  </a:cxn>
                  <a:cxn ang="0">
                    <a:pos x="236" y="42"/>
                  </a:cxn>
                  <a:cxn ang="0">
                    <a:pos x="233" y="44"/>
                  </a:cxn>
                  <a:cxn ang="0">
                    <a:pos x="229" y="45"/>
                  </a:cxn>
                  <a:cxn ang="0">
                    <a:pos x="224" y="45"/>
                  </a:cxn>
                  <a:cxn ang="0">
                    <a:pos x="24" y="45"/>
                  </a:cxn>
                  <a:cxn ang="0">
                    <a:pos x="24" y="45"/>
                  </a:cxn>
                  <a:cxn ang="0">
                    <a:pos x="19" y="45"/>
                  </a:cxn>
                  <a:cxn ang="0">
                    <a:pos x="14" y="44"/>
                  </a:cxn>
                  <a:cxn ang="0">
                    <a:pos x="10" y="42"/>
                  </a:cxn>
                  <a:cxn ang="0">
                    <a:pos x="6" y="39"/>
                  </a:cxn>
                  <a:cxn ang="0">
                    <a:pos x="4" y="36"/>
                  </a:cxn>
                  <a:cxn ang="0">
                    <a:pos x="3" y="32"/>
                  </a:cxn>
                  <a:cxn ang="0">
                    <a:pos x="0" y="28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23"/>
                  </a:cxn>
                  <a:cxn ang="0">
                    <a:pos x="0" y="18"/>
                  </a:cxn>
                  <a:cxn ang="0">
                    <a:pos x="3" y="14"/>
                  </a:cxn>
                  <a:cxn ang="0">
                    <a:pos x="4" y="11"/>
                  </a:cxn>
                  <a:cxn ang="0">
                    <a:pos x="6" y="7"/>
                  </a:cxn>
                  <a:cxn ang="0">
                    <a:pos x="10" y="5"/>
                  </a:cxn>
                  <a:cxn ang="0">
                    <a:pos x="14" y="2"/>
                  </a:cxn>
                  <a:cxn ang="0">
                    <a:pos x="19" y="1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46" h="45">
                    <a:moveTo>
                      <a:pt x="24" y="0"/>
                    </a:moveTo>
                    <a:lnTo>
                      <a:pt x="224" y="0"/>
                    </a:lnTo>
                    <a:lnTo>
                      <a:pt x="224" y="0"/>
                    </a:lnTo>
                    <a:lnTo>
                      <a:pt x="229" y="1"/>
                    </a:lnTo>
                    <a:lnTo>
                      <a:pt x="233" y="2"/>
                    </a:lnTo>
                    <a:lnTo>
                      <a:pt x="236" y="5"/>
                    </a:lnTo>
                    <a:lnTo>
                      <a:pt x="240" y="7"/>
                    </a:lnTo>
                    <a:lnTo>
                      <a:pt x="242" y="11"/>
                    </a:lnTo>
                    <a:lnTo>
                      <a:pt x="245" y="14"/>
                    </a:lnTo>
                    <a:lnTo>
                      <a:pt x="246" y="18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3"/>
                    </a:lnTo>
                    <a:lnTo>
                      <a:pt x="246" y="28"/>
                    </a:lnTo>
                    <a:lnTo>
                      <a:pt x="245" y="32"/>
                    </a:lnTo>
                    <a:lnTo>
                      <a:pt x="242" y="36"/>
                    </a:lnTo>
                    <a:lnTo>
                      <a:pt x="240" y="39"/>
                    </a:lnTo>
                    <a:lnTo>
                      <a:pt x="236" y="42"/>
                    </a:lnTo>
                    <a:lnTo>
                      <a:pt x="233" y="44"/>
                    </a:lnTo>
                    <a:lnTo>
                      <a:pt x="229" y="45"/>
                    </a:lnTo>
                    <a:lnTo>
                      <a:pt x="224" y="45"/>
                    </a:lnTo>
                    <a:lnTo>
                      <a:pt x="24" y="45"/>
                    </a:lnTo>
                    <a:lnTo>
                      <a:pt x="24" y="45"/>
                    </a:lnTo>
                    <a:lnTo>
                      <a:pt x="19" y="45"/>
                    </a:lnTo>
                    <a:lnTo>
                      <a:pt x="14" y="44"/>
                    </a:lnTo>
                    <a:lnTo>
                      <a:pt x="10" y="42"/>
                    </a:lnTo>
                    <a:lnTo>
                      <a:pt x="6" y="39"/>
                    </a:lnTo>
                    <a:lnTo>
                      <a:pt x="4" y="36"/>
                    </a:lnTo>
                    <a:lnTo>
                      <a:pt x="3" y="32"/>
                    </a:lnTo>
                    <a:lnTo>
                      <a:pt x="0" y="28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23"/>
                    </a:lnTo>
                    <a:lnTo>
                      <a:pt x="0" y="18"/>
                    </a:lnTo>
                    <a:lnTo>
                      <a:pt x="3" y="14"/>
                    </a:lnTo>
                    <a:lnTo>
                      <a:pt x="4" y="11"/>
                    </a:lnTo>
                    <a:lnTo>
                      <a:pt x="6" y="7"/>
                    </a:lnTo>
                    <a:lnTo>
                      <a:pt x="10" y="5"/>
                    </a:lnTo>
                    <a:lnTo>
                      <a:pt x="14" y="2"/>
                    </a:lnTo>
                    <a:lnTo>
                      <a:pt x="19" y="1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</a:ln>
            </p:spPr>
            <p:txBody>
              <a:bodyPr vert="horz" wrap="square" lIns="121920" tIns="60960" rIns="121920" bIns="60960" numCol="1" anchor="t" anchorCtr="0" compatLnSpc="1"/>
              <a:lstStyle/>
              <a:p>
                <a:endParaRPr lang="en-US" sz="240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" name="组合 6"/>
          <p:cNvGrpSpPr/>
          <p:nvPr/>
        </p:nvGrpSpPr>
        <p:grpSpPr>
          <a:xfrm>
            <a:off x="6695330" y="1762588"/>
            <a:ext cx="848261" cy="848219"/>
            <a:chOff x="5018813" y="1481648"/>
            <a:chExt cx="636196" cy="636164"/>
          </a:xfrm>
        </p:grpSpPr>
        <p:sp>
          <p:nvSpPr>
            <p:cNvPr id="59" name="Rectangle 16"/>
            <p:cNvSpPr/>
            <p:nvPr/>
          </p:nvSpPr>
          <p:spPr>
            <a:xfrm>
              <a:off x="5018813" y="1481648"/>
              <a:ext cx="636196" cy="636164"/>
            </a:xfrm>
            <a:prstGeom prst="ellipse">
              <a:avLst/>
            </a:prstGeom>
            <a:solidFill>
              <a:srgbClr val="0BB3C1"/>
            </a:solidFill>
            <a:ln w="12700">
              <a:noFill/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grpSp>
          <p:nvGrpSpPr>
            <p:cNvPr id="60" name="Group 68"/>
            <p:cNvGrpSpPr/>
            <p:nvPr/>
          </p:nvGrpSpPr>
          <p:grpSpPr>
            <a:xfrm>
              <a:off x="5176628" y="1634362"/>
              <a:ext cx="337042" cy="337616"/>
              <a:chOff x="6998061" y="3496249"/>
              <a:chExt cx="366051" cy="366676"/>
            </a:xfrm>
            <a:solidFill>
              <a:schemeClr val="bg1"/>
            </a:solidFill>
          </p:grpSpPr>
          <p:sp>
            <p:nvSpPr>
              <p:cNvPr id="61" name="AutoShape 7"/>
              <p:cNvSpPr/>
              <p:nvPr/>
            </p:nvSpPr>
            <p:spPr bwMode="auto">
              <a:xfrm>
                <a:off x="6998061" y="3496249"/>
                <a:ext cx="366051" cy="366676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2" name="AutoShape 8"/>
              <p:cNvSpPr/>
              <p:nvPr/>
            </p:nvSpPr>
            <p:spPr bwMode="auto">
              <a:xfrm>
                <a:off x="7158247" y="3656437"/>
                <a:ext cx="45678" cy="45678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3" name="AutoShape 9"/>
              <p:cNvSpPr/>
              <p:nvPr/>
            </p:nvSpPr>
            <p:spPr bwMode="auto">
              <a:xfrm>
                <a:off x="7111943" y="3610758"/>
                <a:ext cx="137660" cy="137660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4" name="AutoShape 10"/>
              <p:cNvSpPr/>
              <p:nvPr/>
            </p:nvSpPr>
            <p:spPr bwMode="auto">
              <a:xfrm>
                <a:off x="7203927" y="3702114"/>
                <a:ext cx="56941" cy="58818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5" name="AutoShape 11"/>
              <p:cNvSpPr/>
              <p:nvPr/>
            </p:nvSpPr>
            <p:spPr bwMode="auto">
              <a:xfrm>
                <a:off x="7226451" y="3725267"/>
                <a:ext cx="81970" cy="83847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6" name="AutoShape 12"/>
              <p:cNvSpPr/>
              <p:nvPr/>
            </p:nvSpPr>
            <p:spPr bwMode="auto">
              <a:xfrm>
                <a:off x="7215188" y="3714003"/>
                <a:ext cx="69456" cy="70707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7" name="AutoShape 13"/>
              <p:cNvSpPr/>
              <p:nvPr/>
            </p:nvSpPr>
            <p:spPr bwMode="auto">
              <a:xfrm>
                <a:off x="7100682" y="3599495"/>
                <a:ext cx="57567" cy="58192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8" name="AutoShape 14"/>
              <p:cNvSpPr/>
              <p:nvPr/>
            </p:nvSpPr>
            <p:spPr bwMode="auto">
              <a:xfrm>
                <a:off x="7055002" y="3553816"/>
                <a:ext cx="81970" cy="83222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69" name="AutoShape 15"/>
              <p:cNvSpPr/>
              <p:nvPr/>
            </p:nvSpPr>
            <p:spPr bwMode="auto">
              <a:xfrm>
                <a:off x="7078154" y="3576343"/>
                <a:ext cx="69456" cy="71333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" name="组合 5"/>
          <p:cNvGrpSpPr/>
          <p:nvPr/>
        </p:nvGrpSpPr>
        <p:grpSpPr>
          <a:xfrm>
            <a:off x="6695330" y="3191348"/>
            <a:ext cx="848261" cy="848219"/>
            <a:chOff x="5018813" y="2553218"/>
            <a:chExt cx="636196" cy="636164"/>
          </a:xfrm>
        </p:grpSpPr>
        <p:sp>
          <p:nvSpPr>
            <p:cNvPr id="70" name="Rectangle 23"/>
            <p:cNvSpPr/>
            <p:nvPr/>
          </p:nvSpPr>
          <p:spPr>
            <a:xfrm>
              <a:off x="5018813" y="2553218"/>
              <a:ext cx="636196" cy="636164"/>
            </a:xfrm>
            <a:prstGeom prst="ellipse">
              <a:avLst/>
            </a:prstGeom>
            <a:solidFill>
              <a:schemeClr val="tx1">
                <a:lumMod val="50000"/>
                <a:lumOff val="50000"/>
              </a:schemeClr>
            </a:solidFill>
            <a:ln w="15875">
              <a:noFill/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grpSp>
          <p:nvGrpSpPr>
            <p:cNvPr id="71" name="Group 78"/>
            <p:cNvGrpSpPr/>
            <p:nvPr/>
          </p:nvGrpSpPr>
          <p:grpSpPr>
            <a:xfrm>
              <a:off x="5208442" y="2696094"/>
              <a:ext cx="272454" cy="363686"/>
              <a:chOff x="1868971" y="2767277"/>
              <a:chExt cx="274694" cy="366676"/>
            </a:xfrm>
            <a:solidFill>
              <a:schemeClr val="bg1"/>
            </a:solidFill>
          </p:grpSpPr>
          <p:sp>
            <p:nvSpPr>
              <p:cNvPr id="72" name="AutoShape 115"/>
              <p:cNvSpPr/>
              <p:nvPr/>
            </p:nvSpPr>
            <p:spPr bwMode="auto">
              <a:xfrm>
                <a:off x="1868971" y="2767277"/>
                <a:ext cx="274694" cy="36667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800" y="12825"/>
                    </a:moveTo>
                    <a:lnTo>
                      <a:pt x="19800" y="13500"/>
                    </a:lnTo>
                    <a:lnTo>
                      <a:pt x="19800" y="14850"/>
                    </a:lnTo>
                    <a:lnTo>
                      <a:pt x="19800" y="15525"/>
                    </a:lnTo>
                    <a:cubicBezTo>
                      <a:pt x="19800" y="18129"/>
                      <a:pt x="16972" y="20249"/>
                      <a:pt x="13499" y="20249"/>
                    </a:cubicBezTo>
                    <a:lnTo>
                      <a:pt x="8099" y="20249"/>
                    </a:lnTo>
                    <a:cubicBezTo>
                      <a:pt x="4627" y="20249"/>
                      <a:pt x="1800" y="18129"/>
                      <a:pt x="1800" y="15525"/>
                    </a:cubicBezTo>
                    <a:lnTo>
                      <a:pt x="1800" y="14850"/>
                    </a:lnTo>
                    <a:lnTo>
                      <a:pt x="1800" y="13500"/>
                    </a:lnTo>
                    <a:lnTo>
                      <a:pt x="1800" y="12825"/>
                    </a:lnTo>
                    <a:lnTo>
                      <a:pt x="1800" y="10800"/>
                    </a:lnTo>
                    <a:cubicBezTo>
                      <a:pt x="1800" y="10427"/>
                      <a:pt x="2203" y="10124"/>
                      <a:pt x="2699" y="10124"/>
                    </a:cubicBezTo>
                    <a:lnTo>
                      <a:pt x="4499" y="10124"/>
                    </a:lnTo>
                    <a:lnTo>
                      <a:pt x="17100" y="10124"/>
                    </a:lnTo>
                    <a:lnTo>
                      <a:pt x="18899" y="10124"/>
                    </a:lnTo>
                    <a:cubicBezTo>
                      <a:pt x="19396" y="10124"/>
                      <a:pt x="19800" y="10427"/>
                      <a:pt x="19800" y="10800"/>
                    </a:cubicBezTo>
                    <a:cubicBezTo>
                      <a:pt x="19800" y="10800"/>
                      <a:pt x="19800" y="12825"/>
                      <a:pt x="19800" y="12825"/>
                    </a:cubicBezTo>
                    <a:close/>
                    <a:moveTo>
                      <a:pt x="14400" y="6075"/>
                    </a:moveTo>
                    <a:lnTo>
                      <a:pt x="14400" y="6076"/>
                    </a:lnTo>
                    <a:lnTo>
                      <a:pt x="14400" y="8774"/>
                    </a:lnTo>
                    <a:lnTo>
                      <a:pt x="7200" y="8774"/>
                    </a:lnTo>
                    <a:lnTo>
                      <a:pt x="7200" y="6076"/>
                    </a:lnTo>
                    <a:lnTo>
                      <a:pt x="7200" y="6075"/>
                    </a:lnTo>
                    <a:cubicBezTo>
                      <a:pt x="7200" y="4583"/>
                      <a:pt x="8811" y="3375"/>
                      <a:pt x="10800" y="3375"/>
                    </a:cubicBezTo>
                    <a:cubicBezTo>
                      <a:pt x="12788" y="3375"/>
                      <a:pt x="14400" y="4583"/>
                      <a:pt x="14400" y="6075"/>
                    </a:cubicBezTo>
                    <a:moveTo>
                      <a:pt x="4499" y="6075"/>
                    </a:moveTo>
                    <a:cubicBezTo>
                      <a:pt x="4499" y="3465"/>
                      <a:pt x="7320" y="1350"/>
                      <a:pt x="10800" y="1350"/>
                    </a:cubicBezTo>
                    <a:cubicBezTo>
                      <a:pt x="14279" y="1350"/>
                      <a:pt x="17100" y="3465"/>
                      <a:pt x="17100" y="6075"/>
                    </a:cubicBezTo>
                    <a:lnTo>
                      <a:pt x="17100" y="8774"/>
                    </a:lnTo>
                    <a:lnTo>
                      <a:pt x="15299" y="8774"/>
                    </a:lnTo>
                    <a:lnTo>
                      <a:pt x="15299" y="6076"/>
                    </a:lnTo>
                    <a:cubicBezTo>
                      <a:pt x="15299" y="4212"/>
                      <a:pt x="13285" y="2701"/>
                      <a:pt x="10800" y="2701"/>
                    </a:cubicBezTo>
                    <a:cubicBezTo>
                      <a:pt x="8314" y="2701"/>
                      <a:pt x="6299" y="4212"/>
                      <a:pt x="6299" y="6076"/>
                    </a:cubicBezTo>
                    <a:lnTo>
                      <a:pt x="6299" y="8774"/>
                    </a:lnTo>
                    <a:lnTo>
                      <a:pt x="4499" y="8774"/>
                    </a:lnTo>
                    <a:cubicBezTo>
                      <a:pt x="4499" y="8774"/>
                      <a:pt x="4499" y="6075"/>
                      <a:pt x="4499" y="6075"/>
                    </a:cubicBezTo>
                    <a:close/>
                    <a:moveTo>
                      <a:pt x="18899" y="8774"/>
                    </a:moveTo>
                    <a:lnTo>
                      <a:pt x="18899" y="6075"/>
                    </a:lnTo>
                    <a:cubicBezTo>
                      <a:pt x="18899" y="2719"/>
                      <a:pt x="15274" y="0"/>
                      <a:pt x="10800" y="0"/>
                    </a:cubicBezTo>
                    <a:cubicBezTo>
                      <a:pt x="6325" y="0"/>
                      <a:pt x="2699" y="2719"/>
                      <a:pt x="2699" y="6075"/>
                    </a:cubicBezTo>
                    <a:lnTo>
                      <a:pt x="2699" y="8774"/>
                    </a:lnTo>
                    <a:cubicBezTo>
                      <a:pt x="1208" y="8774"/>
                      <a:pt x="0" y="9681"/>
                      <a:pt x="0" y="10800"/>
                    </a:cubicBezTo>
                    <a:lnTo>
                      <a:pt x="0" y="12825"/>
                    </a:lnTo>
                    <a:lnTo>
                      <a:pt x="0" y="13500"/>
                    </a:lnTo>
                    <a:lnTo>
                      <a:pt x="0" y="14850"/>
                    </a:lnTo>
                    <a:lnTo>
                      <a:pt x="0" y="15525"/>
                    </a:lnTo>
                    <a:cubicBezTo>
                      <a:pt x="0" y="18880"/>
                      <a:pt x="3625" y="21599"/>
                      <a:pt x="8099" y="21599"/>
                    </a:cubicBezTo>
                    <a:lnTo>
                      <a:pt x="13499" y="21599"/>
                    </a:lnTo>
                    <a:cubicBezTo>
                      <a:pt x="17974" y="21599"/>
                      <a:pt x="21600" y="18880"/>
                      <a:pt x="21600" y="15525"/>
                    </a:cubicBezTo>
                    <a:lnTo>
                      <a:pt x="21600" y="14850"/>
                    </a:lnTo>
                    <a:lnTo>
                      <a:pt x="21600" y="13500"/>
                    </a:lnTo>
                    <a:lnTo>
                      <a:pt x="21600" y="12825"/>
                    </a:lnTo>
                    <a:lnTo>
                      <a:pt x="21600" y="10800"/>
                    </a:lnTo>
                    <a:cubicBezTo>
                      <a:pt x="21600" y="9681"/>
                      <a:pt x="20391" y="8774"/>
                      <a:pt x="18899" y="877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  <p:sp>
            <p:nvSpPr>
              <p:cNvPr id="73" name="AutoShape 116"/>
              <p:cNvSpPr/>
              <p:nvPr/>
            </p:nvSpPr>
            <p:spPr bwMode="auto">
              <a:xfrm>
                <a:off x="1983479" y="2985030"/>
                <a:ext cx="45678" cy="6883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3226"/>
                      <a:pt x="0" y="7201"/>
                    </a:cubicBezTo>
                    <a:cubicBezTo>
                      <a:pt x="0" y="9390"/>
                      <a:pt x="1798" y="13537"/>
                      <a:pt x="3601" y="16821"/>
                    </a:cubicBezTo>
                    <a:cubicBezTo>
                      <a:pt x="5070" y="19493"/>
                      <a:pt x="6916" y="21600"/>
                      <a:pt x="10800" y="21600"/>
                    </a:cubicBezTo>
                    <a:cubicBezTo>
                      <a:pt x="15016" y="21600"/>
                      <a:pt x="16529" y="19514"/>
                      <a:pt x="18003" y="16858"/>
                    </a:cubicBezTo>
                    <a:cubicBezTo>
                      <a:pt x="19828" y="13567"/>
                      <a:pt x="21600" y="9397"/>
                      <a:pt x="21600" y="7201"/>
                    </a:cubicBezTo>
                    <a:cubicBezTo>
                      <a:pt x="21600" y="3226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50800" tIns="50800" rIns="50800" bIns="50800" anchor="ctr"/>
              <a:lstStyle/>
              <a:p>
                <a:pPr defTabSz="609585"/>
                <a:endParaRPr lang="en-US" sz="4000">
                  <a:solidFill>
                    <a:schemeClr val="tx1">
                      <a:lumMod val="85000"/>
                      <a:lumOff val="1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+mn-ea"/>
                  <a:sym typeface="+mn-lt"/>
                </a:endParaRPr>
              </a:p>
            </p:txBody>
          </p:sp>
        </p:grpSp>
      </p:grpSp>
      <p:sp>
        <p:nvSpPr>
          <p:cNvPr id="7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成本预算</a:t>
            </a:r>
          </a:p>
        </p:txBody>
      </p:sp>
      <p:sp>
        <p:nvSpPr>
          <p:cNvPr id="79" name="文本框 78"/>
          <p:cNvSpPr txBox="1"/>
          <p:nvPr/>
        </p:nvSpPr>
        <p:spPr>
          <a:xfrm>
            <a:off x="2080891" y="415357"/>
            <a:ext cx="238950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610540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5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4" grpId="0"/>
      <p:bldP spid="35" grpId="0"/>
      <p:bldP spid="37" grpId="0"/>
      <p:bldP spid="38" grpId="0"/>
      <p:bldP spid="40" grpId="0"/>
      <p:bldP spid="41" grpId="0"/>
      <p:bldP spid="43" grpId="0"/>
      <p:bldP spid="44" grpId="0"/>
      <p:bldP spid="46" grpId="0"/>
      <p:bldP spid="4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extBox 51"/>
          <p:cNvSpPr txBox="1"/>
          <p:nvPr/>
        </p:nvSpPr>
        <p:spPr bwMode="auto">
          <a:xfrm>
            <a:off x="969614" y="3184257"/>
            <a:ext cx="2657315" cy="83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您的内容打在这里，或者通过复制您的文本后在此框中选择粘贴，并选择只保留文字您的内容打在</a:t>
            </a:r>
            <a:endParaRPr lang="en-US" altLang="zh-CN" sz="1067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5" name="TextBox 51"/>
          <p:cNvSpPr txBox="1"/>
          <p:nvPr/>
        </p:nvSpPr>
        <p:spPr bwMode="auto">
          <a:xfrm>
            <a:off x="6252573" y="3184257"/>
            <a:ext cx="2657315" cy="83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您的内容打在这里，或者通过复制您的文本后在此框中选择粘贴，并选择只保留文字您的内容打在</a:t>
            </a:r>
            <a:endParaRPr lang="en-US" altLang="zh-CN" sz="1067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6" name="TextBox 51"/>
          <p:cNvSpPr txBox="1"/>
          <p:nvPr/>
        </p:nvSpPr>
        <p:spPr bwMode="auto">
          <a:xfrm>
            <a:off x="8782639" y="2064206"/>
            <a:ext cx="2657315" cy="83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您的内容打在这里，或者通过复制您的文本后在此框中选择粘贴，并选择只保留文字您的内容打在</a:t>
            </a:r>
            <a:endParaRPr lang="en-US" altLang="zh-CN" sz="1067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37" name="TextBox 51"/>
          <p:cNvSpPr txBox="1"/>
          <p:nvPr/>
        </p:nvSpPr>
        <p:spPr bwMode="auto">
          <a:xfrm>
            <a:off x="3655395" y="2075661"/>
            <a:ext cx="2657315" cy="831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您的内容打在这里，或者通过复制您的文本后在此框中选择粘贴，并选择只保留文字您的内容打在</a:t>
            </a:r>
            <a:endParaRPr lang="en-US" altLang="zh-CN" sz="1067" b="1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1035189" y="1789909"/>
            <a:ext cx="2538189" cy="2538189"/>
            <a:chOff x="785786" y="1643056"/>
            <a:chExt cx="1903642" cy="1903642"/>
          </a:xfrm>
        </p:grpSpPr>
        <p:sp>
          <p:nvSpPr>
            <p:cNvPr id="23" name="Arc 7"/>
            <p:cNvSpPr/>
            <p:nvPr/>
          </p:nvSpPr>
          <p:spPr>
            <a:xfrm>
              <a:off x="785786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36"/>
            <p:cNvSpPr>
              <a:spLocks noChangeAspect="1" noEditPoints="1" noChangeArrowheads="1"/>
            </p:cNvSpPr>
            <p:nvPr/>
          </p:nvSpPr>
          <p:spPr bwMode="auto">
            <a:xfrm>
              <a:off x="1444097" y="1952188"/>
              <a:ext cx="494443" cy="494443"/>
            </a:xfrm>
            <a:custGeom>
              <a:avLst/>
              <a:gdLst>
                <a:gd name="T0" fmla="*/ 49 w 97"/>
                <a:gd name="T1" fmla="*/ 0 h 97"/>
                <a:gd name="T2" fmla="*/ 83 w 97"/>
                <a:gd name="T3" fmla="*/ 14 h 97"/>
                <a:gd name="T4" fmla="*/ 97 w 97"/>
                <a:gd name="T5" fmla="*/ 49 h 97"/>
                <a:gd name="T6" fmla="*/ 83 w 97"/>
                <a:gd name="T7" fmla="*/ 83 h 97"/>
                <a:gd name="T8" fmla="*/ 49 w 97"/>
                <a:gd name="T9" fmla="*/ 97 h 97"/>
                <a:gd name="T10" fmla="*/ 14 w 97"/>
                <a:gd name="T11" fmla="*/ 83 h 97"/>
                <a:gd name="T12" fmla="*/ 0 w 97"/>
                <a:gd name="T13" fmla="*/ 49 h 97"/>
                <a:gd name="T14" fmla="*/ 14 w 97"/>
                <a:gd name="T15" fmla="*/ 14 h 97"/>
                <a:gd name="T16" fmla="*/ 49 w 97"/>
                <a:gd name="T17" fmla="*/ 0 h 97"/>
                <a:gd name="T18" fmla="*/ 55 w 97"/>
                <a:gd name="T19" fmla="*/ 47 h 97"/>
                <a:gd name="T20" fmla="*/ 54 w 97"/>
                <a:gd name="T21" fmla="*/ 45 h 97"/>
                <a:gd name="T22" fmla="*/ 68 w 97"/>
                <a:gd name="T23" fmla="*/ 24 h 97"/>
                <a:gd name="T24" fmla="*/ 65 w 97"/>
                <a:gd name="T25" fmla="*/ 21 h 97"/>
                <a:gd name="T26" fmla="*/ 50 w 97"/>
                <a:gd name="T27" fmla="*/ 43 h 97"/>
                <a:gd name="T28" fmla="*/ 45 w 97"/>
                <a:gd name="T29" fmla="*/ 43 h 97"/>
                <a:gd name="T30" fmla="*/ 42 w 97"/>
                <a:gd name="T31" fmla="*/ 52 h 97"/>
                <a:gd name="T32" fmla="*/ 51 w 97"/>
                <a:gd name="T33" fmla="*/ 56 h 97"/>
                <a:gd name="T34" fmla="*/ 52 w 97"/>
                <a:gd name="T35" fmla="*/ 55 h 97"/>
                <a:gd name="T36" fmla="*/ 69 w 97"/>
                <a:gd name="T37" fmla="*/ 61 h 97"/>
                <a:gd name="T38" fmla="*/ 71 w 97"/>
                <a:gd name="T39" fmla="*/ 56 h 97"/>
                <a:gd name="T40" fmla="*/ 55 w 97"/>
                <a:gd name="T41" fmla="*/ 50 h 97"/>
                <a:gd name="T42" fmla="*/ 55 w 97"/>
                <a:gd name="T43" fmla="*/ 47 h 97"/>
                <a:gd name="T44" fmla="*/ 74 w 97"/>
                <a:gd name="T45" fmla="*/ 24 h 97"/>
                <a:gd name="T46" fmla="*/ 49 w 97"/>
                <a:gd name="T47" fmla="*/ 13 h 97"/>
                <a:gd name="T48" fmla="*/ 23 w 97"/>
                <a:gd name="T49" fmla="*/ 24 h 97"/>
                <a:gd name="T50" fmla="*/ 13 w 97"/>
                <a:gd name="T51" fmla="*/ 49 h 97"/>
                <a:gd name="T52" fmla="*/ 23 w 97"/>
                <a:gd name="T53" fmla="*/ 74 h 97"/>
                <a:gd name="T54" fmla="*/ 49 w 97"/>
                <a:gd name="T55" fmla="*/ 84 h 97"/>
                <a:gd name="T56" fmla="*/ 74 w 97"/>
                <a:gd name="T57" fmla="*/ 74 h 97"/>
                <a:gd name="T58" fmla="*/ 84 w 97"/>
                <a:gd name="T59" fmla="*/ 49 h 97"/>
                <a:gd name="T60" fmla="*/ 74 w 97"/>
                <a:gd name="T61" fmla="*/ 24 h 97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7"/>
                <a:gd name="T94" fmla="*/ 0 h 97"/>
                <a:gd name="T95" fmla="*/ 97 w 97"/>
                <a:gd name="T96" fmla="*/ 97 h 97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7" h="97">
                  <a:moveTo>
                    <a:pt x="49" y="0"/>
                  </a:moveTo>
                  <a:cubicBezTo>
                    <a:pt x="62" y="0"/>
                    <a:pt x="74" y="5"/>
                    <a:pt x="83" y="14"/>
                  </a:cubicBezTo>
                  <a:cubicBezTo>
                    <a:pt x="92" y="23"/>
                    <a:pt x="97" y="35"/>
                    <a:pt x="97" y="49"/>
                  </a:cubicBezTo>
                  <a:cubicBezTo>
                    <a:pt x="97" y="62"/>
                    <a:pt x="92" y="74"/>
                    <a:pt x="83" y="83"/>
                  </a:cubicBezTo>
                  <a:cubicBezTo>
                    <a:pt x="74" y="92"/>
                    <a:pt x="62" y="97"/>
                    <a:pt x="49" y="97"/>
                  </a:cubicBezTo>
                  <a:cubicBezTo>
                    <a:pt x="35" y="97"/>
                    <a:pt x="23" y="92"/>
                    <a:pt x="14" y="83"/>
                  </a:cubicBezTo>
                  <a:cubicBezTo>
                    <a:pt x="5" y="74"/>
                    <a:pt x="0" y="62"/>
                    <a:pt x="0" y="49"/>
                  </a:cubicBezTo>
                  <a:cubicBezTo>
                    <a:pt x="0" y="35"/>
                    <a:pt x="5" y="23"/>
                    <a:pt x="14" y="14"/>
                  </a:cubicBezTo>
                  <a:cubicBezTo>
                    <a:pt x="23" y="5"/>
                    <a:pt x="35" y="0"/>
                    <a:pt x="49" y="0"/>
                  </a:cubicBezTo>
                  <a:close/>
                  <a:moveTo>
                    <a:pt x="55" y="47"/>
                  </a:moveTo>
                  <a:cubicBezTo>
                    <a:pt x="54" y="46"/>
                    <a:pt x="54" y="45"/>
                    <a:pt x="54" y="45"/>
                  </a:cubicBezTo>
                  <a:cubicBezTo>
                    <a:pt x="59" y="38"/>
                    <a:pt x="64" y="31"/>
                    <a:pt x="68" y="24"/>
                  </a:cubicBezTo>
                  <a:cubicBezTo>
                    <a:pt x="67" y="23"/>
                    <a:pt x="66" y="22"/>
                    <a:pt x="65" y="21"/>
                  </a:cubicBezTo>
                  <a:cubicBezTo>
                    <a:pt x="59" y="28"/>
                    <a:pt x="54" y="35"/>
                    <a:pt x="50" y="43"/>
                  </a:cubicBezTo>
                  <a:cubicBezTo>
                    <a:pt x="48" y="42"/>
                    <a:pt x="47" y="43"/>
                    <a:pt x="45" y="43"/>
                  </a:cubicBezTo>
                  <a:cubicBezTo>
                    <a:pt x="42" y="45"/>
                    <a:pt x="40" y="49"/>
                    <a:pt x="42" y="52"/>
                  </a:cubicBezTo>
                  <a:cubicBezTo>
                    <a:pt x="43" y="56"/>
                    <a:pt x="47" y="58"/>
                    <a:pt x="51" y="56"/>
                  </a:cubicBezTo>
                  <a:cubicBezTo>
                    <a:pt x="51" y="56"/>
                    <a:pt x="52" y="56"/>
                    <a:pt x="52" y="55"/>
                  </a:cubicBezTo>
                  <a:cubicBezTo>
                    <a:pt x="58" y="58"/>
                    <a:pt x="63" y="60"/>
                    <a:pt x="69" y="61"/>
                  </a:cubicBezTo>
                  <a:cubicBezTo>
                    <a:pt x="70" y="59"/>
                    <a:pt x="71" y="58"/>
                    <a:pt x="71" y="56"/>
                  </a:cubicBezTo>
                  <a:cubicBezTo>
                    <a:pt x="66" y="54"/>
                    <a:pt x="61" y="51"/>
                    <a:pt x="55" y="50"/>
                  </a:cubicBezTo>
                  <a:cubicBezTo>
                    <a:pt x="55" y="49"/>
                    <a:pt x="55" y="48"/>
                    <a:pt x="55" y="47"/>
                  </a:cubicBezTo>
                  <a:close/>
                  <a:moveTo>
                    <a:pt x="74" y="24"/>
                  </a:moveTo>
                  <a:cubicBezTo>
                    <a:pt x="67" y="17"/>
                    <a:pt x="58" y="13"/>
                    <a:pt x="49" y="13"/>
                  </a:cubicBezTo>
                  <a:cubicBezTo>
                    <a:pt x="39" y="13"/>
                    <a:pt x="30" y="17"/>
                    <a:pt x="23" y="24"/>
                  </a:cubicBezTo>
                  <a:cubicBezTo>
                    <a:pt x="17" y="30"/>
                    <a:pt x="13" y="39"/>
                    <a:pt x="13" y="49"/>
                  </a:cubicBezTo>
                  <a:cubicBezTo>
                    <a:pt x="13" y="58"/>
                    <a:pt x="17" y="67"/>
                    <a:pt x="23" y="74"/>
                  </a:cubicBezTo>
                  <a:cubicBezTo>
                    <a:pt x="30" y="80"/>
                    <a:pt x="39" y="84"/>
                    <a:pt x="49" y="84"/>
                  </a:cubicBezTo>
                  <a:cubicBezTo>
                    <a:pt x="58" y="84"/>
                    <a:pt x="67" y="80"/>
                    <a:pt x="74" y="74"/>
                  </a:cubicBezTo>
                  <a:cubicBezTo>
                    <a:pt x="80" y="67"/>
                    <a:pt x="84" y="58"/>
                    <a:pt x="84" y="49"/>
                  </a:cubicBezTo>
                  <a:cubicBezTo>
                    <a:pt x="84" y="39"/>
                    <a:pt x="80" y="30"/>
                    <a:pt x="74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606957" y="1789909"/>
            <a:ext cx="2538189" cy="2538189"/>
            <a:chOff x="2714612" y="1643056"/>
            <a:chExt cx="1903642" cy="1903642"/>
          </a:xfrm>
        </p:grpSpPr>
        <p:sp>
          <p:nvSpPr>
            <p:cNvPr id="29" name="Arc 8"/>
            <p:cNvSpPr/>
            <p:nvPr/>
          </p:nvSpPr>
          <p:spPr>
            <a:xfrm>
              <a:off x="2714612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solidFill>
              <a:srgbClr val="0BB3C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73"/>
            <p:cNvSpPr>
              <a:spLocks noChangeAspect="1" noEditPoints="1" noChangeArrowheads="1"/>
            </p:cNvSpPr>
            <p:nvPr/>
          </p:nvSpPr>
          <p:spPr bwMode="auto">
            <a:xfrm>
              <a:off x="3410408" y="2841175"/>
              <a:ext cx="494443" cy="42891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7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50 h 81"/>
                <a:gd name="T14" fmla="*/ 46 w 94"/>
                <a:gd name="T15" fmla="*/ 47 h 81"/>
                <a:gd name="T16" fmla="*/ 34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4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1 h 81"/>
                <a:gd name="T46" fmla="*/ 87 w 94"/>
                <a:gd name="T47" fmla="*/ 1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94"/>
                <a:gd name="T94" fmla="*/ 0 h 81"/>
                <a:gd name="T95" fmla="*/ 94 w 94"/>
                <a:gd name="T96" fmla="*/ 81 h 81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50"/>
                    <a:pt x="50" y="50"/>
                    <a:pt x="50" y="50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8"/>
                    <a:pt x="0" y="29"/>
                    <a:pt x="4" y="19"/>
                  </a:cubicBezTo>
                  <a:close/>
                  <a:moveTo>
                    <a:pt x="87" y="23"/>
                  </a:moveTo>
                  <a:cubicBezTo>
                    <a:pt x="91" y="25"/>
                    <a:pt x="94" y="29"/>
                    <a:pt x="94" y="33"/>
                  </a:cubicBezTo>
                  <a:cubicBezTo>
                    <a:pt x="94" y="38"/>
                    <a:pt x="91" y="42"/>
                    <a:pt x="87" y="44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1"/>
                    <a:pt x="78" y="1"/>
                    <a:pt x="78" y="1"/>
                  </a:cubicBezTo>
                  <a:cubicBezTo>
                    <a:pt x="87" y="1"/>
                    <a:pt x="87" y="1"/>
                    <a:pt x="87" y="1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50493" y="1789909"/>
            <a:ext cx="2538189" cy="2538189"/>
            <a:chOff x="6572264" y="1643056"/>
            <a:chExt cx="1903642" cy="1903642"/>
          </a:xfrm>
        </p:grpSpPr>
        <p:sp>
          <p:nvSpPr>
            <p:cNvPr id="3" name="Arc 10"/>
            <p:cNvSpPr/>
            <p:nvPr/>
          </p:nvSpPr>
          <p:spPr>
            <a:xfrm>
              <a:off x="6572264" y="1643056"/>
              <a:ext cx="1903642" cy="1903642"/>
            </a:xfrm>
            <a:prstGeom prst="arc">
              <a:avLst>
                <a:gd name="adj1" fmla="val 21571566"/>
                <a:gd name="adj2" fmla="val 10822907"/>
              </a:avLst>
            </a:prstGeom>
            <a:solidFill>
              <a:srgbClr val="0BB3C1"/>
            </a:solidFill>
            <a:ln w="15875">
              <a:solidFill>
                <a:schemeClr val="bg1">
                  <a:lumMod val="95000"/>
                </a:schemeClr>
              </a:solidFill>
            </a:ln>
            <a:effectLst>
              <a:outerShdw blurRad="63500" dist="38100" dir="2700000" algn="tl" rotWithShape="0">
                <a:prstClr val="black">
                  <a:alpha val="3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94"/>
            <p:cNvSpPr>
              <a:spLocks noChangeAspect="1" noEditPoints="1" noChangeArrowheads="1"/>
            </p:cNvSpPr>
            <p:nvPr/>
          </p:nvSpPr>
          <p:spPr bwMode="auto">
            <a:xfrm>
              <a:off x="7336636" y="2859384"/>
              <a:ext cx="494443" cy="392497"/>
            </a:xfrm>
            <a:custGeom>
              <a:avLst/>
              <a:gdLst>
                <a:gd name="T0" fmla="*/ 18 w 110"/>
                <a:gd name="T1" fmla="*/ 56 h 87"/>
                <a:gd name="T2" fmla="*/ 24 w 110"/>
                <a:gd name="T3" fmla="*/ 55 h 87"/>
                <a:gd name="T4" fmla="*/ 29 w 110"/>
                <a:gd name="T5" fmla="*/ 58 h 87"/>
                <a:gd name="T6" fmla="*/ 40 w 110"/>
                <a:gd name="T7" fmla="*/ 70 h 87"/>
                <a:gd name="T8" fmla="*/ 34 w 110"/>
                <a:gd name="T9" fmla="*/ 56 h 87"/>
                <a:gd name="T10" fmla="*/ 25 w 110"/>
                <a:gd name="T11" fmla="*/ 42 h 87"/>
                <a:gd name="T12" fmla="*/ 26 w 110"/>
                <a:gd name="T13" fmla="*/ 38 h 87"/>
                <a:gd name="T14" fmla="*/ 33 w 110"/>
                <a:gd name="T15" fmla="*/ 53 h 87"/>
                <a:gd name="T16" fmla="*/ 45 w 110"/>
                <a:gd name="T17" fmla="*/ 46 h 87"/>
                <a:gd name="T18" fmla="*/ 57 w 110"/>
                <a:gd name="T19" fmla="*/ 41 h 87"/>
                <a:gd name="T20" fmla="*/ 56 w 110"/>
                <a:gd name="T21" fmla="*/ 35 h 87"/>
                <a:gd name="T22" fmla="*/ 60 w 110"/>
                <a:gd name="T23" fmla="*/ 30 h 87"/>
                <a:gd name="T24" fmla="*/ 71 w 110"/>
                <a:gd name="T25" fmla="*/ 33 h 87"/>
                <a:gd name="T26" fmla="*/ 70 w 110"/>
                <a:gd name="T27" fmla="*/ 42 h 87"/>
                <a:gd name="T28" fmla="*/ 95 w 110"/>
                <a:gd name="T29" fmla="*/ 31 h 87"/>
                <a:gd name="T30" fmla="*/ 98 w 110"/>
                <a:gd name="T31" fmla="*/ 22 h 87"/>
                <a:gd name="T32" fmla="*/ 109 w 110"/>
                <a:gd name="T33" fmla="*/ 24 h 87"/>
                <a:gd name="T34" fmla="*/ 110 w 110"/>
                <a:gd name="T35" fmla="*/ 30 h 87"/>
                <a:gd name="T36" fmla="*/ 107 w 110"/>
                <a:gd name="T37" fmla="*/ 35 h 87"/>
                <a:gd name="T38" fmla="*/ 83 w 110"/>
                <a:gd name="T39" fmla="*/ 56 h 87"/>
                <a:gd name="T40" fmla="*/ 80 w 110"/>
                <a:gd name="T41" fmla="*/ 66 h 87"/>
                <a:gd name="T42" fmla="*/ 69 w 110"/>
                <a:gd name="T43" fmla="*/ 64 h 87"/>
                <a:gd name="T44" fmla="*/ 68 w 110"/>
                <a:gd name="T45" fmla="*/ 58 h 87"/>
                <a:gd name="T46" fmla="*/ 57 w 110"/>
                <a:gd name="T47" fmla="*/ 57 h 87"/>
                <a:gd name="T48" fmla="*/ 101 w 110"/>
                <a:gd name="T49" fmla="*/ 68 h 87"/>
                <a:gd name="T50" fmla="*/ 71 w 110"/>
                <a:gd name="T51" fmla="*/ 74 h 87"/>
                <a:gd name="T52" fmla="*/ 48 w 110"/>
                <a:gd name="T53" fmla="*/ 80 h 87"/>
                <a:gd name="T54" fmla="*/ 45 w 110"/>
                <a:gd name="T55" fmla="*/ 85 h 87"/>
                <a:gd name="T56" fmla="*/ 34 w 110"/>
                <a:gd name="T57" fmla="*/ 83 h 87"/>
                <a:gd name="T58" fmla="*/ 33 w 110"/>
                <a:gd name="T59" fmla="*/ 76 h 87"/>
                <a:gd name="T60" fmla="*/ 16 w 110"/>
                <a:gd name="T61" fmla="*/ 67 h 87"/>
                <a:gd name="T62" fmla="*/ 16 w 110"/>
                <a:gd name="T63" fmla="*/ 67 h 87"/>
                <a:gd name="T64" fmla="*/ 2 w 110"/>
                <a:gd name="T65" fmla="*/ 25 h 87"/>
                <a:gd name="T66" fmla="*/ 24 w 110"/>
                <a:gd name="T67" fmla="*/ 28 h 87"/>
                <a:gd name="T68" fmla="*/ 38 w 110"/>
                <a:gd name="T69" fmla="*/ 18 h 87"/>
                <a:gd name="T70" fmla="*/ 48 w 110"/>
                <a:gd name="T71" fmla="*/ 29 h 87"/>
                <a:gd name="T72" fmla="*/ 77 w 110"/>
                <a:gd name="T73" fmla="*/ 30 h 87"/>
                <a:gd name="T74" fmla="*/ 98 w 110"/>
                <a:gd name="T75" fmla="*/ 0 h 87"/>
                <a:gd name="T76" fmla="*/ 62 w 110"/>
                <a:gd name="T77" fmla="*/ 18 h 87"/>
                <a:gd name="T78" fmla="*/ 40 w 110"/>
                <a:gd name="T79" fmla="*/ 14 h 87"/>
                <a:gd name="T80" fmla="*/ 26 w 110"/>
                <a:gd name="T81" fmla="*/ 24 h 87"/>
                <a:gd name="T82" fmla="*/ 21 w 110"/>
                <a:gd name="T83" fmla="*/ 20 h 87"/>
                <a:gd name="T84" fmla="*/ 103 w 110"/>
                <a:gd name="T85" fmla="*/ 24 h 87"/>
                <a:gd name="T86" fmla="*/ 98 w 110"/>
                <a:gd name="T87" fmla="*/ 28 h 87"/>
                <a:gd name="T88" fmla="*/ 101 w 110"/>
                <a:gd name="T89" fmla="*/ 33 h 87"/>
                <a:gd name="T90" fmla="*/ 107 w 110"/>
                <a:gd name="T91" fmla="*/ 29 h 87"/>
                <a:gd name="T92" fmla="*/ 80 w 110"/>
                <a:gd name="T93" fmla="*/ 57 h 87"/>
                <a:gd name="T94" fmla="*/ 73 w 110"/>
                <a:gd name="T95" fmla="*/ 55 h 87"/>
                <a:gd name="T96" fmla="*/ 72 w 110"/>
                <a:gd name="T97" fmla="*/ 62 h 87"/>
                <a:gd name="T98" fmla="*/ 78 w 110"/>
                <a:gd name="T99" fmla="*/ 63 h 87"/>
                <a:gd name="T100" fmla="*/ 80 w 110"/>
                <a:gd name="T101" fmla="*/ 57 h 87"/>
                <a:gd name="T102" fmla="*/ 61 w 110"/>
                <a:gd name="T103" fmla="*/ 33 h 87"/>
                <a:gd name="T104" fmla="*/ 60 w 110"/>
                <a:gd name="T105" fmla="*/ 40 h 87"/>
                <a:gd name="T106" fmla="*/ 67 w 110"/>
                <a:gd name="T107" fmla="*/ 41 h 87"/>
                <a:gd name="T108" fmla="*/ 68 w 110"/>
                <a:gd name="T109" fmla="*/ 34 h 87"/>
                <a:gd name="T110" fmla="*/ 41 w 110"/>
                <a:gd name="T111" fmla="*/ 74 h 87"/>
                <a:gd name="T112" fmla="*/ 36 w 110"/>
                <a:gd name="T113" fmla="*/ 77 h 87"/>
                <a:gd name="T114" fmla="*/ 39 w 110"/>
                <a:gd name="T115" fmla="*/ 83 h 87"/>
                <a:gd name="T116" fmla="*/ 45 w 110"/>
                <a:gd name="T117" fmla="*/ 79 h 87"/>
                <a:gd name="T118" fmla="*/ 27 w 110"/>
                <a:gd name="T119" fmla="*/ 60 h 87"/>
                <a:gd name="T120" fmla="*/ 20 w 110"/>
                <a:gd name="T121" fmla="*/ 59 h 87"/>
                <a:gd name="T122" fmla="*/ 19 w 110"/>
                <a:gd name="T123" fmla="*/ 65 h 87"/>
                <a:gd name="T124" fmla="*/ 25 w 110"/>
                <a:gd name="T125" fmla="*/ 66 h 87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10"/>
                <a:gd name="T190" fmla="*/ 0 h 87"/>
                <a:gd name="T191" fmla="*/ 110 w 110"/>
                <a:gd name="T192" fmla="*/ 87 h 87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10" h="87">
                  <a:moveTo>
                    <a:pt x="0" y="61"/>
                  </a:moveTo>
                  <a:cubicBezTo>
                    <a:pt x="16" y="59"/>
                    <a:pt x="16" y="59"/>
                    <a:pt x="16" y="59"/>
                  </a:cubicBezTo>
                  <a:cubicBezTo>
                    <a:pt x="16" y="58"/>
                    <a:pt x="17" y="57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20" y="55"/>
                    <a:pt x="22" y="54"/>
                    <a:pt x="24" y="55"/>
                  </a:cubicBezTo>
                  <a:cubicBezTo>
                    <a:pt x="27" y="55"/>
                    <a:pt x="28" y="56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29" y="58"/>
                    <a:pt x="29" y="58"/>
                    <a:pt x="29" y="58"/>
                  </a:cubicBezTo>
                  <a:cubicBezTo>
                    <a:pt x="31" y="60"/>
                    <a:pt x="31" y="62"/>
                    <a:pt x="31" y="64"/>
                  </a:cubicBezTo>
                  <a:cubicBezTo>
                    <a:pt x="38" y="71"/>
                    <a:pt x="38" y="71"/>
                    <a:pt x="38" y="71"/>
                  </a:cubicBezTo>
                  <a:cubicBezTo>
                    <a:pt x="39" y="71"/>
                    <a:pt x="40" y="70"/>
                    <a:pt x="40" y="70"/>
                  </a:cubicBezTo>
                  <a:cubicBezTo>
                    <a:pt x="50" y="55"/>
                    <a:pt x="50" y="55"/>
                    <a:pt x="50" y="55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34" y="56"/>
                    <a:pt x="34" y="56"/>
                    <a:pt x="34" y="56"/>
                  </a:cubicBezTo>
                  <a:cubicBezTo>
                    <a:pt x="32" y="57"/>
                    <a:pt x="32" y="57"/>
                    <a:pt x="32" y="57"/>
                  </a:cubicBezTo>
                  <a:cubicBezTo>
                    <a:pt x="31" y="56"/>
                    <a:pt x="31" y="56"/>
                    <a:pt x="31" y="5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5" y="43"/>
                    <a:pt x="5" y="43"/>
                    <a:pt x="5" y="43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26" y="38"/>
                    <a:pt x="26" y="38"/>
                    <a:pt x="26" y="38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39"/>
                    <a:pt x="28" y="39"/>
                    <a:pt x="28" y="3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43" y="46"/>
                    <a:pt x="43" y="46"/>
                    <a:pt x="43" y="46"/>
                  </a:cubicBezTo>
                  <a:cubicBezTo>
                    <a:pt x="44" y="45"/>
                    <a:pt x="44" y="45"/>
                    <a:pt x="44" y="45"/>
                  </a:cubicBezTo>
                  <a:cubicBezTo>
                    <a:pt x="45" y="46"/>
                    <a:pt x="45" y="46"/>
                    <a:pt x="45" y="46"/>
                  </a:cubicBezTo>
                  <a:cubicBezTo>
                    <a:pt x="52" y="52"/>
                    <a:pt x="52" y="52"/>
                    <a:pt x="52" y="52"/>
                  </a:cubicBezTo>
                  <a:cubicBezTo>
                    <a:pt x="58" y="42"/>
                    <a:pt x="58" y="42"/>
                    <a:pt x="58" y="42"/>
                  </a:cubicBezTo>
                  <a:cubicBezTo>
                    <a:pt x="57" y="42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6" y="40"/>
                    <a:pt x="56" y="38"/>
                    <a:pt x="56" y="35"/>
                  </a:cubicBezTo>
                  <a:cubicBezTo>
                    <a:pt x="57" y="33"/>
                    <a:pt x="58" y="31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0" y="30"/>
                    <a:pt x="60" y="30"/>
                    <a:pt x="60" y="30"/>
                  </a:cubicBezTo>
                  <a:cubicBezTo>
                    <a:pt x="61" y="29"/>
                    <a:pt x="63" y="29"/>
                    <a:pt x="65" y="29"/>
                  </a:cubicBezTo>
                  <a:cubicBezTo>
                    <a:pt x="68" y="30"/>
                    <a:pt x="69" y="31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1" y="33"/>
                    <a:pt x="71" y="33"/>
                    <a:pt x="71" y="33"/>
                  </a:cubicBezTo>
                  <a:cubicBezTo>
                    <a:pt x="72" y="34"/>
                    <a:pt x="72" y="36"/>
                    <a:pt x="72" y="39"/>
                  </a:cubicBezTo>
                  <a:cubicBezTo>
                    <a:pt x="71" y="40"/>
                    <a:pt x="71" y="41"/>
                    <a:pt x="70" y="42"/>
                  </a:cubicBezTo>
                  <a:cubicBezTo>
                    <a:pt x="75" y="51"/>
                    <a:pt x="75" y="51"/>
                    <a:pt x="75" y="51"/>
                  </a:cubicBezTo>
                  <a:cubicBezTo>
                    <a:pt x="76" y="51"/>
                    <a:pt x="76" y="51"/>
                    <a:pt x="77" y="51"/>
                  </a:cubicBezTo>
                  <a:cubicBezTo>
                    <a:pt x="95" y="31"/>
                    <a:pt x="95" y="31"/>
                    <a:pt x="95" y="31"/>
                  </a:cubicBezTo>
                  <a:cubicBezTo>
                    <a:pt x="94" y="30"/>
                    <a:pt x="94" y="28"/>
                    <a:pt x="94" y="27"/>
                  </a:cubicBezTo>
                  <a:cubicBezTo>
                    <a:pt x="95" y="25"/>
                    <a:pt x="96" y="23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98" y="22"/>
                    <a:pt x="98" y="22"/>
                    <a:pt x="98" y="22"/>
                  </a:cubicBezTo>
                  <a:cubicBezTo>
                    <a:pt x="100" y="21"/>
                    <a:pt x="102" y="20"/>
                    <a:pt x="104" y="21"/>
                  </a:cubicBezTo>
                  <a:cubicBezTo>
                    <a:pt x="106" y="21"/>
                    <a:pt x="108" y="22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6"/>
                    <a:pt x="110" y="28"/>
                    <a:pt x="110" y="30"/>
                  </a:cubicBezTo>
                  <a:cubicBezTo>
                    <a:pt x="110" y="32"/>
                    <a:pt x="108" y="34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7" y="35"/>
                    <a:pt x="107" y="35"/>
                    <a:pt x="107" y="35"/>
                  </a:cubicBezTo>
                  <a:cubicBezTo>
                    <a:pt x="105" y="36"/>
                    <a:pt x="103" y="37"/>
                    <a:pt x="101" y="36"/>
                  </a:cubicBezTo>
                  <a:cubicBezTo>
                    <a:pt x="101" y="36"/>
                    <a:pt x="100" y="36"/>
                    <a:pt x="100" y="36"/>
                  </a:cubicBezTo>
                  <a:cubicBezTo>
                    <a:pt x="83" y="56"/>
                    <a:pt x="83" y="56"/>
                    <a:pt x="83" y="56"/>
                  </a:cubicBezTo>
                  <a:cubicBezTo>
                    <a:pt x="83" y="57"/>
                    <a:pt x="84" y="59"/>
                    <a:pt x="83" y="61"/>
                  </a:cubicBezTo>
                  <a:cubicBezTo>
                    <a:pt x="83" y="63"/>
                    <a:pt x="82" y="65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80" y="66"/>
                    <a:pt x="80" y="66"/>
                    <a:pt x="80" y="66"/>
                  </a:cubicBezTo>
                  <a:cubicBezTo>
                    <a:pt x="78" y="67"/>
                    <a:pt x="76" y="67"/>
                    <a:pt x="74" y="67"/>
                  </a:cubicBezTo>
                  <a:cubicBezTo>
                    <a:pt x="72" y="67"/>
                    <a:pt x="70" y="65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8" y="62"/>
                    <a:pt x="67" y="60"/>
                    <a:pt x="68" y="58"/>
                  </a:cubicBezTo>
                  <a:cubicBezTo>
                    <a:pt x="68" y="57"/>
                    <a:pt x="68" y="56"/>
                    <a:pt x="69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57" y="57"/>
                    <a:pt x="57" y="57"/>
                    <a:pt x="57" y="57"/>
                  </a:cubicBezTo>
                  <a:cubicBezTo>
                    <a:pt x="72" y="71"/>
                    <a:pt x="72" y="71"/>
                    <a:pt x="72" y="71"/>
                  </a:cubicBezTo>
                  <a:cubicBezTo>
                    <a:pt x="100" y="65"/>
                    <a:pt x="100" y="65"/>
                    <a:pt x="100" y="65"/>
                  </a:cubicBezTo>
                  <a:cubicBezTo>
                    <a:pt x="101" y="68"/>
                    <a:pt x="101" y="68"/>
                    <a:pt x="101" y="68"/>
                  </a:cubicBezTo>
                  <a:cubicBezTo>
                    <a:pt x="72" y="75"/>
                    <a:pt x="72" y="75"/>
                    <a:pt x="72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4"/>
                    <a:pt x="71" y="74"/>
                    <a:pt x="71" y="74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8" y="76"/>
                    <a:pt x="49" y="78"/>
                    <a:pt x="48" y="80"/>
                  </a:cubicBezTo>
                  <a:cubicBezTo>
                    <a:pt x="48" y="82"/>
                    <a:pt x="46" y="84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3" y="86"/>
                    <a:pt x="41" y="87"/>
                    <a:pt x="39" y="86"/>
                  </a:cubicBezTo>
                  <a:cubicBezTo>
                    <a:pt x="37" y="86"/>
                    <a:pt x="35" y="84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4" y="83"/>
                    <a:pt x="34" y="83"/>
                    <a:pt x="34" y="83"/>
                  </a:cubicBezTo>
                  <a:cubicBezTo>
                    <a:pt x="33" y="81"/>
                    <a:pt x="32" y="79"/>
                    <a:pt x="33" y="77"/>
                  </a:cubicBezTo>
                  <a:cubicBezTo>
                    <a:pt x="33" y="77"/>
                    <a:pt x="33" y="76"/>
                    <a:pt x="33" y="76"/>
                  </a:cubicBezTo>
                  <a:cubicBezTo>
                    <a:pt x="26" y="70"/>
                    <a:pt x="26" y="70"/>
                    <a:pt x="26" y="70"/>
                  </a:cubicBezTo>
                  <a:cubicBezTo>
                    <a:pt x="24" y="70"/>
                    <a:pt x="23" y="71"/>
                    <a:pt x="21" y="70"/>
                  </a:cubicBezTo>
                  <a:cubicBezTo>
                    <a:pt x="19" y="70"/>
                    <a:pt x="17" y="69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6" y="67"/>
                    <a:pt x="16" y="67"/>
                    <a:pt x="16" y="67"/>
                  </a:cubicBezTo>
                  <a:cubicBezTo>
                    <a:pt x="1" y="69"/>
                    <a:pt x="1" y="69"/>
                    <a:pt x="1" y="69"/>
                  </a:cubicBezTo>
                  <a:cubicBezTo>
                    <a:pt x="0" y="61"/>
                    <a:pt x="0" y="61"/>
                    <a:pt x="0" y="61"/>
                  </a:cubicBezTo>
                  <a:close/>
                  <a:moveTo>
                    <a:pt x="2" y="25"/>
                  </a:moveTo>
                  <a:cubicBezTo>
                    <a:pt x="3" y="29"/>
                    <a:pt x="3" y="29"/>
                    <a:pt x="3" y="29"/>
                  </a:cubicBezTo>
                  <a:cubicBezTo>
                    <a:pt x="21" y="24"/>
                    <a:pt x="21" y="24"/>
                    <a:pt x="21" y="24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6" y="29"/>
                    <a:pt x="26" y="29"/>
                    <a:pt x="26" y="29"/>
                  </a:cubicBezTo>
                  <a:cubicBezTo>
                    <a:pt x="27" y="28"/>
                    <a:pt x="27" y="28"/>
                    <a:pt x="27" y="28"/>
                  </a:cubicBezTo>
                  <a:cubicBezTo>
                    <a:pt x="38" y="18"/>
                    <a:pt x="38" y="18"/>
                    <a:pt x="38" y="18"/>
                  </a:cubicBezTo>
                  <a:cubicBezTo>
                    <a:pt x="46" y="28"/>
                    <a:pt x="46" y="28"/>
                    <a:pt x="46" y="28"/>
                  </a:cubicBezTo>
                  <a:cubicBezTo>
                    <a:pt x="46" y="29"/>
                    <a:pt x="46" y="29"/>
                    <a:pt x="46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62" y="22"/>
                    <a:pt x="62" y="22"/>
                    <a:pt x="62" y="22"/>
                  </a:cubicBezTo>
                  <a:cubicBezTo>
                    <a:pt x="76" y="29"/>
                    <a:pt x="76" y="29"/>
                    <a:pt x="76" y="29"/>
                  </a:cubicBezTo>
                  <a:cubicBezTo>
                    <a:pt x="77" y="30"/>
                    <a:pt x="77" y="30"/>
                    <a:pt x="77" y="30"/>
                  </a:cubicBezTo>
                  <a:cubicBezTo>
                    <a:pt x="78" y="29"/>
                    <a:pt x="78" y="29"/>
                    <a:pt x="78" y="29"/>
                  </a:cubicBezTo>
                  <a:cubicBezTo>
                    <a:pt x="101" y="2"/>
                    <a:pt x="101" y="2"/>
                    <a:pt x="101" y="2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76" y="26"/>
                    <a:pt x="76" y="26"/>
                    <a:pt x="76" y="26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8"/>
                    <a:pt x="62" y="18"/>
                    <a:pt x="62" y="18"/>
                  </a:cubicBezTo>
                  <a:cubicBezTo>
                    <a:pt x="61" y="19"/>
                    <a:pt x="61" y="19"/>
                    <a:pt x="61" y="19"/>
                  </a:cubicBezTo>
                  <a:cubicBezTo>
                    <a:pt x="48" y="25"/>
                    <a:pt x="48" y="25"/>
                    <a:pt x="48" y="2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39" y="13"/>
                    <a:pt x="39" y="13"/>
                    <a:pt x="39" y="13"/>
                  </a:cubicBezTo>
                  <a:cubicBezTo>
                    <a:pt x="37" y="14"/>
                    <a:pt x="37" y="14"/>
                    <a:pt x="37" y="14"/>
                  </a:cubicBezTo>
                  <a:cubicBezTo>
                    <a:pt x="26" y="24"/>
                    <a:pt x="26" y="24"/>
                    <a:pt x="26" y="24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" y="25"/>
                    <a:pt x="2" y="25"/>
                    <a:pt x="2" y="25"/>
                  </a:cubicBezTo>
                  <a:close/>
                  <a:moveTo>
                    <a:pt x="106" y="26"/>
                  </a:moveTo>
                  <a:cubicBezTo>
                    <a:pt x="106" y="25"/>
                    <a:pt x="104" y="24"/>
                    <a:pt x="103" y="24"/>
                  </a:cubicBezTo>
                  <a:cubicBezTo>
                    <a:pt x="102" y="24"/>
                    <a:pt x="101" y="24"/>
                    <a:pt x="100" y="25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99" y="25"/>
                    <a:pt x="98" y="26"/>
                    <a:pt x="98" y="28"/>
                  </a:cubicBezTo>
                  <a:cubicBezTo>
                    <a:pt x="97" y="29"/>
                    <a:pt x="98" y="30"/>
                    <a:pt x="98" y="31"/>
                  </a:cubicBezTo>
                  <a:cubicBezTo>
                    <a:pt x="98" y="31"/>
                    <a:pt x="98" y="31"/>
                    <a:pt x="98" y="31"/>
                  </a:cubicBezTo>
                  <a:cubicBezTo>
                    <a:pt x="99" y="32"/>
                    <a:pt x="100" y="33"/>
                    <a:pt x="101" y="33"/>
                  </a:cubicBezTo>
                  <a:cubicBezTo>
                    <a:pt x="103" y="33"/>
                    <a:pt x="104" y="33"/>
                    <a:pt x="105" y="33"/>
                  </a:cubicBezTo>
                  <a:cubicBezTo>
                    <a:pt x="105" y="32"/>
                    <a:pt x="105" y="32"/>
                    <a:pt x="105" y="32"/>
                  </a:cubicBezTo>
                  <a:cubicBezTo>
                    <a:pt x="106" y="32"/>
                    <a:pt x="107" y="31"/>
                    <a:pt x="107" y="29"/>
                  </a:cubicBezTo>
                  <a:cubicBezTo>
                    <a:pt x="107" y="28"/>
                    <a:pt x="107" y="27"/>
                    <a:pt x="106" y="26"/>
                  </a:cubicBezTo>
                  <a:cubicBezTo>
                    <a:pt x="106" y="26"/>
                    <a:pt x="106" y="26"/>
                    <a:pt x="106" y="26"/>
                  </a:cubicBezTo>
                  <a:close/>
                  <a:moveTo>
                    <a:pt x="80" y="57"/>
                  </a:moveTo>
                  <a:cubicBezTo>
                    <a:pt x="79" y="56"/>
                    <a:pt x="78" y="55"/>
                    <a:pt x="77" y="55"/>
                  </a:cubicBezTo>
                  <a:cubicBezTo>
                    <a:pt x="75" y="54"/>
                    <a:pt x="74" y="55"/>
                    <a:pt x="73" y="55"/>
                  </a:cubicBezTo>
                  <a:cubicBezTo>
                    <a:pt x="73" y="55"/>
                    <a:pt x="73" y="55"/>
                    <a:pt x="73" y="55"/>
                  </a:cubicBezTo>
                  <a:cubicBezTo>
                    <a:pt x="72" y="56"/>
                    <a:pt x="71" y="57"/>
                    <a:pt x="71" y="58"/>
                  </a:cubicBezTo>
                  <a:cubicBezTo>
                    <a:pt x="71" y="60"/>
                    <a:pt x="71" y="61"/>
                    <a:pt x="72" y="62"/>
                  </a:cubicBezTo>
                  <a:cubicBezTo>
                    <a:pt x="72" y="62"/>
                    <a:pt x="72" y="62"/>
                    <a:pt x="72" y="62"/>
                  </a:cubicBezTo>
                  <a:cubicBezTo>
                    <a:pt x="72" y="63"/>
                    <a:pt x="73" y="64"/>
                    <a:pt x="75" y="64"/>
                  </a:cubicBezTo>
                  <a:cubicBezTo>
                    <a:pt x="76" y="64"/>
                    <a:pt x="77" y="64"/>
                    <a:pt x="78" y="63"/>
                  </a:cubicBezTo>
                  <a:cubicBezTo>
                    <a:pt x="78" y="63"/>
                    <a:pt x="78" y="63"/>
                    <a:pt x="78" y="63"/>
                  </a:cubicBezTo>
                  <a:cubicBezTo>
                    <a:pt x="79" y="63"/>
                    <a:pt x="80" y="62"/>
                    <a:pt x="80" y="60"/>
                  </a:cubicBezTo>
                  <a:cubicBezTo>
                    <a:pt x="81" y="59"/>
                    <a:pt x="80" y="58"/>
                    <a:pt x="80" y="57"/>
                  </a:cubicBezTo>
                  <a:cubicBezTo>
                    <a:pt x="80" y="57"/>
                    <a:pt x="80" y="57"/>
                    <a:pt x="80" y="57"/>
                  </a:cubicBezTo>
                  <a:close/>
                  <a:moveTo>
                    <a:pt x="68" y="34"/>
                  </a:moveTo>
                  <a:cubicBezTo>
                    <a:pt x="67" y="33"/>
                    <a:pt x="66" y="33"/>
                    <a:pt x="65" y="32"/>
                  </a:cubicBezTo>
                  <a:cubicBezTo>
                    <a:pt x="64" y="32"/>
                    <a:pt x="62" y="32"/>
                    <a:pt x="61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0" y="34"/>
                    <a:pt x="59" y="35"/>
                    <a:pt x="59" y="36"/>
                  </a:cubicBezTo>
                  <a:cubicBezTo>
                    <a:pt x="59" y="37"/>
                    <a:pt x="59" y="39"/>
                    <a:pt x="60" y="40"/>
                  </a:cubicBezTo>
                  <a:cubicBezTo>
                    <a:pt x="60" y="40"/>
                    <a:pt x="60" y="40"/>
                    <a:pt x="60" y="40"/>
                  </a:cubicBezTo>
                  <a:cubicBezTo>
                    <a:pt x="61" y="41"/>
                    <a:pt x="62" y="41"/>
                    <a:pt x="63" y="42"/>
                  </a:cubicBezTo>
                  <a:cubicBezTo>
                    <a:pt x="64" y="42"/>
                    <a:pt x="66" y="42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8" y="40"/>
                    <a:pt x="68" y="39"/>
                    <a:pt x="69" y="38"/>
                  </a:cubicBezTo>
                  <a:cubicBezTo>
                    <a:pt x="69" y="37"/>
                    <a:pt x="69" y="35"/>
                    <a:pt x="68" y="34"/>
                  </a:cubicBezTo>
                  <a:cubicBezTo>
                    <a:pt x="68" y="34"/>
                    <a:pt x="68" y="34"/>
                    <a:pt x="68" y="34"/>
                  </a:cubicBezTo>
                  <a:close/>
                  <a:moveTo>
                    <a:pt x="44" y="76"/>
                  </a:moveTo>
                  <a:cubicBezTo>
                    <a:pt x="44" y="75"/>
                    <a:pt x="43" y="74"/>
                    <a:pt x="41" y="74"/>
                  </a:cubicBezTo>
                  <a:cubicBezTo>
                    <a:pt x="40" y="73"/>
                    <a:pt x="39" y="74"/>
                    <a:pt x="38" y="74"/>
                  </a:cubicBezTo>
                  <a:cubicBezTo>
                    <a:pt x="38" y="74"/>
                    <a:pt x="38" y="74"/>
                    <a:pt x="38" y="74"/>
                  </a:cubicBezTo>
                  <a:cubicBezTo>
                    <a:pt x="37" y="75"/>
                    <a:pt x="36" y="76"/>
                    <a:pt x="36" y="77"/>
                  </a:cubicBezTo>
                  <a:cubicBezTo>
                    <a:pt x="35" y="79"/>
                    <a:pt x="36" y="80"/>
                    <a:pt x="36" y="81"/>
                  </a:cubicBezTo>
                  <a:cubicBezTo>
                    <a:pt x="36" y="81"/>
                    <a:pt x="36" y="81"/>
                    <a:pt x="36" y="81"/>
                  </a:cubicBezTo>
                  <a:cubicBezTo>
                    <a:pt x="37" y="82"/>
                    <a:pt x="38" y="83"/>
                    <a:pt x="39" y="83"/>
                  </a:cubicBezTo>
                  <a:cubicBezTo>
                    <a:pt x="41" y="83"/>
                    <a:pt x="42" y="83"/>
                    <a:pt x="43" y="82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4" y="82"/>
                    <a:pt x="45" y="81"/>
                    <a:pt x="45" y="79"/>
                  </a:cubicBezTo>
                  <a:cubicBezTo>
                    <a:pt x="45" y="78"/>
                    <a:pt x="45" y="77"/>
                    <a:pt x="44" y="76"/>
                  </a:cubicBezTo>
                  <a:cubicBezTo>
                    <a:pt x="44" y="76"/>
                    <a:pt x="44" y="76"/>
                    <a:pt x="44" y="76"/>
                  </a:cubicBezTo>
                  <a:close/>
                  <a:moveTo>
                    <a:pt x="27" y="60"/>
                  </a:moveTo>
                  <a:cubicBezTo>
                    <a:pt x="26" y="59"/>
                    <a:pt x="25" y="58"/>
                    <a:pt x="24" y="58"/>
                  </a:cubicBezTo>
                  <a:cubicBezTo>
                    <a:pt x="22" y="58"/>
                    <a:pt x="21" y="58"/>
                    <a:pt x="20" y="59"/>
                  </a:cubicBezTo>
                  <a:cubicBezTo>
                    <a:pt x="20" y="59"/>
                    <a:pt x="20" y="59"/>
                    <a:pt x="20" y="59"/>
                  </a:cubicBezTo>
                  <a:cubicBezTo>
                    <a:pt x="19" y="59"/>
                    <a:pt x="18" y="60"/>
                    <a:pt x="18" y="62"/>
                  </a:cubicBezTo>
                  <a:cubicBezTo>
                    <a:pt x="18" y="63"/>
                    <a:pt x="18" y="64"/>
                    <a:pt x="19" y="65"/>
                  </a:cubicBezTo>
                  <a:cubicBezTo>
                    <a:pt x="19" y="65"/>
                    <a:pt x="19" y="65"/>
                    <a:pt x="19" y="65"/>
                  </a:cubicBezTo>
                  <a:cubicBezTo>
                    <a:pt x="19" y="66"/>
                    <a:pt x="21" y="67"/>
                    <a:pt x="22" y="67"/>
                  </a:cubicBezTo>
                  <a:cubicBezTo>
                    <a:pt x="23" y="67"/>
                    <a:pt x="24" y="67"/>
                    <a:pt x="25" y="66"/>
                  </a:cubicBezTo>
                  <a:cubicBezTo>
                    <a:pt x="25" y="66"/>
                    <a:pt x="25" y="66"/>
                    <a:pt x="25" y="66"/>
                  </a:cubicBezTo>
                  <a:cubicBezTo>
                    <a:pt x="26" y="66"/>
                    <a:pt x="27" y="65"/>
                    <a:pt x="27" y="63"/>
                  </a:cubicBezTo>
                  <a:cubicBezTo>
                    <a:pt x="28" y="62"/>
                    <a:pt x="27" y="61"/>
                    <a:pt x="27" y="6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178725" y="1789909"/>
            <a:ext cx="2538189" cy="2538189"/>
            <a:chOff x="4643438" y="1643056"/>
            <a:chExt cx="1903642" cy="1903642"/>
          </a:xfrm>
        </p:grpSpPr>
        <p:sp>
          <p:nvSpPr>
            <p:cNvPr id="16" name="Arc 9"/>
            <p:cNvSpPr/>
            <p:nvPr/>
          </p:nvSpPr>
          <p:spPr>
            <a:xfrm>
              <a:off x="4643438" y="1643056"/>
              <a:ext cx="1903642" cy="1903642"/>
            </a:xfrm>
            <a:prstGeom prst="arc">
              <a:avLst>
                <a:gd name="adj1" fmla="val 10782369"/>
                <a:gd name="adj2" fmla="val 0"/>
              </a:avLst>
            </a:prstGeom>
            <a:solidFill>
              <a:schemeClr val="tx1">
                <a:lumMod val="50000"/>
                <a:lumOff val="50000"/>
              </a:schemeClr>
            </a:solidFill>
            <a:ln w="12700">
              <a:solidFill>
                <a:schemeClr val="bg1">
                  <a:lumMod val="95000"/>
                </a:schemeClr>
              </a:solidFill>
            </a:ln>
            <a:effectLst>
              <a:outerShdw blurRad="635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en-US" sz="240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24"/>
            <p:cNvSpPr>
              <a:spLocks noChangeAspect="1" noEditPoints="1" noChangeArrowheads="1"/>
            </p:cNvSpPr>
            <p:nvPr/>
          </p:nvSpPr>
          <p:spPr bwMode="auto">
            <a:xfrm>
              <a:off x="5378940" y="1929404"/>
              <a:ext cx="432638" cy="485080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77"/>
                <a:gd name="T124" fmla="*/ 0 h 86"/>
                <a:gd name="T125" fmla="*/ 77 w 77"/>
                <a:gd name="T126" fmla="*/ 86 h 8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zh-CN" altLang="zh-CN">
                <a:solidFill>
                  <a:srgbClr val="000000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8" name="Content Placeholder 2"/>
          <p:cNvSpPr txBox="1"/>
          <p:nvPr/>
        </p:nvSpPr>
        <p:spPr>
          <a:xfrm>
            <a:off x="496014" y="4779978"/>
            <a:ext cx="11323241" cy="1238460"/>
          </a:xfrm>
          <a:prstGeom prst="rect">
            <a:avLst/>
          </a:prstGeom>
        </p:spPr>
        <p:txBody>
          <a:bodyPr vert="horz" lIns="121920" tIns="60960" rIns="121920" bIns="6096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r>
              <a:rPr lang="zh-CN" altLang="en-US" sz="13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单击此处添加文字，添加具体文字内容，您的说明文字在此处添加，此处输入详细的说明文字。单击此处添加文字，添加具体文字内容单击此处添加文字，添加具体文字内容，您的说明文字在此处添加，此处输入详细的说明文字。单击此处添加文字，添加具体文字内容，您的说明文字在此处添加，此处输入详细的说明文字。单击此处添加文字，添加具体文字内容单击</a:t>
            </a:r>
          </a:p>
        </p:txBody>
      </p:sp>
      <p:sp>
        <p:nvSpPr>
          <p:cNvPr id="19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成本控制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2080891" y="454994"/>
            <a:ext cx="227520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47477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36" grpId="0"/>
      <p:bldP spid="37" grpId="0"/>
      <p:bldP spid="4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1467482" y="3463858"/>
            <a:ext cx="1512616" cy="1514743"/>
            <a:chOff x="925080" y="2842151"/>
            <a:chExt cx="1134462" cy="1136057"/>
          </a:xfrm>
        </p:grpSpPr>
        <p:sp>
          <p:nvSpPr>
            <p:cNvPr id="4" name="MH_Other_3"/>
            <p:cNvSpPr/>
            <p:nvPr>
              <p:custDataLst>
                <p:tags r:id="rId12"/>
              </p:custDataLst>
            </p:nvPr>
          </p:nvSpPr>
          <p:spPr>
            <a:xfrm>
              <a:off x="925080" y="2842151"/>
              <a:ext cx="1134462" cy="1136057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72000" rIns="10800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4" name="MH_Other_5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1258558" y="3129356"/>
              <a:ext cx="467506" cy="502609"/>
            </a:xfrm>
            <a:custGeom>
              <a:avLst/>
              <a:gdLst>
                <a:gd name="T0" fmla="*/ 2147483646 w 67"/>
                <a:gd name="T1" fmla="*/ 2147483646 h 72"/>
                <a:gd name="T2" fmla="*/ 2147483646 w 67"/>
                <a:gd name="T3" fmla="*/ 2147483646 h 72"/>
                <a:gd name="T4" fmla="*/ 2147483646 w 67"/>
                <a:gd name="T5" fmla="*/ 2147483646 h 72"/>
                <a:gd name="T6" fmla="*/ 0 w 67"/>
                <a:gd name="T7" fmla="*/ 2147483646 h 72"/>
                <a:gd name="T8" fmla="*/ 0 w 67"/>
                <a:gd name="T9" fmla="*/ 2147483646 h 72"/>
                <a:gd name="T10" fmla="*/ 2147483646 w 67"/>
                <a:gd name="T11" fmla="*/ 2147483646 h 72"/>
                <a:gd name="T12" fmla="*/ 2147483646 w 67"/>
                <a:gd name="T13" fmla="*/ 2147483646 h 72"/>
                <a:gd name="T14" fmla="*/ 2147483646 w 67"/>
                <a:gd name="T15" fmla="*/ 2147483646 h 72"/>
                <a:gd name="T16" fmla="*/ 2147483646 w 67"/>
                <a:gd name="T17" fmla="*/ 0 h 72"/>
                <a:gd name="T18" fmla="*/ 2147483646 w 67"/>
                <a:gd name="T19" fmla="*/ 0 h 72"/>
                <a:gd name="T20" fmla="*/ 2147483646 w 67"/>
                <a:gd name="T21" fmla="*/ 2147483646 h 72"/>
                <a:gd name="T22" fmla="*/ 2147483646 w 67"/>
                <a:gd name="T23" fmla="*/ 2147483646 h 72"/>
                <a:gd name="T24" fmla="*/ 2147483646 w 67"/>
                <a:gd name="T25" fmla="*/ 2147483646 h 72"/>
                <a:gd name="T26" fmla="*/ 2147483646 w 67"/>
                <a:gd name="T27" fmla="*/ 2147483646 h 72"/>
                <a:gd name="T28" fmla="*/ 2147483646 w 67"/>
                <a:gd name="T29" fmla="*/ 0 h 72"/>
                <a:gd name="T30" fmla="*/ 2147483646 w 67"/>
                <a:gd name="T31" fmla="*/ 0 h 72"/>
                <a:gd name="T32" fmla="*/ 2147483646 w 67"/>
                <a:gd name="T33" fmla="*/ 2147483646 h 72"/>
                <a:gd name="T34" fmla="*/ 2147483646 w 67"/>
                <a:gd name="T35" fmla="*/ 2147483646 h 72"/>
                <a:gd name="T36" fmla="*/ 2147483646 w 67"/>
                <a:gd name="T37" fmla="*/ 2147483646 h 72"/>
                <a:gd name="T38" fmla="*/ 2147483646 w 67"/>
                <a:gd name="T39" fmla="*/ 2147483646 h 72"/>
                <a:gd name="T40" fmla="*/ 2147483646 w 67"/>
                <a:gd name="T41" fmla="*/ 2147483646 h 72"/>
                <a:gd name="T42" fmla="*/ 2147483646 w 67"/>
                <a:gd name="T43" fmla="*/ 2147483646 h 72"/>
                <a:gd name="T44" fmla="*/ 2147483646 w 67"/>
                <a:gd name="T45" fmla="*/ 2147483646 h 72"/>
                <a:gd name="T46" fmla="*/ 2147483646 w 67"/>
                <a:gd name="T47" fmla="*/ 2147483646 h 72"/>
                <a:gd name="T48" fmla="*/ 2147483646 w 67"/>
                <a:gd name="T49" fmla="*/ 2147483646 h 72"/>
                <a:gd name="T50" fmla="*/ 2147483646 w 67"/>
                <a:gd name="T51" fmla="*/ 2147483646 h 72"/>
                <a:gd name="T52" fmla="*/ 2147483646 w 67"/>
                <a:gd name="T53" fmla="*/ 2147483646 h 72"/>
                <a:gd name="T54" fmla="*/ 2147483646 w 67"/>
                <a:gd name="T55" fmla="*/ 2147483646 h 72"/>
                <a:gd name="T56" fmla="*/ 2147483646 w 67"/>
                <a:gd name="T57" fmla="*/ 2147483646 h 72"/>
                <a:gd name="T58" fmla="*/ 2147483646 w 67"/>
                <a:gd name="T59" fmla="*/ 2147483646 h 72"/>
                <a:gd name="T60" fmla="*/ 2147483646 w 67"/>
                <a:gd name="T61" fmla="*/ 2147483646 h 72"/>
                <a:gd name="T62" fmla="*/ 2147483646 w 67"/>
                <a:gd name="T63" fmla="*/ 2147483646 h 72"/>
                <a:gd name="T64" fmla="*/ 2147483646 w 67"/>
                <a:gd name="T65" fmla="*/ 2147483646 h 72"/>
                <a:gd name="T66" fmla="*/ 2147483646 w 67"/>
                <a:gd name="T67" fmla="*/ 2147483646 h 72"/>
                <a:gd name="T68" fmla="*/ 2147483646 w 67"/>
                <a:gd name="T69" fmla="*/ 2147483646 h 72"/>
                <a:gd name="T70" fmla="*/ 2147483646 w 67"/>
                <a:gd name="T71" fmla="*/ 2147483646 h 72"/>
                <a:gd name="T72" fmla="*/ 2147483646 w 67"/>
                <a:gd name="T73" fmla="*/ 2147483646 h 72"/>
                <a:gd name="T74" fmla="*/ 2147483646 w 67"/>
                <a:gd name="T75" fmla="*/ 2147483646 h 72"/>
                <a:gd name="T76" fmla="*/ 2147483646 w 67"/>
                <a:gd name="T77" fmla="*/ 2147483646 h 72"/>
                <a:gd name="T78" fmla="*/ 2147483646 w 67"/>
                <a:gd name="T79" fmla="*/ 2147483646 h 72"/>
                <a:gd name="T80" fmla="*/ 2147483646 w 67"/>
                <a:gd name="T81" fmla="*/ 2147483646 h 72"/>
                <a:gd name="T82" fmla="*/ 2147483646 w 67"/>
                <a:gd name="T83" fmla="*/ 2147483646 h 72"/>
                <a:gd name="T84" fmla="*/ 2147483646 w 67"/>
                <a:gd name="T85" fmla="*/ 2147483646 h 72"/>
                <a:gd name="T86" fmla="*/ 2147483646 w 67"/>
                <a:gd name="T87" fmla="*/ 2147483646 h 72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054557" y="3463858"/>
            <a:ext cx="2127447" cy="2127447"/>
            <a:chOff x="2115386" y="2842151"/>
            <a:chExt cx="1595585" cy="1595585"/>
          </a:xfrm>
        </p:grpSpPr>
        <p:sp>
          <p:nvSpPr>
            <p:cNvPr id="2" name="MH_Other_1"/>
            <p:cNvSpPr/>
            <p:nvPr>
              <p:custDataLst>
                <p:tags r:id="rId10"/>
              </p:custDataLst>
            </p:nvPr>
          </p:nvSpPr>
          <p:spPr>
            <a:xfrm rot="16200000">
              <a:off x="2115386" y="2842151"/>
              <a:ext cx="1595585" cy="1595585"/>
            </a:xfrm>
            <a:prstGeom prst="teardrop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" lIns="36000" tIns="36000" rIns="10800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5" name="MH_Other_6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2659482" y="3381460"/>
              <a:ext cx="507396" cy="437190"/>
            </a:xfrm>
            <a:custGeom>
              <a:avLst/>
              <a:gdLst>
                <a:gd name="T0" fmla="*/ 2147483646 w 73"/>
                <a:gd name="T1" fmla="*/ 2147483646 h 63"/>
                <a:gd name="T2" fmla="*/ 2147483646 w 73"/>
                <a:gd name="T3" fmla="*/ 2147483646 h 63"/>
                <a:gd name="T4" fmla="*/ 2147483646 w 73"/>
                <a:gd name="T5" fmla="*/ 2147483646 h 63"/>
                <a:gd name="T6" fmla="*/ 2147483646 w 73"/>
                <a:gd name="T7" fmla="*/ 2147483646 h 63"/>
                <a:gd name="T8" fmla="*/ 2147483646 w 73"/>
                <a:gd name="T9" fmla="*/ 2147483646 h 63"/>
                <a:gd name="T10" fmla="*/ 2147483646 w 73"/>
                <a:gd name="T11" fmla="*/ 2147483646 h 63"/>
                <a:gd name="T12" fmla="*/ 2147483646 w 73"/>
                <a:gd name="T13" fmla="*/ 2147483646 h 63"/>
                <a:gd name="T14" fmla="*/ 2147483646 w 73"/>
                <a:gd name="T15" fmla="*/ 2147483646 h 63"/>
                <a:gd name="T16" fmla="*/ 2147483646 w 73"/>
                <a:gd name="T17" fmla="*/ 2147483646 h 63"/>
                <a:gd name="T18" fmla="*/ 0 w 73"/>
                <a:gd name="T19" fmla="*/ 2147483646 h 63"/>
                <a:gd name="T20" fmla="*/ 0 w 73"/>
                <a:gd name="T21" fmla="*/ 2147483646 h 63"/>
                <a:gd name="T22" fmla="*/ 2147483646 w 73"/>
                <a:gd name="T23" fmla="*/ 0 h 63"/>
                <a:gd name="T24" fmla="*/ 2147483646 w 73"/>
                <a:gd name="T25" fmla="*/ 0 h 63"/>
                <a:gd name="T26" fmla="*/ 2147483646 w 73"/>
                <a:gd name="T27" fmla="*/ 2147483646 h 63"/>
                <a:gd name="T28" fmla="*/ 2147483646 w 73"/>
                <a:gd name="T29" fmla="*/ 2147483646 h 63"/>
                <a:gd name="T30" fmla="*/ 2147483646 w 73"/>
                <a:gd name="T31" fmla="*/ 2147483646 h 63"/>
                <a:gd name="T32" fmla="*/ 2147483646 w 73"/>
                <a:gd name="T33" fmla="*/ 2147483646 h 63"/>
                <a:gd name="T34" fmla="*/ 2147483646 w 73"/>
                <a:gd name="T35" fmla="*/ 2147483646 h 63"/>
                <a:gd name="T36" fmla="*/ 2147483646 w 73"/>
                <a:gd name="T37" fmla="*/ 2147483646 h 63"/>
                <a:gd name="T38" fmla="*/ 2147483646 w 73"/>
                <a:gd name="T39" fmla="*/ 2147483646 h 63"/>
                <a:gd name="T40" fmla="*/ 2147483646 w 73"/>
                <a:gd name="T41" fmla="*/ 2147483646 h 63"/>
                <a:gd name="T42" fmla="*/ 2147483646 w 73"/>
                <a:gd name="T43" fmla="*/ 2147483646 h 63"/>
                <a:gd name="T44" fmla="*/ 2147483646 w 73"/>
                <a:gd name="T45" fmla="*/ 2147483646 h 63"/>
                <a:gd name="T46" fmla="*/ 2147483646 w 73"/>
                <a:gd name="T47" fmla="*/ 2147483646 h 63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3054557" y="1876784"/>
            <a:ext cx="1514743" cy="1512615"/>
            <a:chOff x="2115386" y="1651845"/>
            <a:chExt cx="1136057" cy="1134461"/>
          </a:xfrm>
        </p:grpSpPr>
        <p:sp>
          <p:nvSpPr>
            <p:cNvPr id="3" name="MH_Other_2"/>
            <p:cNvSpPr/>
            <p:nvPr>
              <p:custDataLst>
                <p:tags r:id="rId8"/>
              </p:custDataLst>
            </p:nvPr>
          </p:nvSpPr>
          <p:spPr>
            <a:xfrm rot="10800000">
              <a:off x="2115386" y="1651845"/>
              <a:ext cx="1136057" cy="1134461"/>
            </a:xfrm>
            <a:prstGeom prst="teardrop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tIns="36000" rIns="36000" anchor="ctr"/>
            <a:lstStyle/>
            <a:p>
              <a:pPr algn="ctr">
                <a:defRPr/>
              </a:pPr>
              <a:endParaRPr lang="th-TH" sz="4000" dirty="0">
                <a:cs typeface="+mn-ea"/>
                <a:sym typeface="+mn-lt"/>
              </a:endParaRPr>
            </a:p>
          </p:txBody>
        </p:sp>
        <p:sp>
          <p:nvSpPr>
            <p:cNvPr id="2056" name="MH_Other_7"/>
            <p:cNvSpPr>
              <a:spLocks noEditPoints="1"/>
            </p:cNvSpPr>
            <p:nvPr>
              <p:custDataLst>
                <p:tags r:id="rId9"/>
              </p:custDataLst>
            </p:nvPr>
          </p:nvSpPr>
          <p:spPr bwMode="auto">
            <a:xfrm>
              <a:off x="2429718" y="2039571"/>
              <a:ext cx="507396" cy="382940"/>
            </a:xfrm>
            <a:custGeom>
              <a:avLst/>
              <a:gdLst>
                <a:gd name="T0" fmla="*/ 2147483646 w 158"/>
                <a:gd name="T1" fmla="*/ 2147483646 h 119"/>
                <a:gd name="T2" fmla="*/ 0 w 158"/>
                <a:gd name="T3" fmla="*/ 2147483646 h 119"/>
                <a:gd name="T4" fmla="*/ 0 w 158"/>
                <a:gd name="T5" fmla="*/ 0 h 119"/>
                <a:gd name="T6" fmla="*/ 2147483646 w 158"/>
                <a:gd name="T7" fmla="*/ 0 h 119"/>
                <a:gd name="T8" fmla="*/ 2147483646 w 158"/>
                <a:gd name="T9" fmla="*/ 2147483646 h 119"/>
                <a:gd name="T10" fmla="*/ 2147483646 w 158"/>
                <a:gd name="T11" fmla="*/ 2147483646 h 119"/>
                <a:gd name="T12" fmla="*/ 2147483646 w 158"/>
                <a:gd name="T13" fmla="*/ 2147483646 h 119"/>
                <a:gd name="T14" fmla="*/ 2147483646 w 158"/>
                <a:gd name="T15" fmla="*/ 2147483646 h 119"/>
                <a:gd name="T16" fmla="*/ 2147483646 w 158"/>
                <a:gd name="T17" fmla="*/ 2147483646 h 119"/>
                <a:gd name="T18" fmla="*/ 2147483646 w 158"/>
                <a:gd name="T19" fmla="*/ 2147483646 h 119"/>
                <a:gd name="T20" fmla="*/ 2147483646 w 158"/>
                <a:gd name="T21" fmla="*/ 2147483646 h 119"/>
                <a:gd name="T22" fmla="*/ 2147483646 w 158"/>
                <a:gd name="T23" fmla="*/ 2147483646 h 119"/>
                <a:gd name="T24" fmla="*/ 2147483646 w 158"/>
                <a:gd name="T25" fmla="*/ 2147483646 h 119"/>
                <a:gd name="T26" fmla="*/ 2147483646 w 158"/>
                <a:gd name="T27" fmla="*/ 2147483646 h 119"/>
                <a:gd name="T28" fmla="*/ 2147483646 w 158"/>
                <a:gd name="T29" fmla="*/ 2147483646 h 119"/>
                <a:gd name="T30" fmla="*/ 2147483646 w 158"/>
                <a:gd name="T31" fmla="*/ 2147483646 h 119"/>
                <a:gd name="T32" fmla="*/ 2147483646 w 158"/>
                <a:gd name="T33" fmla="*/ 2147483646 h 119"/>
                <a:gd name="T34" fmla="*/ 2147483646 w 158"/>
                <a:gd name="T35" fmla="*/ 2147483646 h 119"/>
                <a:gd name="T36" fmla="*/ 2147483646 w 158"/>
                <a:gd name="T37" fmla="*/ 2147483646 h 119"/>
                <a:gd name="T38" fmla="*/ 2147483646 w 158"/>
                <a:gd name="T39" fmla="*/ 2147483646 h 119"/>
                <a:gd name="T40" fmla="*/ 2147483646 w 158"/>
                <a:gd name="T41" fmla="*/ 2147483646 h 119"/>
                <a:gd name="T42" fmla="*/ 2147483646 w 158"/>
                <a:gd name="T43" fmla="*/ 2147483646 h 119"/>
                <a:gd name="T44" fmla="*/ 2147483646 w 158"/>
                <a:gd name="T45" fmla="*/ 2147483646 h 119"/>
                <a:gd name="T46" fmla="*/ 2147483646 w 158"/>
                <a:gd name="T47" fmla="*/ 2147483646 h 119"/>
                <a:gd name="T48" fmla="*/ 2147483646 w 158"/>
                <a:gd name="T49" fmla="*/ 2147483646 h 119"/>
                <a:gd name="T50" fmla="*/ 2147483646 w 158"/>
                <a:gd name="T51" fmla="*/ 2147483646 h 119"/>
                <a:gd name="T52" fmla="*/ 2147483646 w 158"/>
                <a:gd name="T53" fmla="*/ 2147483646 h 119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458971" y="1891675"/>
            <a:ext cx="1512616" cy="1512616"/>
            <a:chOff x="918697" y="1663014"/>
            <a:chExt cx="1134462" cy="1134462"/>
          </a:xfrm>
        </p:grpSpPr>
        <p:sp>
          <p:nvSpPr>
            <p:cNvPr id="5" name="MH_Other_4"/>
            <p:cNvSpPr/>
            <p:nvPr>
              <p:custDataLst>
                <p:tags r:id="rId6"/>
              </p:custDataLst>
            </p:nvPr>
          </p:nvSpPr>
          <p:spPr>
            <a:xfrm rot="5400000">
              <a:off x="918697" y="1663014"/>
              <a:ext cx="1134462" cy="1134462"/>
            </a:xfrm>
            <a:prstGeom prst="teardrop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lIns="108000" tIns="36000" rIns="0" anchor="ctr"/>
            <a:lstStyle/>
            <a:p>
              <a:pPr algn="ctr">
                <a:defRPr/>
              </a:pPr>
              <a:endParaRPr lang="th-TH" sz="3600" dirty="0">
                <a:cs typeface="+mn-ea"/>
                <a:sym typeface="+mn-lt"/>
              </a:endParaRPr>
            </a:p>
          </p:txBody>
        </p:sp>
        <p:sp>
          <p:nvSpPr>
            <p:cNvPr id="2057" name="MH_Other_8"/>
            <p:cNvSpPr>
              <a:spLocks noEditPoints="1"/>
            </p:cNvSpPr>
            <p:nvPr>
              <p:custDataLst>
                <p:tags r:id="rId7"/>
              </p:custDataLst>
            </p:nvPr>
          </p:nvSpPr>
          <p:spPr bwMode="auto">
            <a:xfrm>
              <a:off x="1319190" y="1961388"/>
              <a:ext cx="347837" cy="585579"/>
            </a:xfrm>
            <a:custGeom>
              <a:avLst/>
              <a:gdLst>
                <a:gd name="T0" fmla="*/ 2147483646 w 29"/>
                <a:gd name="T1" fmla="*/ 2147483646 h 49"/>
                <a:gd name="T2" fmla="*/ 2147483646 w 29"/>
                <a:gd name="T3" fmla="*/ 2147483646 h 49"/>
                <a:gd name="T4" fmla="*/ 2147483646 w 29"/>
                <a:gd name="T5" fmla="*/ 2147483646 h 49"/>
                <a:gd name="T6" fmla="*/ 0 w 29"/>
                <a:gd name="T7" fmla="*/ 2147483646 h 49"/>
                <a:gd name="T8" fmla="*/ 0 w 29"/>
                <a:gd name="T9" fmla="*/ 2147483646 h 49"/>
                <a:gd name="T10" fmla="*/ 2147483646 w 29"/>
                <a:gd name="T11" fmla="*/ 0 h 49"/>
                <a:gd name="T12" fmla="*/ 2147483646 w 29"/>
                <a:gd name="T13" fmla="*/ 0 h 49"/>
                <a:gd name="T14" fmla="*/ 2147483646 w 29"/>
                <a:gd name="T15" fmla="*/ 2147483646 h 49"/>
                <a:gd name="T16" fmla="*/ 2147483646 w 29"/>
                <a:gd name="T17" fmla="*/ 2147483646 h 49"/>
                <a:gd name="T18" fmla="*/ 2147483646 w 29"/>
                <a:gd name="T19" fmla="*/ 2147483646 h 49"/>
                <a:gd name="T20" fmla="*/ 2147483646 w 29"/>
                <a:gd name="T21" fmla="*/ 2147483646 h 49"/>
                <a:gd name="T22" fmla="*/ 2147483646 w 29"/>
                <a:gd name="T23" fmla="*/ 2147483646 h 49"/>
                <a:gd name="T24" fmla="*/ 2147483646 w 29"/>
                <a:gd name="T25" fmla="*/ 2147483646 h 49"/>
                <a:gd name="T26" fmla="*/ 2147483646 w 29"/>
                <a:gd name="T27" fmla="*/ 2147483646 h 49"/>
                <a:gd name="T28" fmla="*/ 2147483646 w 29"/>
                <a:gd name="T29" fmla="*/ 2147483646 h 49"/>
                <a:gd name="T30" fmla="*/ 2147483646 w 29"/>
                <a:gd name="T31" fmla="*/ 2147483646 h 49"/>
                <a:gd name="T32" fmla="*/ 2147483646 w 29"/>
                <a:gd name="T33" fmla="*/ 2147483646 h 49"/>
                <a:gd name="T34" fmla="*/ 2147483646 w 29"/>
                <a:gd name="T35" fmla="*/ 2147483646 h 49"/>
                <a:gd name="T36" fmla="*/ 2147483646 w 29"/>
                <a:gd name="T37" fmla="*/ 2147483646 h 49"/>
                <a:gd name="T38" fmla="*/ 2147483646 w 29"/>
                <a:gd name="T39" fmla="*/ 2147483646 h 49"/>
                <a:gd name="T40" fmla="*/ 2147483646 w 29"/>
                <a:gd name="T41" fmla="*/ 2147483646 h 49"/>
                <a:gd name="T42" fmla="*/ 2147483646 w 29"/>
                <a:gd name="T43" fmla="*/ 2147483646 h 49"/>
                <a:gd name="T44" fmla="*/ 2147483646 w 29"/>
                <a:gd name="T45" fmla="*/ 2147483646 h 49"/>
                <a:gd name="T46" fmla="*/ 2147483646 w 29"/>
                <a:gd name="T47" fmla="*/ 2147483646 h 49"/>
                <a:gd name="T48" fmla="*/ 2147483646 w 29"/>
                <a:gd name="T49" fmla="*/ 2147483646 h 49"/>
                <a:gd name="T50" fmla="*/ 2147483646 w 29"/>
                <a:gd name="T51" fmla="*/ 2147483646 h 49"/>
                <a:gd name="T52" fmla="*/ 2147483646 w 29"/>
                <a:gd name="T53" fmla="*/ 2147483646 h 49"/>
                <a:gd name="T54" fmla="*/ 2147483646 w 29"/>
                <a:gd name="T55" fmla="*/ 2147483646 h 49"/>
                <a:gd name="T56" fmla="*/ 2147483646 w 29"/>
                <a:gd name="T57" fmla="*/ 2147483646 h 49"/>
                <a:gd name="T58" fmla="*/ 2147483646 w 29"/>
                <a:gd name="T59" fmla="*/ 2147483646 h 49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 sz="1353">
                <a:cs typeface="+mn-ea"/>
                <a:sym typeface="+mn-lt"/>
              </a:endParaRPr>
            </a:p>
          </p:txBody>
        </p:sp>
      </p:grpSp>
      <p:sp>
        <p:nvSpPr>
          <p:cNvPr id="20" name="MH_SubTitle_1"/>
          <p:cNvSpPr/>
          <p:nvPr>
            <p:custDataLst>
              <p:tags r:id="rId2"/>
            </p:custDataLst>
          </p:nvPr>
        </p:nvSpPr>
        <p:spPr>
          <a:xfrm>
            <a:off x="5893261" y="1891675"/>
            <a:ext cx="1861516" cy="506333"/>
          </a:xfrm>
          <a:prstGeom prst="roundRect">
            <a:avLst>
              <a:gd name="adj" fmla="val 21110"/>
            </a:avLst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融资计划一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MH_SubTitle_2"/>
          <p:cNvSpPr/>
          <p:nvPr>
            <p:custDataLst>
              <p:tags r:id="rId3"/>
            </p:custDataLst>
          </p:nvPr>
        </p:nvSpPr>
        <p:spPr>
          <a:xfrm>
            <a:off x="8741911" y="1891675"/>
            <a:ext cx="1863644" cy="506333"/>
          </a:xfrm>
          <a:prstGeom prst="roundRect">
            <a:avLst>
              <a:gd name="adj" fmla="val 21110"/>
            </a:avLst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融资计划二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" name="MH_SubTitle_3"/>
          <p:cNvSpPr/>
          <p:nvPr>
            <p:custDataLst>
              <p:tags r:id="rId4"/>
            </p:custDataLst>
          </p:nvPr>
        </p:nvSpPr>
        <p:spPr>
          <a:xfrm>
            <a:off x="5893261" y="3985082"/>
            <a:ext cx="1861516" cy="506333"/>
          </a:xfrm>
          <a:prstGeom prst="roundRect">
            <a:avLst>
              <a:gd name="adj" fmla="val 2111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融资计划三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MH_SubTitle_4"/>
          <p:cNvSpPr/>
          <p:nvPr>
            <p:custDataLst>
              <p:tags r:id="rId5"/>
            </p:custDataLst>
          </p:nvPr>
        </p:nvSpPr>
        <p:spPr>
          <a:xfrm>
            <a:off x="8741911" y="3985082"/>
            <a:ext cx="1863644" cy="506333"/>
          </a:xfrm>
          <a:prstGeom prst="roundRect">
            <a:avLst>
              <a:gd name="adj" fmla="val 2111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>
            <a:normAutofit/>
          </a:bodyPr>
          <a:lstStyle/>
          <a:p>
            <a:pPr algn="ctr"/>
            <a:r>
              <a:rPr lang="zh-CN" altLang="en-US" sz="1867" dirty="0">
                <a:solidFill>
                  <a:schemeClr val="bg1"/>
                </a:solidFill>
                <a:cs typeface="+mn-ea"/>
                <a:sym typeface="+mn-lt"/>
              </a:rPr>
              <a:t>融资计划四</a:t>
            </a:r>
            <a:endParaRPr lang="en-US" altLang="zh-CN" sz="18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Text Box 10"/>
          <p:cNvSpPr txBox="1">
            <a:spLocks noChangeArrowheads="1"/>
          </p:cNvSpPr>
          <p:nvPr/>
        </p:nvSpPr>
        <p:spPr bwMode="auto">
          <a:xfrm>
            <a:off x="5747188" y="2547059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6" name="Text Box 10"/>
          <p:cNvSpPr txBox="1">
            <a:spLocks noChangeArrowheads="1"/>
          </p:cNvSpPr>
          <p:nvPr/>
        </p:nvSpPr>
        <p:spPr bwMode="auto">
          <a:xfrm>
            <a:off x="8596901" y="2576087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0" name="Text Box 10"/>
          <p:cNvSpPr txBox="1">
            <a:spLocks noChangeArrowheads="1"/>
          </p:cNvSpPr>
          <p:nvPr/>
        </p:nvSpPr>
        <p:spPr bwMode="auto">
          <a:xfrm>
            <a:off x="5773308" y="4666145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31" name="Text Box 10"/>
          <p:cNvSpPr txBox="1">
            <a:spLocks noChangeArrowheads="1"/>
          </p:cNvSpPr>
          <p:nvPr/>
        </p:nvSpPr>
        <p:spPr bwMode="auto">
          <a:xfrm>
            <a:off x="8623021" y="4695173"/>
            <a:ext cx="2153661" cy="104695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 lIns="60960" tIns="30480" rIns="60960" bIns="30480">
            <a:spAutoFit/>
          </a:bodyPr>
          <a:lstStyle/>
          <a:p>
            <a:pPr algn="ctr">
              <a:lnSpc>
                <a:spcPct val="150000"/>
              </a:lnSpc>
              <a:defRPr/>
            </a:pPr>
            <a:r>
              <a:rPr lang="zh-CN" altLang="en-US" sz="1067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您的内容打在这里，或者通过复制您的文本后，在此框中选择粘贴，并选择只保留文字，您的内容打在这里或者粘贴</a:t>
            </a:r>
          </a:p>
        </p:txBody>
      </p:sp>
      <p:sp>
        <p:nvSpPr>
          <p:cNvPr id="22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融资计划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080891" y="404297"/>
            <a:ext cx="2375655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267791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6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4" grpId="0" animBg="1"/>
      <p:bldP spid="27" grpId="0" animBg="1"/>
      <p:bldP spid="29" grpId="0" animBg="1"/>
      <p:bldP spid="25" grpId="0"/>
      <p:bldP spid="26" grpId="0"/>
      <p:bldP spid="30" grpId="0"/>
      <p:bldP spid="3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>
            <a:extLst>
              <a:ext uri="{FF2B5EF4-FFF2-40B4-BE49-F238E27FC236}">
                <a16:creationId xmlns="" xmlns:a16="http://schemas.microsoft.com/office/drawing/2014/main" id="{703E8949-4CE6-4DEE-9CD1-15B3546F9D07}"/>
              </a:ext>
            </a:extLst>
          </p:cNvPr>
          <p:cNvSpPr/>
          <p:nvPr/>
        </p:nvSpPr>
        <p:spPr>
          <a:xfrm>
            <a:off x="4586216" y="1919216"/>
            <a:ext cx="3019567" cy="3019567"/>
          </a:xfrm>
          <a:prstGeom prst="ellipse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4" name="椭圆 3">
            <a:extLst>
              <a:ext uri="{FF2B5EF4-FFF2-40B4-BE49-F238E27FC236}">
                <a16:creationId xmlns="" xmlns:a16="http://schemas.microsoft.com/office/drawing/2014/main" id="{B06827B8-524D-40F8-8AED-203C63DC02B6}"/>
              </a:ext>
            </a:extLst>
          </p:cNvPr>
          <p:cNvSpPr/>
          <p:nvPr/>
        </p:nvSpPr>
        <p:spPr>
          <a:xfrm>
            <a:off x="4372988" y="1705988"/>
            <a:ext cx="3446022" cy="3446022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7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5" name="椭圆 4">
            <a:extLst>
              <a:ext uri="{FF2B5EF4-FFF2-40B4-BE49-F238E27FC236}">
                <a16:creationId xmlns="" xmlns:a16="http://schemas.microsoft.com/office/drawing/2014/main" id="{6946F689-028A-4106-8268-8EDA3C0B9F38}"/>
              </a:ext>
            </a:extLst>
          </p:cNvPr>
          <p:cNvSpPr/>
          <p:nvPr/>
        </p:nvSpPr>
        <p:spPr>
          <a:xfrm>
            <a:off x="4372988" y="1705988"/>
            <a:ext cx="3446022" cy="3446022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6" name="椭圆 5">
            <a:extLst>
              <a:ext uri="{FF2B5EF4-FFF2-40B4-BE49-F238E27FC236}">
                <a16:creationId xmlns="" xmlns:a16="http://schemas.microsoft.com/office/drawing/2014/main" id="{39CFD318-650E-433D-9B39-1B30D7572E15}"/>
              </a:ext>
            </a:extLst>
          </p:cNvPr>
          <p:cNvSpPr/>
          <p:nvPr/>
        </p:nvSpPr>
        <p:spPr>
          <a:xfrm>
            <a:off x="3960510" y="1293510"/>
            <a:ext cx="4270979" cy="4270979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  <a:cs typeface="+mn-ea"/>
              <a:sym typeface="+mn-lt"/>
            </a:endParaRPr>
          </a:p>
        </p:txBody>
      </p:sp>
      <p:sp>
        <p:nvSpPr>
          <p:cNvPr id="7" name="矩形 6">
            <a:extLst>
              <a:ext uri="{FF2B5EF4-FFF2-40B4-BE49-F238E27FC236}">
                <a16:creationId xmlns="" xmlns:a16="http://schemas.microsoft.com/office/drawing/2014/main" id="{20359701-2B09-4040-98E1-8037F92301C2}"/>
              </a:ext>
            </a:extLst>
          </p:cNvPr>
          <p:cNvSpPr/>
          <p:nvPr/>
        </p:nvSpPr>
        <p:spPr>
          <a:xfrm>
            <a:off x="4685200" y="2309943"/>
            <a:ext cx="282159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4800" dirty="0" smtClean="0">
                <a:solidFill>
                  <a:srgbClr val="0BB3C1"/>
                </a:solidFill>
                <a:cs typeface="+mn-ea"/>
                <a:sym typeface="+mn-lt"/>
              </a:rPr>
              <a:t>20XX</a:t>
            </a:r>
            <a:endParaRPr lang="en-US" altLang="zh-CN" sz="4800" dirty="0">
              <a:solidFill>
                <a:srgbClr val="0BB3C1"/>
              </a:solidFill>
              <a:cs typeface="+mn-ea"/>
              <a:sym typeface="+mn-lt"/>
            </a:endParaRPr>
          </a:p>
        </p:txBody>
      </p:sp>
      <p:grpSp>
        <p:nvGrpSpPr>
          <p:cNvPr id="8" name="组合 7">
            <a:extLst>
              <a:ext uri="{FF2B5EF4-FFF2-40B4-BE49-F238E27FC236}">
                <a16:creationId xmlns="" xmlns:a16="http://schemas.microsoft.com/office/drawing/2014/main" id="{206E048F-B3E0-4234-9478-A9E18B2F1B05}"/>
              </a:ext>
            </a:extLst>
          </p:cNvPr>
          <p:cNvGrpSpPr/>
          <p:nvPr/>
        </p:nvGrpSpPr>
        <p:grpSpPr>
          <a:xfrm>
            <a:off x="4979165" y="2174155"/>
            <a:ext cx="2233669" cy="2509689"/>
            <a:chOff x="1997035" y="2290189"/>
            <a:chExt cx="1640246" cy="1842935"/>
          </a:xfrm>
        </p:grpSpPr>
        <p:sp>
          <p:nvSpPr>
            <p:cNvPr id="9" name="椭圆 8">
              <a:extLst>
                <a:ext uri="{FF2B5EF4-FFF2-40B4-BE49-F238E27FC236}">
                  <a16:creationId xmlns="" xmlns:a16="http://schemas.microsoft.com/office/drawing/2014/main" id="{2779742D-1588-4D3C-B377-EB366A2389B0}"/>
                </a:ext>
              </a:extLst>
            </p:cNvPr>
            <p:cNvSpPr/>
            <p:nvPr/>
          </p:nvSpPr>
          <p:spPr>
            <a:xfrm>
              <a:off x="1997035" y="3945759"/>
              <a:ext cx="187365" cy="187365"/>
            </a:xfrm>
            <a:prstGeom prst="ellipse">
              <a:avLst/>
            </a:prstGeom>
            <a:solidFill>
              <a:srgbClr val="0BB3C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10" name="椭圆 9">
              <a:extLst>
                <a:ext uri="{FF2B5EF4-FFF2-40B4-BE49-F238E27FC236}">
                  <a16:creationId xmlns="" xmlns:a16="http://schemas.microsoft.com/office/drawing/2014/main" id="{5DAEF2C9-8B13-4EBF-8C5C-6C75F0704785}"/>
                </a:ext>
              </a:extLst>
            </p:cNvPr>
            <p:cNvSpPr/>
            <p:nvPr/>
          </p:nvSpPr>
          <p:spPr>
            <a:xfrm>
              <a:off x="3484683" y="2290189"/>
              <a:ext cx="152598" cy="152598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cxnSp>
          <p:nvCxnSpPr>
            <p:cNvPr id="11" name="直接连接符 10">
              <a:extLst>
                <a:ext uri="{FF2B5EF4-FFF2-40B4-BE49-F238E27FC236}">
                  <a16:creationId xmlns="" xmlns:a16="http://schemas.microsoft.com/office/drawing/2014/main" id="{A07A0E30-E3A6-4EC5-905A-0B56786C3DF9}"/>
                </a:ext>
              </a:extLst>
            </p:cNvPr>
            <p:cNvCxnSpPr>
              <a:stCxn id="10" idx="3"/>
              <a:endCxn id="9" idx="7"/>
            </p:cNvCxnSpPr>
            <p:nvPr/>
          </p:nvCxnSpPr>
          <p:spPr>
            <a:xfrm flipH="1">
              <a:off x="2156961" y="2420440"/>
              <a:ext cx="1350069" cy="1552758"/>
            </a:xfrm>
            <a:prstGeom prst="line">
              <a:avLst/>
            </a:prstGeom>
            <a:ln>
              <a:solidFill>
                <a:schemeClr val="bg1">
                  <a:alpha val="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" name="矩形 11">
            <a:extLst>
              <a:ext uri="{FF2B5EF4-FFF2-40B4-BE49-F238E27FC236}">
                <a16:creationId xmlns="" xmlns:a16="http://schemas.microsoft.com/office/drawing/2014/main" id="{15A7179A-A375-47AF-85A4-2BA8E266839C}"/>
              </a:ext>
            </a:extLst>
          </p:cNvPr>
          <p:cNvSpPr/>
          <p:nvPr/>
        </p:nvSpPr>
        <p:spPr>
          <a:xfrm>
            <a:off x="4586216" y="3157167"/>
            <a:ext cx="30084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36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谢谢观</a:t>
            </a:r>
            <a:r>
              <a:rPr lang="zh-CN" altLang="en-US" sz="3600" dirty="0" smtClean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看</a:t>
            </a:r>
            <a:endParaRPr lang="zh-CN" altLang="en-US" sz="36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  <p:sp>
        <p:nvSpPr>
          <p:cNvPr id="13" name="矩形 12">
            <a:extLst>
              <a:ext uri="{FF2B5EF4-FFF2-40B4-BE49-F238E27FC236}">
                <a16:creationId xmlns="" xmlns:a16="http://schemas.microsoft.com/office/drawing/2014/main" id="{00A6CAF8-10EB-4688-A131-7D5A78115B78}"/>
              </a:ext>
            </a:extLst>
          </p:cNvPr>
          <p:cNvSpPr/>
          <p:nvPr/>
        </p:nvSpPr>
        <p:spPr>
          <a:xfrm>
            <a:off x="4731748" y="3934723"/>
            <a:ext cx="2874035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600" dirty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汇报人</a:t>
            </a:r>
            <a:r>
              <a:rPr lang="zh-CN" altLang="en-US" sz="1600" dirty="0" smtClean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：优品</a:t>
            </a:r>
            <a:r>
              <a:rPr lang="en-US" altLang="zh-CN" sz="1600" dirty="0" smtClean="0">
                <a:solidFill>
                  <a:prstClr val="white">
                    <a:lumMod val="65000"/>
                  </a:prstClr>
                </a:solidFill>
                <a:cs typeface="+mn-ea"/>
                <a:sym typeface="+mn-lt"/>
              </a:rPr>
              <a:t>PPT</a:t>
            </a:r>
            <a:endParaRPr lang="zh-CN" altLang="en-US" sz="1600" dirty="0">
              <a:solidFill>
                <a:prstClr val="white">
                  <a:lumMod val="65000"/>
                </a:prst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4219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50"/>
                            </p:stCondLst>
                            <p:childTnLst>
                              <p:par>
                                <p:cTn id="29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9" dur="5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4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0" presetID="8" presetClass="emph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Rot by="-21600000">
                                      <p:cBhvr>
                                        <p:cTn id="51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4" grpId="1" animBg="1"/>
      <p:bldP spid="5" grpId="0" animBg="1"/>
      <p:bldP spid="5" grpId="1" animBg="1"/>
      <p:bldP spid="6" grpId="0" animBg="1"/>
      <p:bldP spid="7" grpId="0"/>
      <p:bldP spid="12" grpId="0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476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89" y="2790745"/>
            <a:ext cx="167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公司介绍</a:t>
            </a:r>
          </a:p>
        </p:txBody>
      </p:sp>
      <p:sp>
        <p:nvSpPr>
          <p:cNvPr id="5" name="矩形 4"/>
          <p:cNvSpPr/>
          <p:nvPr/>
        </p:nvSpPr>
        <p:spPr>
          <a:xfrm>
            <a:off x="5785590" y="325241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8283" y="2544524"/>
            <a:ext cx="1085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2E4052"/>
                </a:solidFill>
                <a:cs typeface="+mn-ea"/>
                <a:sym typeface="+mn-lt"/>
              </a:rPr>
              <a:t>01</a:t>
            </a:r>
            <a:endParaRPr lang="zh-CN" altLang="en-US" sz="6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1254" y="2790745"/>
            <a:ext cx="45719" cy="769442"/>
          </a:xfrm>
          <a:prstGeom prst="rect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322773" y="1136342"/>
            <a:ext cx="20661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</a:rPr>
              <a:t>https://www.ypppt.com/</a:t>
            </a:r>
            <a:endParaRPr lang="zh-CN" alt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7559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26508" y="1757947"/>
            <a:ext cx="5118971" cy="389521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096000" y="1757947"/>
            <a:ext cx="5816252" cy="4186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中国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某某总公司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简介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1984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年，由邓朴方创立的国企，注册资金超过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亿元。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现在隶属与首旅集团，首旅股份（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600258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）是上海上市公司。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二、经营出境、入境、国内、商旅会展等全方位旅游产品和服务</a:t>
            </a:r>
            <a:r>
              <a:rPr lang="zh-CN" altLang="en-US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。</a:t>
            </a:r>
            <a:endParaRPr lang="en-US" altLang="zh-CN" sz="14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endParaRPr lang="en-US" altLang="zh-CN" sz="14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>
              <a:lnSpc>
                <a:spcPct val="130000"/>
              </a:lnSpc>
            </a:pP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广州</a:t>
            </a:r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某某公司</a:t>
            </a:r>
            <a:r>
              <a:rPr lang="zh-CN" altLang="zh-CN" sz="1600" b="1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简介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一、接待国内及海外人数超过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100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万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二、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2002-08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年成为销售业绩广州第四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三、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2013-14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年连续成为 “广州地区最受欢迎的旅行社”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四、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2007-2012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年获南方航空国际组团旅行社金奖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五、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2010-13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年连续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5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年获工商局“守合同重信用企业”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六、营业网点广州</a:t>
            </a:r>
            <a:r>
              <a:rPr lang="en-US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60</a:t>
            </a: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多个</a:t>
            </a:r>
          </a:p>
          <a:p>
            <a:pPr>
              <a:lnSpc>
                <a:spcPct val="130000"/>
              </a:lnSpc>
            </a:pPr>
            <a:r>
              <a:rPr lang="zh-CN" altLang="zh-CN" sz="1467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七、珠三角网点东莞、佛山、深圳、惠州、肇庆、汕头、梅州、珠海</a:t>
            </a:r>
          </a:p>
          <a:p>
            <a:endParaRPr lang="zh-CN" altLang="zh-CN" sz="1467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pPr algn="r" eaLnBrk="1" hangingPunct="1"/>
            <a:r>
              <a:rPr lang="zh-CN" altLang="en-US" sz="2400" dirty="0">
                <a:latin typeface="+mn-lt"/>
                <a:ea typeface="+mn-ea"/>
                <a:cs typeface="+mn-ea"/>
                <a:sym typeface="+mn-lt"/>
              </a:rPr>
              <a:t>公司简介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080891" y="450217"/>
            <a:ext cx="246570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9938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8115243" y="1680216"/>
            <a:ext cx="2548767" cy="1136617"/>
            <a:chOff x="5831396" y="1495025"/>
            <a:chExt cx="1911575" cy="852463"/>
          </a:xfrm>
        </p:grpSpPr>
        <p:sp>
          <p:nvSpPr>
            <p:cNvPr id="4" name="文本框 3"/>
            <p:cNvSpPr txBox="1"/>
            <p:nvPr/>
          </p:nvSpPr>
          <p:spPr>
            <a:xfrm>
              <a:off x="5831396" y="1495025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Howard Allen</a:t>
              </a: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831396" y="1655897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CEO</a:t>
              </a:r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5831396" y="1834895"/>
              <a:ext cx="1911575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7" name="椭圆 6"/>
          <p:cNvSpPr/>
          <p:nvPr/>
        </p:nvSpPr>
        <p:spPr>
          <a:xfrm>
            <a:off x="6683663" y="1680217"/>
            <a:ext cx="1210388" cy="1210388"/>
          </a:xfrm>
          <a:prstGeom prst="ellipse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115243" y="3231086"/>
            <a:ext cx="2548767" cy="1136617"/>
            <a:chOff x="5831396" y="2658177"/>
            <a:chExt cx="1911575" cy="852463"/>
          </a:xfrm>
        </p:grpSpPr>
        <p:sp>
          <p:nvSpPr>
            <p:cNvPr id="9" name="文本框 8"/>
            <p:cNvSpPr txBox="1"/>
            <p:nvPr/>
          </p:nvSpPr>
          <p:spPr>
            <a:xfrm>
              <a:off x="5831396" y="2658177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Jim Burner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5831396" y="2819049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5831396" y="2998047"/>
              <a:ext cx="1911575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12" name="椭圆 11"/>
          <p:cNvSpPr/>
          <p:nvPr/>
        </p:nvSpPr>
        <p:spPr>
          <a:xfrm>
            <a:off x="6683663" y="3231087"/>
            <a:ext cx="1210388" cy="1210388"/>
          </a:xfrm>
          <a:prstGeom prst="ellipse">
            <a:avLst/>
          </a:prstGeom>
          <a:blipFill>
            <a:blip r:embed="rId4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115243" y="4736232"/>
            <a:ext cx="2548767" cy="1136617"/>
            <a:chOff x="5831396" y="3787037"/>
            <a:chExt cx="1911575" cy="852463"/>
          </a:xfrm>
        </p:grpSpPr>
        <p:sp>
          <p:nvSpPr>
            <p:cNvPr id="14" name="文本框 13"/>
            <p:cNvSpPr txBox="1"/>
            <p:nvPr/>
          </p:nvSpPr>
          <p:spPr>
            <a:xfrm>
              <a:off x="5831396" y="3787037"/>
              <a:ext cx="1466418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Shila Akter</a:t>
              </a:r>
            </a:p>
          </p:txBody>
        </p:sp>
        <p:sp>
          <p:nvSpPr>
            <p:cNvPr id="15" name="文本框 14"/>
            <p:cNvSpPr txBox="1"/>
            <p:nvPr/>
          </p:nvSpPr>
          <p:spPr>
            <a:xfrm>
              <a:off x="5831396" y="3947909"/>
              <a:ext cx="129722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Photographer</a:t>
              </a:r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5831396" y="4126907"/>
              <a:ext cx="1911575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17" name="椭圆 16"/>
          <p:cNvSpPr/>
          <p:nvPr/>
        </p:nvSpPr>
        <p:spPr>
          <a:xfrm>
            <a:off x="6683663" y="4736233"/>
            <a:ext cx="1210388" cy="1210388"/>
          </a:xfrm>
          <a:prstGeom prst="ellipse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1706140" y="1688789"/>
            <a:ext cx="2548768" cy="1164324"/>
            <a:chOff x="1024569" y="1501454"/>
            <a:chExt cx="1911576" cy="873243"/>
          </a:xfrm>
        </p:grpSpPr>
        <p:sp>
          <p:nvSpPr>
            <p:cNvPr id="19" name="文本框 18"/>
            <p:cNvSpPr txBox="1"/>
            <p:nvPr/>
          </p:nvSpPr>
          <p:spPr>
            <a:xfrm>
              <a:off x="1024569" y="1501454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Alex White</a:t>
              </a:r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1024570" y="1683107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Director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024571" y="1862104"/>
              <a:ext cx="1911574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22" name="椭圆 21"/>
          <p:cNvSpPr/>
          <p:nvPr/>
        </p:nvSpPr>
        <p:spPr>
          <a:xfrm>
            <a:off x="4393979" y="1701029"/>
            <a:ext cx="1210388" cy="1210388"/>
          </a:xfrm>
          <a:prstGeom prst="ellipse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706140" y="3236916"/>
            <a:ext cx="2548768" cy="1164324"/>
            <a:chOff x="1024569" y="2662550"/>
            <a:chExt cx="1911576" cy="873243"/>
          </a:xfrm>
        </p:grpSpPr>
        <p:sp>
          <p:nvSpPr>
            <p:cNvPr id="24" name="文本框 23"/>
            <p:cNvSpPr txBox="1"/>
            <p:nvPr/>
          </p:nvSpPr>
          <p:spPr>
            <a:xfrm>
              <a:off x="1024569" y="2662550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Amanda Spring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024570" y="2844203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Manager</a:t>
              </a:r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1024571" y="3023200"/>
              <a:ext cx="1911574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27" name="椭圆 26"/>
          <p:cNvSpPr/>
          <p:nvPr/>
        </p:nvSpPr>
        <p:spPr>
          <a:xfrm>
            <a:off x="4393979" y="3249157"/>
            <a:ext cx="1210388" cy="1210388"/>
          </a:xfrm>
          <a:prstGeom prst="ellipse">
            <a:avLst/>
          </a:prstGeom>
          <a:blipFill>
            <a:blip r:embed="rId7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1706140" y="4736232"/>
            <a:ext cx="2548768" cy="1164324"/>
            <a:chOff x="1024569" y="3787037"/>
            <a:chExt cx="1911576" cy="873243"/>
          </a:xfrm>
        </p:grpSpPr>
        <p:sp>
          <p:nvSpPr>
            <p:cNvPr id="29" name="文本框 28"/>
            <p:cNvSpPr txBox="1"/>
            <p:nvPr/>
          </p:nvSpPr>
          <p:spPr>
            <a:xfrm>
              <a:off x="1024569" y="3787037"/>
              <a:ext cx="1911575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Milly Whitney</a:t>
              </a:r>
            </a:p>
          </p:txBody>
        </p:sp>
        <p:sp>
          <p:nvSpPr>
            <p:cNvPr id="30" name="文本框 29"/>
            <p:cNvSpPr txBox="1"/>
            <p:nvPr/>
          </p:nvSpPr>
          <p:spPr>
            <a:xfrm>
              <a:off x="1024570" y="3968690"/>
              <a:ext cx="1911574" cy="230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1450304"/>
              <a:r>
                <a:rPr lang="en-US" altLang="zh-CN" sz="14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Designer</a:t>
              </a:r>
            </a:p>
          </p:txBody>
        </p:sp>
        <p:sp>
          <p:nvSpPr>
            <p:cNvPr id="31" name="文本框 30"/>
            <p:cNvSpPr txBox="1"/>
            <p:nvPr/>
          </p:nvSpPr>
          <p:spPr>
            <a:xfrm>
              <a:off x="1024571" y="4147687"/>
              <a:ext cx="1911574" cy="51259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67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您的内容打在这里，或者通过复制您的文本后，在此框中选择粘贴，并选择只保留文字。您的内容打在这里</a:t>
              </a:r>
            </a:p>
          </p:txBody>
        </p:sp>
      </p:grpSp>
      <p:sp>
        <p:nvSpPr>
          <p:cNvPr id="32" name="椭圆 31"/>
          <p:cNvSpPr/>
          <p:nvPr/>
        </p:nvSpPr>
        <p:spPr>
          <a:xfrm>
            <a:off x="4393979" y="4748473"/>
            <a:ext cx="1210388" cy="1210388"/>
          </a:xfrm>
          <a:prstGeom prst="ellipse">
            <a:avLst/>
          </a:prstGeom>
          <a:blipFill>
            <a:blip r:embed="rId8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cs typeface="+mn-ea"/>
              <a:sym typeface="+mn-lt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6140484" y="1701029"/>
            <a:ext cx="0" cy="4193179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项目成员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2006856" y="456892"/>
            <a:ext cx="2387123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39506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15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17" dur="250" fill="hold"/>
                                        <p:tgtEl>
                                          <p:spTgt spid="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30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32" dur="250" fill="hold"/>
                                        <p:tgtEl>
                                          <p:spTgt spid="1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2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45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4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47" dur="250" fill="hold"/>
                                        <p:tgtEl>
                                          <p:spTgt spid="1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2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60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6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62" dur="250" fill="hold"/>
                                        <p:tgtEl>
                                          <p:spTgt spid="2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000"/>
                            </p:stCondLst>
                            <p:childTnLst>
                              <p:par>
                                <p:cTn id="6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500"/>
                            </p:stCondLst>
                            <p:childTnLst>
                              <p:par>
                                <p:cTn id="6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2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75" dur="250" fill="hold"/>
                                        <p:tgtEl>
                                          <p:spTgt spid="27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76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77" dur="250" fill="hold"/>
                                        <p:tgtEl>
                                          <p:spTgt spid="27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500"/>
                            </p:stCondLst>
                            <p:childTnLst>
                              <p:par>
                                <p:cTn id="8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6" presetClass="emph" presetSubtype="0" decel="10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Scale>
                                      <p:cBhvr>
                                        <p:cTn id="90" dur="250" fill="hold"/>
                                        <p:tgtEl>
                                          <p:spTgt spid="32"/>
                                        </p:tgtEl>
                                      </p:cBhvr>
                                      <p:by x="110000" y="110000"/>
                                    </p:animScale>
                                  </p:childTnLst>
                                </p:cTn>
                              </p:par>
                              <p:par>
                                <p:cTn id="91" presetID="6" presetClass="emph" presetSubtype="0" decel="10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Scale>
                                      <p:cBhvr>
                                        <p:cTn id="92" dur="250" fill="hold"/>
                                        <p:tgtEl>
                                          <p:spTgt spid="32"/>
                                        </p:tgtEl>
                                      </p:cBhvr>
                                      <p:by x="91000" y="91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000"/>
                            </p:stCondLst>
                            <p:childTnLst>
                              <p:par>
                                <p:cTn id="94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12" grpId="0" animBg="1"/>
      <p:bldP spid="12" grpId="1" animBg="1"/>
      <p:bldP spid="12" grpId="2" animBg="1"/>
      <p:bldP spid="17" grpId="0" animBg="1"/>
      <p:bldP spid="17" grpId="1" animBg="1"/>
      <p:bldP spid="17" grpId="2" animBg="1"/>
      <p:bldP spid="22" grpId="0" animBg="1"/>
      <p:bldP spid="22" grpId="1" animBg="1"/>
      <p:bldP spid="22" grpId="2" animBg="1"/>
      <p:bldP spid="27" grpId="0" animBg="1"/>
      <p:bldP spid="27" grpId="1" animBg="1"/>
      <p:bldP spid="27" grpId="2" animBg="1"/>
      <p:bldP spid="32" grpId="0" animBg="1"/>
      <p:bldP spid="32" grpId="1" animBg="1"/>
      <p:bldP spid="32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/>
          <p:nvPr/>
        </p:nvSpPr>
        <p:spPr>
          <a:xfrm>
            <a:off x="1485645" y="1254373"/>
            <a:ext cx="2991571" cy="482336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" name="TextBox 12"/>
          <p:cNvSpPr txBox="1"/>
          <p:nvPr/>
        </p:nvSpPr>
        <p:spPr>
          <a:xfrm>
            <a:off x="4991592" y="1144460"/>
            <a:ext cx="6503327" cy="2168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1450304">
              <a:lnSpc>
                <a:spcPct val="120000"/>
              </a:lnSpc>
            </a:pPr>
            <a:r>
              <a:rPr lang="zh-CN" altLang="en-US" sz="2133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成员名称</a:t>
            </a:r>
            <a:r>
              <a:rPr lang="en-US" sz="2133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: </a:t>
            </a:r>
            <a:r>
              <a:rPr lang="zh-CN" altLang="en-US" sz="2133" dirty="0">
                <a:solidFill>
                  <a:schemeClr val="tx1">
                    <a:lumMod val="95000"/>
                    <a:lumOff val="5000"/>
                  </a:schemeClr>
                </a:solidFill>
                <a:cs typeface="+mn-ea"/>
                <a:sym typeface="+mn-lt"/>
              </a:rPr>
              <a:t>代用名</a:t>
            </a:r>
            <a:endParaRPr lang="en-US" altLang="zh-CN" sz="2133" dirty="0">
              <a:solidFill>
                <a:schemeClr val="tx1">
                  <a:lumMod val="95000"/>
                  <a:lumOff val="5000"/>
                </a:schemeClr>
              </a:solidFill>
              <a:cs typeface="+mn-ea"/>
              <a:sym typeface="+mn-lt"/>
            </a:endParaRPr>
          </a:p>
          <a:p>
            <a:pPr defTabSz="1450304">
              <a:lnSpc>
                <a:spcPct val="120000"/>
              </a:lnSpc>
            </a:pPr>
            <a:r>
              <a:rPr lang="zh-CN" altLang="en-US" sz="1333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这里输入职位和头衔</a:t>
            </a:r>
            <a:endParaRPr lang="en-US" altLang="zh-CN" sz="133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1450304"/>
            <a:endParaRPr lang="en-US" sz="133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1450304"/>
            <a:r>
              <a:rPr lang="zh-CN" altLang="en-US" sz="1333" dirty="0">
                <a:cs typeface="+mn-ea"/>
                <a:sym typeface="+mn-lt"/>
              </a:rPr>
              <a:t>主要的职业经验在这里输入，将介绍成员的主要经历用简短的文字描述，包括成员曾经的任职主要机构有哪些，从业的年份、行业经验等等。</a:t>
            </a:r>
            <a:endParaRPr lang="en-US" altLang="zh-CN" sz="1333" dirty="0">
              <a:cs typeface="+mn-ea"/>
              <a:sym typeface="+mn-lt"/>
            </a:endParaRPr>
          </a:p>
          <a:p>
            <a:pPr defTabSz="1450304"/>
            <a:endParaRPr lang="en-US" altLang="zh-CN" sz="133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  <a:p>
            <a:pPr defTabSz="1450304"/>
            <a:r>
              <a:rPr lang="zh-CN" altLang="en-US" sz="1333" dirty="0">
                <a:cs typeface="+mn-ea"/>
                <a:sym typeface="+mn-lt"/>
              </a:rPr>
              <a:t>成员的主要职业经验在这里输入，将介绍成员的主要经历用简短的文字描述，包括成员曾经的任职主要机构有哪些，从业的年份、行业经验，以及服务过的项目等。</a:t>
            </a:r>
            <a:endParaRPr lang="en-US" altLang="zh-CN" sz="1333" dirty="0">
              <a:cs typeface="+mn-ea"/>
              <a:sym typeface="+mn-lt"/>
            </a:endParaRPr>
          </a:p>
          <a:p>
            <a:pPr defTabSz="1450304"/>
            <a:endParaRPr lang="en-US" altLang="zh-CN" sz="1333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099575" y="3437838"/>
            <a:ext cx="5510630" cy="2324498"/>
            <a:chOff x="3433092" y="2719296"/>
            <a:chExt cx="4132973" cy="1743374"/>
          </a:xfrm>
        </p:grpSpPr>
        <p:cxnSp>
          <p:nvCxnSpPr>
            <p:cNvPr id="5" name="Straight Connector 54"/>
            <p:cNvCxnSpPr/>
            <p:nvPr/>
          </p:nvCxnSpPr>
          <p:spPr>
            <a:xfrm>
              <a:off x="3504418" y="2969420"/>
              <a:ext cx="406164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5"/>
            <p:cNvCxnSpPr/>
            <p:nvPr/>
          </p:nvCxnSpPr>
          <p:spPr>
            <a:xfrm>
              <a:off x="3504418" y="2969420"/>
              <a:ext cx="3492000" cy="0"/>
            </a:xfrm>
            <a:prstGeom prst="line">
              <a:avLst/>
            </a:prstGeom>
            <a:ln w="25400">
              <a:solidFill>
                <a:srgbClr val="0BB3C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TextBox 56"/>
            <p:cNvSpPr txBox="1"/>
            <p:nvPr/>
          </p:nvSpPr>
          <p:spPr>
            <a:xfrm>
              <a:off x="3433092" y="2753932"/>
              <a:ext cx="114021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Adobe Photoshop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TextBox 57"/>
            <p:cNvSpPr txBox="1"/>
            <p:nvPr/>
          </p:nvSpPr>
          <p:spPr>
            <a:xfrm>
              <a:off x="6804615" y="2719296"/>
              <a:ext cx="37534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80%</a:t>
              </a:r>
            </a:p>
          </p:txBody>
        </p:sp>
        <p:cxnSp>
          <p:nvCxnSpPr>
            <p:cNvPr id="9" name="Straight Connector 60"/>
            <p:cNvCxnSpPr/>
            <p:nvPr/>
          </p:nvCxnSpPr>
          <p:spPr>
            <a:xfrm>
              <a:off x="3504418" y="3445290"/>
              <a:ext cx="406164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61"/>
            <p:cNvCxnSpPr/>
            <p:nvPr/>
          </p:nvCxnSpPr>
          <p:spPr>
            <a:xfrm>
              <a:off x="3504418" y="3445290"/>
              <a:ext cx="3060000" cy="0"/>
            </a:xfrm>
            <a:prstGeom prst="line">
              <a:avLst/>
            </a:prstGeom>
            <a:ln w="25400">
              <a:solidFill>
                <a:srgbClr val="0BB3C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62"/>
            <p:cNvSpPr txBox="1"/>
            <p:nvPr/>
          </p:nvSpPr>
          <p:spPr>
            <a:xfrm>
              <a:off x="3433092" y="3229802"/>
              <a:ext cx="107048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Adobe Illustrator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2" name="TextBox 63"/>
            <p:cNvSpPr txBox="1"/>
            <p:nvPr/>
          </p:nvSpPr>
          <p:spPr>
            <a:xfrm>
              <a:off x="6375204" y="3195167"/>
              <a:ext cx="37534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75%</a:t>
              </a:r>
            </a:p>
          </p:txBody>
        </p:sp>
        <p:cxnSp>
          <p:nvCxnSpPr>
            <p:cNvPr id="13" name="Straight Connector 65"/>
            <p:cNvCxnSpPr/>
            <p:nvPr/>
          </p:nvCxnSpPr>
          <p:spPr>
            <a:xfrm>
              <a:off x="3504418" y="3953980"/>
              <a:ext cx="406164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66"/>
            <p:cNvCxnSpPr/>
            <p:nvPr/>
          </p:nvCxnSpPr>
          <p:spPr>
            <a:xfrm>
              <a:off x="3504418" y="3953980"/>
              <a:ext cx="3852000" cy="0"/>
            </a:xfrm>
            <a:prstGeom prst="line">
              <a:avLst/>
            </a:prstGeom>
            <a:ln w="25400">
              <a:solidFill>
                <a:srgbClr val="0BB3C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67"/>
            <p:cNvSpPr txBox="1"/>
            <p:nvPr/>
          </p:nvSpPr>
          <p:spPr>
            <a:xfrm>
              <a:off x="3433092" y="3738492"/>
              <a:ext cx="818975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Adobe Flash</a:t>
              </a:r>
              <a:endParaRPr lang="zh-CN" altLang="en-US" sz="12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TextBox 68"/>
            <p:cNvSpPr txBox="1"/>
            <p:nvPr/>
          </p:nvSpPr>
          <p:spPr>
            <a:xfrm>
              <a:off x="7185303" y="3648438"/>
              <a:ext cx="37534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95%</a:t>
              </a:r>
            </a:p>
          </p:txBody>
        </p:sp>
        <p:cxnSp>
          <p:nvCxnSpPr>
            <p:cNvPr id="17" name="Straight Connector 70"/>
            <p:cNvCxnSpPr/>
            <p:nvPr/>
          </p:nvCxnSpPr>
          <p:spPr>
            <a:xfrm>
              <a:off x="3504418" y="4462670"/>
              <a:ext cx="4061647" cy="0"/>
            </a:xfrm>
            <a:prstGeom prst="line">
              <a:avLst/>
            </a:prstGeom>
            <a:ln w="2540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71"/>
            <p:cNvCxnSpPr/>
            <p:nvPr/>
          </p:nvCxnSpPr>
          <p:spPr>
            <a:xfrm>
              <a:off x="3504418" y="4462670"/>
              <a:ext cx="3708000" cy="0"/>
            </a:xfrm>
            <a:prstGeom prst="line">
              <a:avLst/>
            </a:prstGeom>
            <a:ln w="25400">
              <a:solidFill>
                <a:srgbClr val="0BB3C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72"/>
            <p:cNvSpPr txBox="1"/>
            <p:nvPr/>
          </p:nvSpPr>
          <p:spPr>
            <a:xfrm>
              <a:off x="3433092" y="4247182"/>
              <a:ext cx="1243466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cs typeface="+mn-ea"/>
                  <a:sym typeface="+mn-lt"/>
                </a:rPr>
                <a:t>Adobe After Effects </a:t>
              </a:r>
              <a:endParaRPr lang="zh-CN" altLang="en-US" sz="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TextBox 73"/>
            <p:cNvSpPr txBox="1"/>
            <p:nvPr/>
          </p:nvSpPr>
          <p:spPr>
            <a:xfrm>
              <a:off x="7005506" y="4184836"/>
              <a:ext cx="375344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90%</a:t>
              </a:r>
            </a:p>
          </p:txBody>
        </p:sp>
      </p:grpSp>
      <p:sp>
        <p:nvSpPr>
          <p:cNvPr id="21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18882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核心成员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2007765" y="450217"/>
            <a:ext cx="2322935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88067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Isosceles Triangle 45"/>
          <p:cNvSpPr/>
          <p:nvPr/>
        </p:nvSpPr>
        <p:spPr>
          <a:xfrm rot="5400000">
            <a:off x="6235217" y="1774992"/>
            <a:ext cx="69259" cy="11621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25" name="Isosceles Triangle 48"/>
          <p:cNvSpPr/>
          <p:nvPr/>
        </p:nvSpPr>
        <p:spPr>
          <a:xfrm rot="16200000" flipH="1">
            <a:off x="5903269" y="3480485"/>
            <a:ext cx="69259" cy="11621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45" name="文本框 44"/>
          <p:cNvSpPr txBox="1"/>
          <p:nvPr/>
        </p:nvSpPr>
        <p:spPr>
          <a:xfrm>
            <a:off x="6436050" y="1651282"/>
            <a:ext cx="16670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27 Jan,2014</a:t>
            </a:r>
            <a:endParaRPr lang="zh-CN" altLang="en-US" sz="1467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2537927" y="1750010"/>
            <a:ext cx="3077028" cy="1393372"/>
            <a:chOff x="1903445" y="1480457"/>
            <a:chExt cx="2307771" cy="1045029"/>
          </a:xfrm>
        </p:grpSpPr>
        <p:sp>
          <p:nvSpPr>
            <p:cNvPr id="46" name="文本框 45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7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47" name="矩形 46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8" name="Rectangle 23"/>
            <p:cNvSpPr/>
            <p:nvPr/>
          </p:nvSpPr>
          <p:spPr>
            <a:xfrm>
              <a:off x="1903445" y="1722845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541881" y="3470496"/>
            <a:ext cx="3077028" cy="1393372"/>
            <a:chOff x="1903445" y="1480457"/>
            <a:chExt cx="2307771" cy="1045029"/>
          </a:xfrm>
        </p:grpSpPr>
        <p:sp>
          <p:nvSpPr>
            <p:cNvPr id="51" name="文本框 50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467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3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4460221" y="3388102"/>
            <a:ext cx="133194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14 Feb,2014</a:t>
            </a:r>
            <a:endParaRPr lang="zh-CN" altLang="en-US" sz="1467" dirty="0">
              <a:cs typeface="+mn-ea"/>
              <a:sym typeface="+mn-lt"/>
            </a:endParaRPr>
          </a:p>
        </p:txBody>
      </p:sp>
      <p:sp>
        <p:nvSpPr>
          <p:cNvPr id="56" name="Isosceles Triangle 45"/>
          <p:cNvSpPr/>
          <p:nvPr/>
        </p:nvSpPr>
        <p:spPr>
          <a:xfrm rot="5400000">
            <a:off x="6233281" y="5170253"/>
            <a:ext cx="69259" cy="11621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08954" y="5078267"/>
            <a:ext cx="16670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09 Mar,2015</a:t>
            </a:r>
            <a:endParaRPr lang="zh-CN" altLang="en-US" sz="1467" dirty="0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2510831" y="5176995"/>
            <a:ext cx="3077028" cy="1393372"/>
            <a:chOff x="1903445" y="1480457"/>
            <a:chExt cx="2307771" cy="1045029"/>
          </a:xfrm>
        </p:grpSpPr>
        <p:sp>
          <p:nvSpPr>
            <p:cNvPr id="59" name="文本框 58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7" dirty="0"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903445" y="1480457"/>
              <a:ext cx="2307771" cy="1045029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1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6027907" y="1757595"/>
            <a:ext cx="136188" cy="5100407"/>
            <a:chOff x="4520930" y="1318196"/>
            <a:chExt cx="102141" cy="3825305"/>
          </a:xfrm>
        </p:grpSpPr>
        <p:grpSp>
          <p:nvGrpSpPr>
            <p:cNvPr id="11" name="Group 1"/>
            <p:cNvGrpSpPr/>
            <p:nvPr/>
          </p:nvGrpSpPr>
          <p:grpSpPr>
            <a:xfrm>
              <a:off x="4558420" y="1357431"/>
              <a:ext cx="27161" cy="1512000"/>
              <a:chOff x="6077893" y="2108487"/>
              <a:chExt cx="36214" cy="1552769"/>
            </a:xfrm>
          </p:grpSpPr>
          <p:cxnSp>
            <p:nvCxnSpPr>
              <p:cNvPr id="12" name="Straight Connector 14"/>
              <p:cNvCxnSpPr/>
              <p:nvPr/>
            </p:nvCxnSpPr>
            <p:spPr>
              <a:xfrm>
                <a:off x="6114107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4"/>
              <p:cNvCxnSpPr/>
              <p:nvPr/>
            </p:nvCxnSpPr>
            <p:spPr>
              <a:xfrm>
                <a:off x="6077893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"/>
            <p:cNvGrpSpPr/>
            <p:nvPr/>
          </p:nvGrpSpPr>
          <p:grpSpPr>
            <a:xfrm>
              <a:off x="4558420" y="2848083"/>
              <a:ext cx="27161" cy="1116000"/>
              <a:chOff x="6077893" y="3797444"/>
              <a:chExt cx="36214" cy="1371599"/>
            </a:xfrm>
          </p:grpSpPr>
          <p:cxnSp>
            <p:nvCxnSpPr>
              <p:cNvPr id="15" name="Straight Connector 19"/>
              <p:cNvCxnSpPr/>
              <p:nvPr/>
            </p:nvCxnSpPr>
            <p:spPr>
              <a:xfrm>
                <a:off x="6114107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5"/>
              <p:cNvCxnSpPr/>
              <p:nvPr/>
            </p:nvCxnSpPr>
            <p:spPr>
              <a:xfrm>
                <a:off x="6077893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"/>
            <p:cNvGrpSpPr/>
            <p:nvPr/>
          </p:nvGrpSpPr>
          <p:grpSpPr>
            <a:xfrm>
              <a:off x="4558420" y="3978924"/>
              <a:ext cx="27161" cy="1164577"/>
              <a:chOff x="6077893" y="5305231"/>
              <a:chExt cx="36214" cy="1552769"/>
            </a:xfrm>
          </p:grpSpPr>
          <p:cxnSp>
            <p:nvCxnSpPr>
              <p:cNvPr id="18" name="Straight Connector 21"/>
              <p:cNvCxnSpPr/>
              <p:nvPr/>
            </p:nvCxnSpPr>
            <p:spPr>
              <a:xfrm>
                <a:off x="6114107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>
              <a:xfrm>
                <a:off x="6077893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" name="Oval 40"/>
            <p:cNvSpPr/>
            <p:nvPr/>
          </p:nvSpPr>
          <p:spPr>
            <a:xfrm>
              <a:off x="4520930" y="1318196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  <p:sp>
          <p:nvSpPr>
            <p:cNvPr id="21" name="Oval 41"/>
            <p:cNvSpPr/>
            <p:nvPr/>
          </p:nvSpPr>
          <p:spPr>
            <a:xfrm>
              <a:off x="4520930" y="387019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  <p:sp>
          <p:nvSpPr>
            <p:cNvPr id="10" name="Oval 16"/>
            <p:cNvSpPr/>
            <p:nvPr/>
          </p:nvSpPr>
          <p:spPr>
            <a:xfrm>
              <a:off x="4520930" y="261229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</p:grpSp>
      <p:sp>
        <p:nvSpPr>
          <p:cNvPr id="36" name="文本框 48"/>
          <p:cNvSpPr txBox="1">
            <a:spLocks noChangeArrowheads="1"/>
          </p:cNvSpPr>
          <p:nvPr/>
        </p:nvSpPr>
        <p:spPr bwMode="auto">
          <a:xfrm>
            <a:off x="192618" y="339417"/>
            <a:ext cx="23182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zh-CN"/>
            </a:defPPr>
            <a:lvl1pPr algn="r">
              <a:defRPr sz="24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2pPr>
            <a:lvl3pPr marL="11430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3pPr>
            <a:lvl4pPr marL="16002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4pPr>
            <a:lvl5pPr marL="2057400" indent="-228600"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5pPr>
            <a:lvl6pPr marL="25146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  <a:defRPr sz="1300">
                <a:latin typeface="Lao UI" panose="020B0502040204020203" pitchFamily="34" charset="0"/>
                <a:ea typeface="微软雅黑" panose="020B0503020204020204" pitchFamily="34" charset="-122"/>
              </a:defRPr>
            </a:lvl9pPr>
          </a:lstStyle>
          <a:p>
            <a:r>
              <a:rPr lang="zh-CN" altLang="en-US" dirty="0">
                <a:latin typeface="+mn-lt"/>
                <a:ea typeface="+mn-ea"/>
                <a:cs typeface="+mn-ea"/>
                <a:sym typeface="+mn-lt"/>
              </a:rPr>
              <a:t>公司大事记</a:t>
            </a:r>
          </a:p>
        </p:txBody>
      </p:sp>
      <p:sp>
        <p:nvSpPr>
          <p:cNvPr id="42" name="文本框 41"/>
          <p:cNvSpPr txBox="1"/>
          <p:nvPr/>
        </p:nvSpPr>
        <p:spPr>
          <a:xfrm>
            <a:off x="2510831" y="450217"/>
            <a:ext cx="2226269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en-US" altLang="zh-CN" sz="1400" dirty="0">
                <a:solidFill>
                  <a:schemeClr val="tx1">
                    <a:lumMod val="85000"/>
                    <a:lumOff val="15000"/>
                  </a:schemeClr>
                </a:solidFill>
                <a:cs typeface="+mn-ea"/>
                <a:sym typeface="+mn-lt"/>
              </a:rPr>
              <a:t>Click here to add title</a:t>
            </a:r>
            <a:endParaRPr lang="zh-CN" altLang="en-US" sz="1400" baseline="-3000" dirty="0">
              <a:solidFill>
                <a:schemeClr val="tx1">
                  <a:lumMod val="85000"/>
                  <a:lumOff val="15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7667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" presetClass="entr" presetSubtype="8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5" grpId="0" animBg="1"/>
      <p:bldP spid="45" grpId="0"/>
      <p:bldP spid="55" grpId="0"/>
      <p:bldP spid="56" grpId="0" animBg="1"/>
      <p:bldP spid="5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Isosceles Triangle 48"/>
          <p:cNvSpPr/>
          <p:nvPr/>
        </p:nvSpPr>
        <p:spPr>
          <a:xfrm rot="16200000" flipH="1">
            <a:off x="5903145" y="295770"/>
            <a:ext cx="69259" cy="11596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55" name="文本框 54"/>
          <p:cNvSpPr txBox="1"/>
          <p:nvPr/>
        </p:nvSpPr>
        <p:spPr>
          <a:xfrm>
            <a:off x="4460221" y="203262"/>
            <a:ext cx="1369588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19 July,2016</a:t>
            </a:r>
            <a:endParaRPr lang="zh-CN" altLang="en-US" sz="1467" dirty="0">
              <a:cs typeface="+mn-ea"/>
              <a:sym typeface="+mn-lt"/>
            </a:endParaRPr>
          </a:p>
        </p:txBody>
      </p:sp>
      <p:sp>
        <p:nvSpPr>
          <p:cNvPr id="56" name="Isosceles Triangle 45"/>
          <p:cNvSpPr/>
          <p:nvPr/>
        </p:nvSpPr>
        <p:spPr>
          <a:xfrm rot="5400000">
            <a:off x="6233157" y="2760068"/>
            <a:ext cx="69259" cy="11596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6408954" y="2667956"/>
            <a:ext cx="1667069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25 </a:t>
            </a:r>
            <a:r>
              <a:rPr lang="en-US" altLang="zh-CN" sz="1467" dirty="0" smtClean="0">
                <a:cs typeface="+mn-ea"/>
                <a:sym typeface="+mn-lt"/>
              </a:rPr>
              <a:t>Jan,2020</a:t>
            </a:r>
            <a:endParaRPr lang="zh-CN" altLang="en-US" sz="1467" dirty="0">
              <a:cs typeface="+mn-ea"/>
              <a:sym typeface="+mn-lt"/>
            </a:endParaRPr>
          </a:p>
        </p:txBody>
      </p:sp>
      <p:grpSp>
        <p:nvGrpSpPr>
          <p:cNvPr id="58" name="组合 57"/>
          <p:cNvGrpSpPr/>
          <p:nvPr/>
        </p:nvGrpSpPr>
        <p:grpSpPr>
          <a:xfrm>
            <a:off x="6411358" y="4975996"/>
            <a:ext cx="3077028" cy="1390594"/>
            <a:chOff x="1903445" y="1482540"/>
            <a:chExt cx="2307771" cy="1042946"/>
          </a:xfrm>
        </p:grpSpPr>
        <p:sp>
          <p:nvSpPr>
            <p:cNvPr id="59" name="文本框 58"/>
            <p:cNvSpPr txBox="1"/>
            <p:nvPr/>
          </p:nvSpPr>
          <p:spPr>
            <a:xfrm>
              <a:off x="1903445" y="1482540"/>
              <a:ext cx="2307771" cy="238575"/>
            </a:xfrm>
            <a:prstGeom prst="rect">
              <a:avLst/>
            </a:prstGeom>
            <a:solidFill>
              <a:srgbClr val="0BB3C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467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60" name="矩形 59"/>
            <p:cNvSpPr/>
            <p:nvPr/>
          </p:nvSpPr>
          <p:spPr>
            <a:xfrm>
              <a:off x="1903445" y="1744150"/>
              <a:ext cx="2307771" cy="781336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1" name="Rectangle 23"/>
            <p:cNvSpPr/>
            <p:nvPr/>
          </p:nvSpPr>
          <p:spPr>
            <a:xfrm>
              <a:off x="1903445" y="1729772"/>
              <a:ext cx="2307771" cy="7340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单击添加文本，这一年公司发生的大记事在某某创始人的领到下大家齐心协力，风雨兼程的走过十载春秋，现今公司已经壮大成行业的领军者！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541880" y="288433"/>
            <a:ext cx="3103077" cy="2041000"/>
            <a:chOff x="4906410" y="216325"/>
            <a:chExt cx="2327308" cy="1530750"/>
          </a:xfrm>
        </p:grpSpPr>
        <p:sp>
          <p:nvSpPr>
            <p:cNvPr id="51" name="文本框 50"/>
            <p:cNvSpPr txBox="1"/>
            <p:nvPr/>
          </p:nvSpPr>
          <p:spPr>
            <a:xfrm>
              <a:off x="4906410" y="216325"/>
              <a:ext cx="2307771" cy="238575"/>
            </a:xfrm>
            <a:prstGeom prst="rect">
              <a:avLst/>
            </a:prstGeom>
            <a:solidFill>
              <a:srgbClr val="0BB3C1"/>
            </a:solidFill>
          </p:spPr>
          <p:txBody>
            <a:bodyPr wrap="square" rtlCol="0">
              <a:spAutoFit/>
            </a:bodyPr>
            <a:lstStyle/>
            <a:p>
              <a:r>
                <a:rPr lang="zh-CN" altLang="en-US" sz="1467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52" name="矩形 51"/>
            <p:cNvSpPr/>
            <p:nvPr/>
          </p:nvSpPr>
          <p:spPr>
            <a:xfrm>
              <a:off x="4906410" y="477935"/>
              <a:ext cx="2307771" cy="1269140"/>
            </a:xfrm>
            <a:prstGeom prst="rect">
              <a:avLst/>
            </a:prstGeom>
            <a:noFill/>
            <a:ln w="6350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53" name="Rectangle 23"/>
            <p:cNvSpPr/>
            <p:nvPr/>
          </p:nvSpPr>
          <p:spPr>
            <a:xfrm>
              <a:off x="4925947" y="1327169"/>
              <a:ext cx="2307771" cy="40164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200" dirty="0">
                  <a:cs typeface="+mn-ea"/>
                  <a:sym typeface="+mn-lt"/>
                </a:rPr>
                <a:t>单击添加文本，这一年公司发生的大记事在某某创始人的领到下大家齐心协力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4906410" y="477935"/>
              <a:ext cx="2307771" cy="853232"/>
            </a:xfrm>
            <a:prstGeom prst="rect">
              <a:avLst/>
            </a:prstGeom>
            <a:blipFill>
              <a:blip r:embed="rId3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</p:grpSp>
      <p:sp>
        <p:nvSpPr>
          <p:cNvPr id="38" name="Isosceles Triangle 48"/>
          <p:cNvSpPr/>
          <p:nvPr/>
        </p:nvSpPr>
        <p:spPr>
          <a:xfrm rot="16200000" flipH="1">
            <a:off x="5903269" y="4970639"/>
            <a:ext cx="69259" cy="116211"/>
          </a:xfrm>
          <a:prstGeom prst="triangle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3">
              <a:cs typeface="+mn-ea"/>
              <a:sym typeface="+mn-lt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4460221" y="4878255"/>
            <a:ext cx="1320424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67" dirty="0">
                <a:cs typeface="+mn-ea"/>
                <a:sym typeface="+mn-lt"/>
              </a:rPr>
              <a:t>16 </a:t>
            </a:r>
            <a:r>
              <a:rPr lang="en-US" altLang="zh-CN" sz="1467" dirty="0" smtClean="0">
                <a:cs typeface="+mn-ea"/>
                <a:sym typeface="+mn-lt"/>
              </a:rPr>
              <a:t>Feb,2021</a:t>
            </a:r>
            <a:endParaRPr lang="zh-CN" altLang="en-US" sz="1467" dirty="0">
              <a:cs typeface="+mn-ea"/>
              <a:sym typeface="+mn-lt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027907" y="-6441"/>
            <a:ext cx="136188" cy="6894629"/>
            <a:chOff x="4520930" y="-4831"/>
            <a:chExt cx="102141" cy="5170972"/>
          </a:xfrm>
        </p:grpSpPr>
        <p:grpSp>
          <p:nvGrpSpPr>
            <p:cNvPr id="11" name="Group 1"/>
            <p:cNvGrpSpPr/>
            <p:nvPr/>
          </p:nvGrpSpPr>
          <p:grpSpPr>
            <a:xfrm>
              <a:off x="4558420" y="-4831"/>
              <a:ext cx="27161" cy="2664000"/>
              <a:chOff x="6077893" y="2108487"/>
              <a:chExt cx="36214" cy="1552769"/>
            </a:xfrm>
          </p:grpSpPr>
          <p:cxnSp>
            <p:nvCxnSpPr>
              <p:cNvPr id="12" name="Straight Connector 14"/>
              <p:cNvCxnSpPr/>
              <p:nvPr/>
            </p:nvCxnSpPr>
            <p:spPr>
              <a:xfrm>
                <a:off x="6114107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24"/>
              <p:cNvCxnSpPr/>
              <p:nvPr/>
            </p:nvCxnSpPr>
            <p:spPr>
              <a:xfrm>
                <a:off x="6077893" y="2108487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2"/>
            <p:cNvGrpSpPr/>
            <p:nvPr/>
          </p:nvGrpSpPr>
          <p:grpSpPr>
            <a:xfrm>
              <a:off x="4558420" y="1747075"/>
              <a:ext cx="27161" cy="2160000"/>
              <a:chOff x="6077893" y="3797444"/>
              <a:chExt cx="36214" cy="1371599"/>
            </a:xfrm>
          </p:grpSpPr>
          <p:cxnSp>
            <p:nvCxnSpPr>
              <p:cNvPr id="15" name="Straight Connector 19"/>
              <p:cNvCxnSpPr/>
              <p:nvPr/>
            </p:nvCxnSpPr>
            <p:spPr>
              <a:xfrm>
                <a:off x="6114107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25"/>
              <p:cNvCxnSpPr/>
              <p:nvPr/>
            </p:nvCxnSpPr>
            <p:spPr>
              <a:xfrm>
                <a:off x="6077893" y="3797444"/>
                <a:ext cx="0" cy="137159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" name="Group 3"/>
            <p:cNvGrpSpPr/>
            <p:nvPr/>
          </p:nvGrpSpPr>
          <p:grpSpPr>
            <a:xfrm>
              <a:off x="4558420" y="3618141"/>
              <a:ext cx="27161" cy="1548000"/>
              <a:chOff x="6077893" y="5305231"/>
              <a:chExt cx="36214" cy="1552769"/>
            </a:xfrm>
          </p:grpSpPr>
          <p:cxnSp>
            <p:nvCxnSpPr>
              <p:cNvPr id="18" name="Straight Connector 21"/>
              <p:cNvCxnSpPr/>
              <p:nvPr/>
            </p:nvCxnSpPr>
            <p:spPr>
              <a:xfrm>
                <a:off x="6114107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26"/>
              <p:cNvCxnSpPr/>
              <p:nvPr/>
            </p:nvCxnSpPr>
            <p:spPr>
              <a:xfrm>
                <a:off x="6077893" y="5305231"/>
                <a:ext cx="0" cy="1552769"/>
              </a:xfrm>
              <a:prstGeom prst="line">
                <a:avLst/>
              </a:prstGeom>
              <a:ln w="9525" cmpd="sng">
                <a:solidFill>
                  <a:srgbClr val="0BB3C1"/>
                </a:solidFill>
                <a:prstDash val="soli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Oval 41"/>
            <p:cNvSpPr/>
            <p:nvPr/>
          </p:nvSpPr>
          <p:spPr>
            <a:xfrm>
              <a:off x="4520930" y="2062466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  <p:sp>
          <p:nvSpPr>
            <p:cNvPr id="10" name="Oval 16"/>
            <p:cNvSpPr/>
            <p:nvPr/>
          </p:nvSpPr>
          <p:spPr>
            <a:xfrm>
              <a:off x="4520930" y="223669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  <p:sp>
          <p:nvSpPr>
            <p:cNvPr id="43" name="Oval 16"/>
            <p:cNvSpPr/>
            <p:nvPr/>
          </p:nvSpPr>
          <p:spPr>
            <a:xfrm>
              <a:off x="4520930" y="3729914"/>
              <a:ext cx="102141" cy="102141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0BB3C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3"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2839360" y="2749955"/>
            <a:ext cx="3077029" cy="1681511"/>
            <a:chOff x="2129520" y="2062466"/>
            <a:chExt cx="2307772" cy="1261133"/>
          </a:xfrm>
        </p:grpSpPr>
        <p:sp>
          <p:nvSpPr>
            <p:cNvPr id="39" name="文本框 38"/>
            <p:cNvSpPr txBox="1"/>
            <p:nvPr/>
          </p:nvSpPr>
          <p:spPr>
            <a:xfrm>
              <a:off x="2129521" y="2062466"/>
              <a:ext cx="2307771" cy="238575"/>
            </a:xfrm>
            <a:prstGeom prst="rect">
              <a:avLst/>
            </a:prstGeom>
            <a:solidFill>
              <a:srgbClr val="0BB3C1"/>
            </a:solidFill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467" dirty="0">
                  <a:solidFill>
                    <a:schemeClr val="bg1"/>
                  </a:solidFill>
                  <a:cs typeface="+mn-ea"/>
                  <a:sym typeface="+mn-lt"/>
                </a:rPr>
                <a:t>重大事件名称</a:t>
              </a:r>
            </a:p>
          </p:txBody>
        </p:sp>
        <p:sp>
          <p:nvSpPr>
            <p:cNvPr id="44" name="矩形 43"/>
            <p:cNvSpPr/>
            <p:nvPr/>
          </p:nvSpPr>
          <p:spPr>
            <a:xfrm>
              <a:off x="2129522" y="2324076"/>
              <a:ext cx="2307770" cy="999522"/>
            </a:xfrm>
            <a:prstGeom prst="rect">
              <a:avLst/>
            </a:prstGeom>
            <a:blipFill>
              <a:blip r:embed="rId4" cstate="print"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2129520" y="2324077"/>
              <a:ext cx="2307771" cy="999522"/>
            </a:xfrm>
            <a:prstGeom prst="rect">
              <a:avLst/>
            </a:prstGeom>
            <a:solidFill>
              <a:schemeClr val="tx1">
                <a:lumMod val="95000"/>
                <a:lumOff val="5000"/>
                <a:alpha val="7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>
                <a:cs typeface="+mn-ea"/>
                <a:sym typeface="+mn-lt"/>
              </a:endParaRPr>
            </a:p>
          </p:txBody>
        </p:sp>
        <p:sp>
          <p:nvSpPr>
            <p:cNvPr id="64" name="Oval 53"/>
            <p:cNvSpPr>
              <a:spLocks noChangeAspect="1"/>
            </p:cNvSpPr>
            <p:nvPr/>
          </p:nvSpPr>
          <p:spPr>
            <a:xfrm rot="10800000" flipV="1">
              <a:off x="3108793" y="2649225"/>
              <a:ext cx="349223" cy="349223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noAutofit/>
            </a:bodyPr>
            <a:lstStyle/>
            <a:p>
              <a:pPr algn="ctr"/>
              <a:r>
                <a:rPr lang="en-US" sz="1867" dirty="0">
                  <a:solidFill>
                    <a:schemeClr val="bg1"/>
                  </a:solidFill>
                  <a:cs typeface="+mn-ea"/>
                  <a:sym typeface="+mn-lt"/>
                </a:rPr>
                <a:t>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9361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 advClick="0" advTm="0">
        <p:fade/>
      </p:transition>
    </mc:Choice>
    <mc:Fallback xmlns=""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8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2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2" presetClass="entr" presetSubtype="8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55" grpId="0"/>
      <p:bldP spid="56" grpId="0" animBg="1"/>
      <p:bldP spid="57" grpId="0"/>
      <p:bldP spid="38" grpId="0" animBg="1"/>
      <p:bldP spid="4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785589" y="2790745"/>
            <a:ext cx="16718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>
                <a:cs typeface="+mn-ea"/>
                <a:sym typeface="+mn-lt"/>
              </a:rPr>
              <a:t>项目介绍</a:t>
            </a:r>
            <a:endParaRPr lang="zh-CN" altLang="zh-CN" sz="2400" dirty="0"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785590" y="3252410"/>
            <a:ext cx="396389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Under the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 blue below the template input title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3588283" y="2544524"/>
            <a:ext cx="1085554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6000" i="1" dirty="0">
                <a:solidFill>
                  <a:srgbClr val="2E4052"/>
                </a:solidFill>
                <a:cs typeface="+mn-ea"/>
                <a:sym typeface="+mn-lt"/>
              </a:rPr>
              <a:t>02</a:t>
            </a:r>
            <a:endParaRPr lang="zh-CN" altLang="en-US" sz="6000" i="1" dirty="0">
              <a:solidFill>
                <a:srgbClr val="2E4052"/>
              </a:solidFill>
              <a:cs typeface="+mn-ea"/>
              <a:sym typeface="+mn-lt"/>
            </a:endParaRPr>
          </a:p>
        </p:txBody>
      </p:sp>
      <p:sp>
        <p:nvSpPr>
          <p:cNvPr id="7" name="椭圆 6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8" name="椭圆 7">
            <a:extLst>
              <a:ext uri="{FF2B5EF4-FFF2-40B4-BE49-F238E27FC236}">
                <a16:creationId xmlns="" xmlns:a16="http://schemas.microsoft.com/office/drawing/2014/main" id="{1B238BAF-BFFA-4D36-81D9-06631EE2610C}"/>
              </a:ext>
            </a:extLst>
          </p:cNvPr>
          <p:cNvSpPr/>
          <p:nvPr/>
        </p:nvSpPr>
        <p:spPr>
          <a:xfrm>
            <a:off x="3388950" y="2345512"/>
            <a:ext cx="1413688" cy="1413688"/>
          </a:xfrm>
          <a:prstGeom prst="ellipse">
            <a:avLst/>
          </a:prstGeom>
          <a:noFill/>
          <a:ln>
            <a:solidFill>
              <a:schemeClr val="bg1">
                <a:lumMod val="6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271254" y="2790745"/>
            <a:ext cx="45719" cy="769442"/>
          </a:xfrm>
          <a:prstGeom prst="rect">
            <a:avLst/>
          </a:prstGeom>
          <a:solidFill>
            <a:srgbClr val="0BB3C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30058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750"/>
                                  </p:stCondLst>
                                  <p:childTnLst>
                                    <p:animScale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grpId="2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6" presetClass="entr" presetSubtype="4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7" grpId="1" animBg="1"/>
      <p:bldP spid="7" grpId="2" animBg="1"/>
      <p:bldP spid="8" grpId="0" animBg="1"/>
      <p:bldP spid="9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3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3"/>
  <p:tag name="MH_CATEGORY" val="#BingLLB#"/>
  <p:tag name="MH_LAYOUT" val="SubTitle"/>
  <p:tag name="MH" val="20151007232237"/>
  <p:tag name="MH_LIBRARY" val="GRAPHIC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BingLLB#"/>
  <p:tag name="MH_LAYOUT" val="SubTitle"/>
  <p:tag name="MH" val="20151008134811"/>
  <p:tag name="MH_LIBRARY" val="GRAPHIC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4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SubTitle"/>
  <p:tag name="MH_ORDER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7232237"/>
  <p:tag name="MH_LIBRARY" val="GRAPHIC"/>
  <p:tag name="MH_TYPE" val="Other"/>
  <p:tag name="MH_ORDER" val="5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3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4"/>
  <p:tag name="MH_CATEGORY" val="#BingLLB#"/>
  <p:tag name="MH_LAYOUT" val="SubTitleText"/>
  <p:tag name="MH" val="20151008135147"/>
  <p:tag name="MH_LIBRARY" val="GRAPHIC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3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SubTitle"/>
  <p:tag name="MH_ORDER" val="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4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7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6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5147"/>
  <p:tag name="MH_LIBRARY" val="GRAPHIC"/>
  <p:tag name="MH_TYPE" val="Other"/>
  <p:tag name="MH_ORDER" val="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Other"/>
  <p:tag name="MH_ORDER" val="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51008134811"/>
  <p:tag name="MH_LIBRARY" val="GRAPHIC"/>
  <p:tag name="MH_TYPE" val="SubTitle"/>
  <p:tag name="MH_ORDER" val="3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w5oex5pw">
      <a:majorFont>
        <a:latin typeface="微软雅黑" panose="020F0302020204030204"/>
        <a:ea typeface="微软雅黑"/>
        <a:cs typeface=""/>
      </a:majorFont>
      <a:minorFont>
        <a:latin typeface="微软雅黑" panose="020F0502020204030204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Mayas Theme Color">
    <a:dk1>
      <a:srgbClr val="5C5C5C"/>
    </a:dk1>
    <a:lt1>
      <a:sysClr val="window" lastClr="FFFFFF"/>
    </a:lt1>
    <a:dk2>
      <a:srgbClr val="3F3F3F"/>
    </a:dk2>
    <a:lt2>
      <a:srgbClr val="FCFCFC"/>
    </a:lt2>
    <a:accent1>
      <a:srgbClr val="1B6AA3"/>
    </a:accent1>
    <a:accent2>
      <a:srgbClr val="84CBC5"/>
    </a:accent2>
    <a:accent3>
      <a:srgbClr val="F8D35E"/>
    </a:accent3>
    <a:accent4>
      <a:srgbClr val="F47264"/>
    </a:accent4>
    <a:accent5>
      <a:srgbClr val="7CC8EC"/>
    </a:accent5>
    <a:accent6>
      <a:srgbClr val="868AD1"/>
    </a:accent6>
    <a:hlink>
      <a:srgbClr val="0000FF"/>
    </a:hlink>
    <a:folHlink>
      <a:srgbClr val="800080"/>
    </a:folHlink>
  </a:clrScheme>
  <a:fontScheme name="Mayas Fonts">
    <a:majorFont>
      <a:latin typeface="Source Sans Pro Light"/>
      <a:ea typeface=""/>
      <a:cs typeface=""/>
    </a:majorFont>
    <a:minorFont>
      <a:latin typeface="Calibri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3253</Words>
  <Application>Microsoft Office PowerPoint</Application>
  <PresentationFormat>宽屏</PresentationFormat>
  <Paragraphs>285</Paragraphs>
  <Slides>28</Slides>
  <Notes>28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28</vt:i4>
      </vt:variant>
    </vt:vector>
  </HeadingPairs>
  <TitlesOfParts>
    <vt:vector size="40" baseType="lpstr">
      <vt:lpstr>Meiryo</vt:lpstr>
      <vt:lpstr>等线</vt:lpstr>
      <vt:lpstr>方正正黑简体</vt:lpstr>
      <vt:lpstr>宋体</vt:lpstr>
      <vt:lpstr>微软雅黑</vt:lpstr>
      <vt:lpstr>Arial</vt:lpstr>
      <vt:lpstr>Calibri</vt:lpstr>
      <vt:lpstr>Calibri Light</vt:lpstr>
      <vt:lpstr>Segoe UI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>https://www.ypppt.com/</dc:subject>
  <dc:creator>优品PPT</dc:creator>
  <cp:keywords>https:/www.ypppt.com</cp:keywords>
  <dc:description>https://www.ypppt.com/</dc:description>
  <cp:lastModifiedBy>kan</cp:lastModifiedBy>
  <cp:revision>29</cp:revision>
  <dcterms:created xsi:type="dcterms:W3CDTF">2017-09-12T13:47:59Z</dcterms:created>
  <dcterms:modified xsi:type="dcterms:W3CDTF">2022-05-26T11:28:47Z</dcterms:modified>
</cp:coreProperties>
</file>