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notesMasterIdLst>
    <p:notesMasterId r:id="rId34"/>
  </p:notesMasterIdLst>
  <p:sldIdLst>
    <p:sldId id="256" r:id="rId3"/>
    <p:sldId id="286" r:id="rId4"/>
    <p:sldId id="287" r:id="rId5"/>
    <p:sldId id="288" r:id="rId6"/>
    <p:sldId id="289" r:id="rId7"/>
    <p:sldId id="290" r:id="rId8"/>
    <p:sldId id="291" r:id="rId9"/>
    <p:sldId id="292" r:id="rId10"/>
    <p:sldId id="294" r:id="rId11"/>
    <p:sldId id="293" r:id="rId12"/>
    <p:sldId id="295" r:id="rId13"/>
    <p:sldId id="296" r:id="rId14"/>
    <p:sldId id="297" r:id="rId15"/>
    <p:sldId id="298" r:id="rId16"/>
    <p:sldId id="299" r:id="rId17"/>
    <p:sldId id="300" r:id="rId18"/>
    <p:sldId id="301" r:id="rId19"/>
    <p:sldId id="302" r:id="rId20"/>
    <p:sldId id="303" r:id="rId21"/>
    <p:sldId id="274" r:id="rId22"/>
    <p:sldId id="304" r:id="rId23"/>
    <p:sldId id="305" r:id="rId24"/>
    <p:sldId id="306" r:id="rId25"/>
    <p:sldId id="276" r:id="rId26"/>
    <p:sldId id="277" r:id="rId27"/>
    <p:sldId id="261" r:id="rId28"/>
    <p:sldId id="307" r:id="rId29"/>
    <p:sldId id="309" r:id="rId30"/>
    <p:sldId id="310" r:id="rId31"/>
    <p:sldId id="311" r:id="rId32"/>
    <p:sldId id="312"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7E9F"/>
    <a:srgbClr val="80ABB8"/>
    <a:srgbClr val="1BA0C9"/>
    <a:srgbClr val="0D52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378" y="102"/>
      </p:cViewPr>
      <p:guideLst>
        <p:guide orient="horz" pos="2160"/>
        <p:guide pos="3840"/>
      </p:guideLst>
    </p:cSldViewPr>
  </p:slideViewPr>
  <p:notesTextViewPr>
    <p:cViewPr>
      <p:scale>
        <a:sx n="1" d="1"/>
        <a:sy n="1" d="1"/>
      </p:scale>
      <p:origin x="0" y="0"/>
    </p:cViewPr>
  </p:notesTextViewPr>
  <p:sorterViewPr>
    <p:cViewPr>
      <p:scale>
        <a:sx n="66" d="100"/>
        <a:sy n="66" d="100"/>
      </p:scale>
      <p:origin x="0" y="-295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Sheet1!$B$4</c:f>
              <c:strCache>
                <c:ptCount val="1"/>
                <c:pt idx="0">
                  <c:v>ppt</c:v>
                </c:pt>
              </c:strCache>
            </c:strRef>
          </c:tx>
          <c:spPr>
            <a:ln w="28575" cap="sq">
              <a:solidFill>
                <a:schemeClr val="tx1">
                  <a:lumMod val="75000"/>
                  <a:lumOff val="25000"/>
                </a:schemeClr>
              </a:solidFill>
              <a:round/>
            </a:ln>
            <a:effectLst/>
          </c:spPr>
          <c:marker>
            <c:symbol val="circle"/>
            <c:size val="5"/>
            <c:spPr>
              <a:solidFill>
                <a:srgbClr val="540000"/>
              </a:solidFill>
              <a:ln w="50800">
                <a:solidFill>
                  <a:schemeClr val="tx1">
                    <a:lumMod val="75000"/>
                    <a:lumOff val="25000"/>
                  </a:schemeClr>
                </a:solidFill>
              </a:ln>
              <a:effectLst/>
            </c:spPr>
          </c:marker>
          <c:cat>
            <c:strRef>
              <c:f>Sheet1!$A$5:$A$10</c:f>
              <c:strCache>
                <c:ptCount val="6"/>
                <c:pt idx="0">
                  <c:v>A</c:v>
                </c:pt>
                <c:pt idx="1">
                  <c:v>B</c:v>
                </c:pt>
                <c:pt idx="2">
                  <c:v>C</c:v>
                </c:pt>
                <c:pt idx="3">
                  <c:v>D</c:v>
                </c:pt>
                <c:pt idx="4">
                  <c:v>E</c:v>
                </c:pt>
                <c:pt idx="5">
                  <c:v>F</c:v>
                </c:pt>
              </c:strCache>
            </c:strRef>
          </c:cat>
          <c:val>
            <c:numRef>
              <c:f>Sheet1!$B$5:$B$10</c:f>
              <c:numCache>
                <c:formatCode>General</c:formatCode>
                <c:ptCount val="6"/>
                <c:pt idx="0">
                  <c:v>3</c:v>
                </c:pt>
                <c:pt idx="1">
                  <c:v>2.5</c:v>
                </c:pt>
                <c:pt idx="2">
                  <c:v>3.5</c:v>
                </c:pt>
                <c:pt idx="3">
                  <c:v>4.5</c:v>
                </c:pt>
                <c:pt idx="4">
                  <c:v>3</c:v>
                </c:pt>
                <c:pt idx="5">
                  <c:v>4</c:v>
                </c:pt>
              </c:numCache>
            </c:numRef>
          </c:val>
          <c:smooth val="0"/>
        </c:ser>
        <c:ser>
          <c:idx val="1"/>
          <c:order val="1"/>
          <c:tx>
            <c:strRef>
              <c:f>Sheet1!$C$4</c:f>
              <c:strCache>
                <c:ptCount val="1"/>
                <c:pt idx="0">
                  <c:v>列1</c:v>
                </c:pt>
              </c:strCache>
            </c:strRef>
          </c:tx>
          <c:spPr>
            <a:ln w="28575" cap="rnd">
              <a:solidFill>
                <a:srgbClr val="157E9F"/>
              </a:solidFill>
              <a:round/>
            </a:ln>
            <a:effectLst/>
          </c:spPr>
          <c:marker>
            <c:symbol val="circle"/>
            <c:size val="5"/>
            <c:spPr>
              <a:solidFill>
                <a:srgbClr val="AD1C21"/>
              </a:solidFill>
              <a:ln w="50800">
                <a:solidFill>
                  <a:srgbClr val="157E9F"/>
                </a:solidFill>
              </a:ln>
              <a:effectLst/>
            </c:spPr>
          </c:marker>
          <c:cat>
            <c:strRef>
              <c:f>Sheet1!$A$5:$A$10</c:f>
              <c:strCache>
                <c:ptCount val="6"/>
                <c:pt idx="0">
                  <c:v>A</c:v>
                </c:pt>
                <c:pt idx="1">
                  <c:v>B</c:v>
                </c:pt>
                <c:pt idx="2">
                  <c:v>C</c:v>
                </c:pt>
                <c:pt idx="3">
                  <c:v>D</c:v>
                </c:pt>
                <c:pt idx="4">
                  <c:v>E</c:v>
                </c:pt>
                <c:pt idx="5">
                  <c:v>F</c:v>
                </c:pt>
              </c:strCache>
            </c:strRef>
          </c:cat>
          <c:val>
            <c:numRef>
              <c:f>Sheet1!$C$5:$C$10</c:f>
              <c:numCache>
                <c:formatCode>General</c:formatCode>
                <c:ptCount val="6"/>
                <c:pt idx="0">
                  <c:v>1</c:v>
                </c:pt>
                <c:pt idx="1">
                  <c:v>3</c:v>
                </c:pt>
                <c:pt idx="2">
                  <c:v>2</c:v>
                </c:pt>
                <c:pt idx="3">
                  <c:v>1</c:v>
                </c:pt>
                <c:pt idx="4">
                  <c:v>4</c:v>
                </c:pt>
                <c:pt idx="5">
                  <c:v>2</c:v>
                </c:pt>
              </c:numCache>
            </c:numRef>
          </c:val>
          <c:smooth val="0"/>
        </c:ser>
        <c:dLbls>
          <c:showLegendKey val="0"/>
          <c:showVal val="0"/>
          <c:showCatName val="0"/>
          <c:showSerName val="0"/>
          <c:showPercent val="0"/>
          <c:showBubbleSize val="0"/>
        </c:dLbls>
        <c:marker val="1"/>
        <c:smooth val="0"/>
        <c:axId val="793829888"/>
        <c:axId val="793830448"/>
      </c:lineChart>
      <c:catAx>
        <c:axId val="79382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rgbClr val="646568"/>
                </a:solidFill>
                <a:latin typeface="+mn-lt"/>
                <a:ea typeface="+mn-ea"/>
                <a:cs typeface="+mn-cs"/>
              </a:defRPr>
            </a:pPr>
            <a:endParaRPr lang="en-US"/>
          </a:p>
        </c:txPr>
        <c:crossAx val="793830448"/>
        <c:crosses val="autoZero"/>
        <c:auto val="1"/>
        <c:lblAlgn val="ctr"/>
        <c:lblOffset val="100"/>
        <c:tickMarkSkip val="1"/>
        <c:noMultiLvlLbl val="0"/>
      </c:catAx>
      <c:valAx>
        <c:axId val="793830448"/>
        <c:scaling>
          <c:orientation val="minMax"/>
        </c:scaling>
        <c:delete val="1"/>
        <c:axPos val="l"/>
        <c:majorGridlines>
          <c:spPr>
            <a:ln w="9525" cap="flat" cmpd="sng" algn="ctr">
              <a:solidFill>
                <a:srgbClr val="F6F6F6"/>
              </a:solidFill>
              <a:round/>
            </a:ln>
            <a:effectLst/>
          </c:spPr>
        </c:majorGridlines>
        <c:numFmt formatCode="General" sourceLinked="1"/>
        <c:majorTickMark val="none"/>
        <c:minorTickMark val="none"/>
        <c:tickLblPos val="nextTo"/>
        <c:crossAx val="793829888"/>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E46AAF-12A8-4624-8EDF-DCD94EB31EC8}" type="datetimeFigureOut">
              <a:rPr lang="zh-CN" altLang="en-US" smtClean="0"/>
              <a:t>2018/6/4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101410-6C15-4D5A-8C58-45F0BF97249F}" type="slidenum">
              <a:rPr lang="zh-CN" altLang="en-US" smtClean="0"/>
              <a:t>‹#›</a:t>
            </a:fld>
            <a:endParaRPr lang="zh-CN" altLang="en-US"/>
          </a:p>
        </p:txBody>
      </p:sp>
    </p:spTree>
    <p:extLst>
      <p:ext uri="{BB962C8B-B14F-4D97-AF65-F5344CB8AC3E}">
        <p14:creationId xmlns:p14="http://schemas.microsoft.com/office/powerpoint/2010/main" val="3585133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10788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A4CA56-C766-4643-9C49-0B5937DF92E1}"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31A4B-E62A-4F8E-837E-E9B10A41F2C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1080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2397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1149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49808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4655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A4CA56-C766-4643-9C49-0B5937DF92E1}"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31A4B-E62A-4F8E-837E-E9B10A41F2C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4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03708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9293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84116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03082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8978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A4CA56-C766-4643-9C49-0B5937DF92E1}" type="datetimeFigureOut">
              <a:rPr lang="zh-CN" altLang="en-US" smtClean="0"/>
              <a:t>2018/6/4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931A4B-E62A-4F8E-837E-E9B10A41F2C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1152143"/>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12" name="直接连接符 11"/>
          <p:cNvCxnSpPr/>
          <p:nvPr/>
        </p:nvCxnSpPr>
        <p:spPr>
          <a:xfrm>
            <a:off x="3526403" y="3662934"/>
            <a:ext cx="5370286" cy="0"/>
          </a:xfrm>
          <a:prstGeom prst="line">
            <a:avLst/>
          </a:prstGeom>
          <a:ln>
            <a:solidFill>
              <a:srgbClr val="1BA0C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526403" y="4516020"/>
            <a:ext cx="5370286" cy="0"/>
          </a:xfrm>
          <a:prstGeom prst="line">
            <a:avLst/>
          </a:prstGeom>
          <a:ln>
            <a:solidFill>
              <a:srgbClr val="1BA0C9"/>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746651" y="3721590"/>
            <a:ext cx="4711546" cy="769441"/>
          </a:xfrm>
          <a:prstGeom prst="rect">
            <a:avLst/>
          </a:prstGeom>
        </p:spPr>
        <p:txBody>
          <a:bodyPr wrap="none">
            <a:spAutoFit/>
          </a:bodyPr>
          <a:lstStyle/>
          <a:p>
            <a:r>
              <a:rPr kumimoji="1" lang="zh-CN" altLang="en-US" sz="4400" b="1" dirty="0" smtClean="0">
                <a:solidFill>
                  <a:srgbClr val="157E9F"/>
                </a:solidFill>
                <a:latin typeface="方正清刻本悦宋简体" panose="02000000000000000000" pitchFamily="2" charset="-122"/>
                <a:ea typeface="方正清刻本悦宋简体" panose="02000000000000000000" pitchFamily="2" charset="-122"/>
              </a:rPr>
              <a:t>填写您的论文题目</a:t>
            </a:r>
            <a:endParaRPr kumimoji="1" lang="zh-CN" altLang="en-US" sz="44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4" name="矩形 13"/>
          <p:cNvSpPr/>
          <p:nvPr/>
        </p:nvSpPr>
        <p:spPr>
          <a:xfrm>
            <a:off x="3749168" y="5525298"/>
            <a:ext cx="2249334" cy="400110"/>
          </a:xfrm>
          <a:prstGeom prst="rect">
            <a:avLst/>
          </a:prstGeom>
        </p:spPr>
        <p:txBody>
          <a:bodyPr wrap="none">
            <a:spAutoFit/>
          </a:bodyPr>
          <a:lstStyle/>
          <a:p>
            <a:r>
              <a:rPr kumimoji="1" lang="zh-CN" altLang="en-US" sz="2000" b="1" dirty="0" smtClean="0">
                <a:solidFill>
                  <a:srgbClr val="157E9F"/>
                </a:solidFill>
                <a:latin typeface="方正清刻本悦宋简体" panose="02000000000000000000" pitchFamily="2" charset="-122"/>
                <a:ea typeface="方正清刻本悦宋简体" panose="02000000000000000000" pitchFamily="2" charset="-122"/>
              </a:rPr>
              <a:t>指导老师：吴老师</a:t>
            </a:r>
            <a:endParaRPr kumimoji="1" lang="zh-CN" altLang="en-US" sz="20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6519937" y="5525298"/>
            <a:ext cx="1733167" cy="400110"/>
          </a:xfrm>
          <a:prstGeom prst="rect">
            <a:avLst/>
          </a:prstGeom>
        </p:spPr>
        <p:txBody>
          <a:bodyPr wrap="none">
            <a:spAutoFit/>
          </a:bodyPr>
          <a:lstStyle/>
          <a:p>
            <a:r>
              <a:rPr kumimoji="1" lang="zh-CN" altLang="en-US" sz="2000" b="1" dirty="0" smtClean="0">
                <a:solidFill>
                  <a:srgbClr val="157E9F"/>
                </a:solidFill>
                <a:latin typeface="方正清刻本悦宋简体" panose="02000000000000000000" pitchFamily="2" charset="-122"/>
                <a:ea typeface="方正清刻本悦宋简体" panose="02000000000000000000" pitchFamily="2" charset="-122"/>
              </a:rPr>
              <a:t>学生：黄小伟</a:t>
            </a:r>
            <a:endParaRPr kumimoji="1" lang="zh-CN" altLang="en-US" sz="2000" b="1"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5" name="Group 4"/>
          <p:cNvGrpSpPr>
            <a:grpSpLocks noChangeAspect="1"/>
          </p:cNvGrpSpPr>
          <p:nvPr/>
        </p:nvGrpSpPr>
        <p:grpSpPr bwMode="auto">
          <a:xfrm>
            <a:off x="5041974" y="1175786"/>
            <a:ext cx="2151063" cy="2138363"/>
            <a:chOff x="2946" y="838"/>
            <a:chExt cx="1355" cy="1347"/>
          </a:xfrm>
          <a:solidFill>
            <a:srgbClr val="1BA0C9"/>
          </a:solidFill>
        </p:grpSpPr>
        <p:sp>
          <p:nvSpPr>
            <p:cNvPr id="8"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1" name="组合 1"/>
          <p:cNvGrpSpPr/>
          <p:nvPr/>
        </p:nvGrpSpPr>
        <p:grpSpPr bwMode="auto">
          <a:xfrm>
            <a:off x="10203209" y="-781973"/>
            <a:ext cx="2441455" cy="3223791"/>
            <a:chOff x="0" y="-1"/>
            <a:chExt cx="2175714" cy="2871210"/>
          </a:xfrm>
          <a:solidFill>
            <a:srgbClr val="157E9F"/>
          </a:solidFill>
        </p:grpSpPr>
        <p:sp>
          <p:nvSpPr>
            <p:cNvPr id="202" name="矩形 13"/>
            <p:cNvSpPr>
              <a:spLocks noChangeArrowheads="1"/>
            </p:cNvSpPr>
            <p:nvPr/>
          </p:nvSpPr>
          <p:spPr bwMode="auto">
            <a:xfrm rot="2727610">
              <a:off x="-391510" y="1232685"/>
              <a:ext cx="2871210" cy="405837"/>
            </a:xfrm>
            <a:prstGeom prst="rect">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endParaRPr lang="zh-CN" altLang="zh-CN" sz="1800">
                <a:solidFill>
                  <a:srgbClr val="2A2E37"/>
                </a:solidFill>
                <a:latin typeface="宋体" pitchFamily="2" charset="-122"/>
                <a:sym typeface="宋体" pitchFamily="2" charset="-122"/>
              </a:endParaRPr>
            </a:p>
          </p:txBody>
        </p:sp>
        <p:sp>
          <p:nvSpPr>
            <p:cNvPr id="203" name="TextBox 14"/>
            <p:cNvSpPr>
              <a:spLocks noChangeArrowheads="1"/>
            </p:cNvSpPr>
            <p:nvPr/>
          </p:nvSpPr>
          <p:spPr bwMode="auto">
            <a:xfrm rot="2748894">
              <a:off x="470328" y="1223644"/>
              <a:ext cx="1016798" cy="3291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1800" b="1" dirty="0" smtClean="0">
                  <a:solidFill>
                    <a:schemeClr val="bg1"/>
                  </a:solidFill>
                  <a:latin typeface="微软雅黑" pitchFamily="34" charset="-122"/>
                  <a:ea typeface="微软雅黑" pitchFamily="34" charset="-122"/>
                  <a:sym typeface="微软雅黑" pitchFamily="34" charset="-122"/>
                </a:rPr>
                <a:t>2017·03</a:t>
              </a:r>
              <a:endParaRPr lang="zh-CN" altLang="en-US" sz="1800" b="1" dirty="0">
                <a:solidFill>
                  <a:schemeClr val="bg1"/>
                </a:solidFill>
                <a:latin typeface="微软雅黑" pitchFamily="34" charset="-122"/>
                <a:ea typeface="微软雅黑" pitchFamily="34" charset="-122"/>
                <a:sym typeface="微软雅黑" pitchFamily="34" charset="-122"/>
              </a:endParaRPr>
            </a:p>
          </p:txBody>
        </p:sp>
        <p:sp>
          <p:nvSpPr>
            <p:cNvPr id="204" name="直接连接符 15"/>
            <p:cNvSpPr>
              <a:spLocks noChangeShapeType="1"/>
            </p:cNvSpPr>
            <p:nvPr/>
          </p:nvSpPr>
          <p:spPr bwMode="auto">
            <a:xfrm>
              <a:off x="0" y="609418"/>
              <a:ext cx="2016224" cy="2016224"/>
            </a:xfrm>
            <a:prstGeom prst="line">
              <a:avLst/>
            </a:prstGeom>
            <a:grpFill/>
            <a:ln w="9525">
              <a:solidFill>
                <a:schemeClr val="bg1"/>
              </a:solidFill>
              <a:prstDash val="dash"/>
              <a:bevel/>
            </a:ln>
          </p:spPr>
          <p:txBody>
            <a:bodyPr/>
            <a:lstStyle/>
            <a:p>
              <a:endParaRPr lang="zh-CN" altLang="en-US"/>
            </a:p>
          </p:txBody>
        </p:sp>
        <p:sp>
          <p:nvSpPr>
            <p:cNvPr id="205" name="直接连接符 16"/>
            <p:cNvSpPr>
              <a:spLocks noChangeShapeType="1"/>
            </p:cNvSpPr>
            <p:nvPr/>
          </p:nvSpPr>
          <p:spPr bwMode="auto">
            <a:xfrm>
              <a:off x="159490" y="328427"/>
              <a:ext cx="2016224" cy="2016224"/>
            </a:xfrm>
            <a:prstGeom prst="line">
              <a:avLst/>
            </a:prstGeom>
            <a:grpFill/>
            <a:ln w="9525">
              <a:solidFill>
                <a:schemeClr val="bg1"/>
              </a:solidFill>
              <a:prstDash val="dash"/>
              <a:bevel/>
            </a:ln>
          </p:spPr>
          <p:txBody>
            <a:bodyPr/>
            <a:lstStyle/>
            <a:p>
              <a:endParaRPr lang="zh-CN" altLang="en-US"/>
            </a:p>
          </p:txBody>
        </p:sp>
      </p:grpSp>
      <p:sp>
        <p:nvSpPr>
          <p:cNvPr id="206" name="矩形 205"/>
          <p:cNvSpPr/>
          <p:nvPr/>
        </p:nvSpPr>
        <p:spPr>
          <a:xfrm>
            <a:off x="3133937" y="4636230"/>
            <a:ext cx="6086200" cy="707886"/>
          </a:xfrm>
          <a:prstGeom prst="rect">
            <a:avLst/>
          </a:prstGeom>
        </p:spPr>
        <p:txBody>
          <a:bodyPr wrap="square">
            <a:spAutoFit/>
          </a:bodyPr>
          <a:lstStyle/>
          <a:p>
            <a:pPr algn="ctr"/>
            <a:r>
              <a:rPr lang="en-US" altLang="zh-CN" sz="2000" dirty="0" smtClean="0">
                <a:solidFill>
                  <a:srgbClr val="157E9F"/>
                </a:solidFill>
              </a:rPr>
              <a:t>Research </a:t>
            </a:r>
            <a:r>
              <a:rPr lang="en-US" altLang="zh-CN" sz="2000" dirty="0">
                <a:solidFill>
                  <a:srgbClr val="157E9F"/>
                </a:solidFill>
              </a:rPr>
              <a:t>on The Strategies of Improving The </a:t>
            </a:r>
            <a:r>
              <a:rPr lang="en-US" altLang="zh-CN" sz="2000" dirty="0" smtClean="0">
                <a:solidFill>
                  <a:srgbClr val="157E9F"/>
                </a:solidFill>
              </a:rPr>
              <a:t>Learning </a:t>
            </a:r>
            <a:r>
              <a:rPr lang="en-US" altLang="zh-CN" sz="2000" dirty="0">
                <a:solidFill>
                  <a:srgbClr val="157E9F"/>
                </a:solidFill>
              </a:rPr>
              <a:t>Ability of China’s Enterprises</a:t>
            </a:r>
            <a:endParaRPr kumimoji="1" lang="zh-CN" altLang="en-US" sz="2000" b="1"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2</a:t>
            </a:r>
            <a:endParaRPr lang="zh-CN" altLang="en-US" sz="3600" dirty="0"/>
          </a:p>
        </p:txBody>
      </p:sp>
      <p:sp>
        <p:nvSpPr>
          <p:cNvPr id="1768" name="矩形 1767"/>
          <p:cNvSpPr/>
          <p:nvPr/>
        </p:nvSpPr>
        <p:spPr>
          <a:xfrm>
            <a:off x="3529133" y="310334"/>
            <a:ext cx="2485929"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RESEARCH PURPOES</a:t>
            </a:r>
            <a:endParaRPr lang="en-US" altLang="zh-CN" dirty="0">
              <a:solidFill>
                <a:schemeClr val="bg1"/>
              </a:solidFill>
              <a:latin typeface="微软雅黑" pitchFamily="34" charset="-122"/>
              <a:ea typeface="微软雅黑" pitchFamily="34" charset="-122"/>
            </a:endParaRPr>
          </a:p>
        </p:txBody>
      </p:sp>
      <p:sp>
        <p:nvSpPr>
          <p:cNvPr id="1769" name="圆角矩形 1768"/>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0"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71" name="矩形 1770"/>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选题目标概括</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61" name="组合 1"/>
          <p:cNvGrpSpPr/>
          <p:nvPr/>
        </p:nvGrpSpPr>
        <p:grpSpPr bwMode="auto">
          <a:xfrm>
            <a:off x="1951867" y="2246925"/>
            <a:ext cx="3282154" cy="2870223"/>
            <a:chOff x="1878988" y="2293364"/>
            <a:chExt cx="3330270" cy="2911770"/>
          </a:xfrm>
        </p:grpSpPr>
        <p:sp>
          <p:nvSpPr>
            <p:cNvPr id="62" name="任意多边形 20"/>
            <p:cNvSpPr/>
            <p:nvPr/>
          </p:nvSpPr>
          <p:spPr bwMode="auto">
            <a:xfrm>
              <a:off x="1901681" y="2319131"/>
              <a:ext cx="3294776" cy="2863476"/>
            </a:xfrm>
            <a:custGeom>
              <a:avLst/>
              <a:gdLst>
                <a:gd name="T0" fmla="*/ 671060 w 3980315"/>
                <a:gd name="T1" fmla="*/ 1962052 h 3459275"/>
                <a:gd name="T2" fmla="*/ 0 w 3980315"/>
                <a:gd name="T3" fmla="*/ 0 h 3459275"/>
                <a:gd name="T4" fmla="*/ 2257578 w 3980315"/>
                <a:gd name="T5" fmla="*/ 700709 h 3459275"/>
                <a:gd name="T6" fmla="*/ 710036 w 3980315"/>
                <a:gd name="T7" fmla="*/ 524229 h 3459275"/>
                <a:gd name="T8" fmla="*/ 1232914 w 3980315"/>
                <a:gd name="T9" fmla="*/ 196224 h 3459275"/>
                <a:gd name="T10" fmla="*/ 671060 w 3980315"/>
                <a:gd name="T11" fmla="*/ 1962052 h 345927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80315" h="3459275">
                  <a:moveTo>
                    <a:pt x="1183140" y="3459275"/>
                  </a:moveTo>
                  <a:lnTo>
                    <a:pt x="0" y="0"/>
                  </a:lnTo>
                  <a:lnTo>
                    <a:pt x="3980315" y="1235414"/>
                  </a:lnTo>
                  <a:lnTo>
                    <a:pt x="1251857" y="924264"/>
                  </a:lnTo>
                  <a:lnTo>
                    <a:pt x="2173740" y="345960"/>
                  </a:lnTo>
                  <a:lnTo>
                    <a:pt x="1183140" y="3459275"/>
                  </a:lnTo>
                  <a:close/>
                </a:path>
              </a:pathLst>
            </a:custGeom>
            <a:noFill/>
            <a:ln w="22225">
              <a:solidFill>
                <a:srgbClr val="157E9F"/>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3" name="椭圆 21"/>
            <p:cNvSpPr>
              <a:spLocks noChangeArrowheads="1"/>
            </p:cNvSpPr>
            <p:nvPr/>
          </p:nvSpPr>
          <p:spPr bwMode="auto">
            <a:xfrm>
              <a:off x="1878988" y="2293364"/>
              <a:ext cx="51946" cy="51946"/>
            </a:xfrm>
            <a:prstGeom prst="ellipse">
              <a:avLst/>
            </a:prstGeom>
            <a:blipFill dpi="0" rotWithShape="1">
              <a:blip/>
              <a:srcRect/>
              <a:stretch>
                <a:fillRect/>
              </a:stretch>
            </a:blipFill>
            <a:ln w="22225">
              <a:solidFill>
                <a:srgbClr val="157E9F"/>
              </a:solidFill>
              <a:round/>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endParaRPr lang="zh-CN" altLang="en-US" sz="1800">
                <a:latin typeface="Arial" pitchFamily="34" charset="0"/>
              </a:endParaRPr>
            </a:p>
          </p:txBody>
        </p:sp>
        <p:sp>
          <p:nvSpPr>
            <p:cNvPr id="64" name="椭圆 22"/>
            <p:cNvSpPr>
              <a:spLocks noChangeArrowheads="1"/>
            </p:cNvSpPr>
            <p:nvPr/>
          </p:nvSpPr>
          <p:spPr bwMode="auto">
            <a:xfrm>
              <a:off x="2856811" y="5153188"/>
              <a:ext cx="51946" cy="51946"/>
            </a:xfrm>
            <a:prstGeom prst="ellipse">
              <a:avLst/>
            </a:prstGeom>
            <a:blipFill dpi="0" rotWithShape="1">
              <a:blip/>
              <a:srcRect/>
              <a:stretch>
                <a:fillRect/>
              </a:stretch>
            </a:blipFill>
            <a:ln w="22225">
              <a:solidFill>
                <a:srgbClr val="157E9F"/>
              </a:solidFill>
              <a:round/>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endParaRPr lang="zh-CN" altLang="en-US" sz="1800">
                <a:latin typeface="Arial" pitchFamily="34" charset="0"/>
              </a:endParaRPr>
            </a:p>
          </p:txBody>
        </p:sp>
        <p:sp>
          <p:nvSpPr>
            <p:cNvPr id="65" name="椭圆 23"/>
            <p:cNvSpPr>
              <a:spLocks noChangeArrowheads="1"/>
            </p:cNvSpPr>
            <p:nvPr/>
          </p:nvSpPr>
          <p:spPr bwMode="auto">
            <a:xfrm>
              <a:off x="3667165" y="2599475"/>
              <a:ext cx="51946" cy="51946"/>
            </a:xfrm>
            <a:prstGeom prst="ellipse">
              <a:avLst/>
            </a:prstGeom>
            <a:blipFill dpi="0" rotWithShape="1">
              <a:blip/>
              <a:srcRect/>
              <a:stretch>
                <a:fillRect/>
              </a:stretch>
            </a:blipFill>
            <a:ln w="22225">
              <a:solidFill>
                <a:srgbClr val="157E9F"/>
              </a:solidFill>
              <a:round/>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endParaRPr lang="zh-CN" altLang="en-US" sz="1800">
                <a:latin typeface="Arial" pitchFamily="34" charset="0"/>
              </a:endParaRPr>
            </a:p>
          </p:txBody>
        </p:sp>
        <p:sp>
          <p:nvSpPr>
            <p:cNvPr id="66" name="椭圆 24"/>
            <p:cNvSpPr>
              <a:spLocks noChangeArrowheads="1"/>
            </p:cNvSpPr>
            <p:nvPr/>
          </p:nvSpPr>
          <p:spPr bwMode="auto">
            <a:xfrm>
              <a:off x="5157312" y="3314745"/>
              <a:ext cx="51946" cy="51946"/>
            </a:xfrm>
            <a:prstGeom prst="ellipse">
              <a:avLst/>
            </a:prstGeom>
            <a:blipFill dpi="0" rotWithShape="1">
              <a:blip/>
              <a:srcRect/>
              <a:stretch>
                <a:fillRect/>
              </a:stretch>
            </a:blipFill>
            <a:ln w="22225">
              <a:solidFill>
                <a:srgbClr val="157E9F"/>
              </a:solidFill>
              <a:round/>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endParaRPr lang="zh-CN" altLang="en-US" sz="1800">
                <a:latin typeface="Arial" pitchFamily="34" charset="0"/>
              </a:endParaRPr>
            </a:p>
          </p:txBody>
        </p:sp>
        <p:sp>
          <p:nvSpPr>
            <p:cNvPr id="67" name="椭圆 25"/>
            <p:cNvSpPr>
              <a:spLocks noChangeArrowheads="1"/>
            </p:cNvSpPr>
            <p:nvPr/>
          </p:nvSpPr>
          <p:spPr bwMode="auto">
            <a:xfrm>
              <a:off x="2908758" y="3056262"/>
              <a:ext cx="51946" cy="51946"/>
            </a:xfrm>
            <a:prstGeom prst="ellipse">
              <a:avLst/>
            </a:prstGeom>
            <a:blipFill dpi="0" rotWithShape="1">
              <a:blip/>
              <a:srcRect/>
              <a:stretch>
                <a:fillRect/>
              </a:stretch>
            </a:blipFill>
            <a:ln w="22225">
              <a:solidFill>
                <a:srgbClr val="157E9F"/>
              </a:solidFill>
              <a:round/>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endParaRPr lang="zh-CN" altLang="en-US" sz="1800">
                <a:latin typeface="Arial" pitchFamily="34" charset="0"/>
              </a:endParaRPr>
            </a:p>
          </p:txBody>
        </p:sp>
        <p:sp>
          <p:nvSpPr>
            <p:cNvPr id="68" name="任意多边形 26"/>
            <p:cNvSpPr/>
            <p:nvPr/>
          </p:nvSpPr>
          <p:spPr bwMode="auto">
            <a:xfrm>
              <a:off x="1899711" y="2314061"/>
              <a:ext cx="3298812" cy="2877555"/>
            </a:xfrm>
            <a:custGeom>
              <a:avLst/>
              <a:gdLst>
                <a:gd name="T0" fmla="*/ 0 w 3985191"/>
                <a:gd name="T1" fmla="*/ 0 h 3476284"/>
                <a:gd name="T2" fmla="*/ 1234264 w 3985191"/>
                <a:gd name="T3" fmla="*/ 205872 h 3476284"/>
                <a:gd name="T4" fmla="*/ 2260344 w 3985191"/>
                <a:gd name="T5" fmla="*/ 697880 h 3476284"/>
                <a:gd name="T6" fmla="*/ 666236 w 3985191"/>
                <a:gd name="T7" fmla="*/ 1971698 h 3476284"/>
                <a:gd name="T8" fmla="*/ 703281 w 3985191"/>
                <a:gd name="T9" fmla="*/ 520757 h 3476284"/>
                <a:gd name="T10" fmla="*/ 0 w 3985191"/>
                <a:gd name="T11" fmla="*/ 0 h 3476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85191" h="3476284">
                  <a:moveTo>
                    <a:pt x="0" y="0"/>
                  </a:moveTo>
                  <a:lnTo>
                    <a:pt x="2176121" y="362970"/>
                  </a:lnTo>
                  <a:lnTo>
                    <a:pt x="3985191" y="1230426"/>
                  </a:lnTo>
                  <a:lnTo>
                    <a:pt x="1174635" y="3476284"/>
                  </a:lnTo>
                  <a:lnTo>
                    <a:pt x="1239950" y="918142"/>
                  </a:lnTo>
                  <a:lnTo>
                    <a:pt x="0" y="0"/>
                  </a:lnTo>
                  <a:close/>
                </a:path>
              </a:pathLst>
            </a:custGeom>
            <a:noFill/>
            <a:ln w="22225">
              <a:solidFill>
                <a:srgbClr val="157E9F"/>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69" name="文本框 32"/>
          <p:cNvSpPr txBox="1">
            <a:spLocks noChangeArrowheads="1"/>
          </p:cNvSpPr>
          <p:nvPr/>
        </p:nvSpPr>
        <p:spPr bwMode="auto">
          <a:xfrm>
            <a:off x="1287463" y="1719832"/>
            <a:ext cx="1266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800" b="1" dirty="0">
                <a:solidFill>
                  <a:srgbClr val="157E9F"/>
                </a:solidFill>
                <a:latin typeface="方正清刻本悦宋简体" panose="02000000000000000000" pitchFamily="2" charset="-122"/>
                <a:ea typeface="方正清刻本悦宋简体" panose="02000000000000000000" pitchFamily="2" charset="-122"/>
              </a:rPr>
              <a:t>概括</a:t>
            </a:r>
            <a:r>
              <a:rPr lang="en-US" altLang="zh-CN" sz="1800" b="1" dirty="0" smtClean="0">
                <a:solidFill>
                  <a:srgbClr val="157E9F"/>
                </a:solidFill>
                <a:latin typeface="方正清刻本悦宋简体" panose="02000000000000000000" pitchFamily="2" charset="-122"/>
                <a:ea typeface="方正清刻本悦宋简体" panose="02000000000000000000" pitchFamily="2" charset="-122"/>
              </a:rPr>
              <a:t>1</a:t>
            </a:r>
            <a:endParaRPr lang="zh-CN" altLang="en-US" sz="1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70" name="文本框 32"/>
          <p:cNvSpPr txBox="1">
            <a:spLocks noChangeArrowheads="1"/>
          </p:cNvSpPr>
          <p:nvPr/>
        </p:nvSpPr>
        <p:spPr bwMode="auto">
          <a:xfrm>
            <a:off x="4757864" y="2568054"/>
            <a:ext cx="1266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800" b="1" dirty="0">
                <a:solidFill>
                  <a:srgbClr val="157E9F"/>
                </a:solidFill>
                <a:latin typeface="方正清刻本悦宋简体" panose="02000000000000000000" pitchFamily="2" charset="-122"/>
                <a:ea typeface="方正清刻本悦宋简体" panose="02000000000000000000" pitchFamily="2" charset="-122"/>
              </a:rPr>
              <a:t>概括</a:t>
            </a:r>
            <a:r>
              <a:rPr lang="en-US" altLang="zh-CN" sz="1800" b="1" dirty="0" smtClean="0">
                <a:solidFill>
                  <a:srgbClr val="157E9F"/>
                </a:solidFill>
                <a:latin typeface="方正清刻本悦宋简体" panose="02000000000000000000" pitchFamily="2" charset="-122"/>
                <a:ea typeface="方正清刻本悦宋简体" panose="02000000000000000000" pitchFamily="2" charset="-122"/>
              </a:rPr>
              <a:t>2</a:t>
            </a:r>
            <a:endParaRPr lang="zh-CN" altLang="en-US" sz="1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71" name="文本框 33"/>
          <p:cNvSpPr txBox="1">
            <a:spLocks noChangeArrowheads="1"/>
          </p:cNvSpPr>
          <p:nvPr/>
        </p:nvSpPr>
        <p:spPr bwMode="auto">
          <a:xfrm>
            <a:off x="1861064" y="5066212"/>
            <a:ext cx="12690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800" b="1" dirty="0">
                <a:solidFill>
                  <a:srgbClr val="157E9F"/>
                </a:solidFill>
                <a:latin typeface="方正清刻本悦宋简体" panose="02000000000000000000" pitchFamily="2" charset="-122"/>
                <a:ea typeface="方正清刻本悦宋简体" panose="02000000000000000000" pitchFamily="2" charset="-122"/>
              </a:rPr>
              <a:t>概括</a:t>
            </a:r>
            <a:r>
              <a:rPr lang="en-US" altLang="zh-CN" sz="1800" b="1" dirty="0" smtClean="0">
                <a:solidFill>
                  <a:srgbClr val="157E9F"/>
                </a:solidFill>
                <a:latin typeface="方正清刻本悦宋简体" panose="02000000000000000000" pitchFamily="2" charset="-122"/>
                <a:ea typeface="方正清刻本悦宋简体" panose="02000000000000000000" pitchFamily="2" charset="-122"/>
              </a:rPr>
              <a:t>3</a:t>
            </a:r>
            <a:endParaRPr lang="zh-CN" altLang="en-US" sz="1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72" name="文本框 32"/>
          <p:cNvSpPr txBox="1">
            <a:spLocks noChangeArrowheads="1"/>
          </p:cNvSpPr>
          <p:nvPr/>
        </p:nvSpPr>
        <p:spPr bwMode="auto">
          <a:xfrm>
            <a:off x="7371639" y="1877593"/>
            <a:ext cx="1266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800" b="1" dirty="0" smtClean="0">
                <a:solidFill>
                  <a:srgbClr val="157E9F"/>
                </a:solidFill>
                <a:latin typeface="方正清刻本悦宋简体" panose="02000000000000000000" pitchFamily="2" charset="-122"/>
                <a:ea typeface="方正清刻本悦宋简体" panose="02000000000000000000" pitchFamily="2" charset="-122"/>
              </a:rPr>
              <a:t>概括</a:t>
            </a:r>
            <a:r>
              <a:rPr lang="en-US" altLang="zh-CN" sz="1800" b="1" dirty="0" smtClean="0">
                <a:solidFill>
                  <a:srgbClr val="157E9F"/>
                </a:solidFill>
                <a:latin typeface="方正清刻本悦宋简体" panose="02000000000000000000" pitchFamily="2" charset="-122"/>
                <a:ea typeface="方正清刻本悦宋简体" panose="02000000000000000000" pitchFamily="2" charset="-122"/>
              </a:rPr>
              <a:t>1</a:t>
            </a:r>
            <a:endParaRPr lang="zh-CN" altLang="en-US" sz="1800" b="1"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73" name="Group 398"/>
          <p:cNvGrpSpPr/>
          <p:nvPr/>
        </p:nvGrpSpPr>
        <p:grpSpPr>
          <a:xfrm>
            <a:off x="6810291" y="1988104"/>
            <a:ext cx="391999" cy="405287"/>
            <a:chOff x="209551" y="3594100"/>
            <a:chExt cx="280988" cy="290513"/>
          </a:xfrm>
          <a:solidFill>
            <a:srgbClr val="157E9F"/>
          </a:solidFill>
        </p:grpSpPr>
        <p:sp>
          <p:nvSpPr>
            <p:cNvPr id="74" name="Freeform 154"/>
            <p:cNvSpPr>
              <a:spLocks noEditPoints="1"/>
            </p:cNvSpPr>
            <p:nvPr/>
          </p:nvSpPr>
          <p:spPr bwMode="auto">
            <a:xfrm>
              <a:off x="209551" y="3594100"/>
              <a:ext cx="280988" cy="290513"/>
            </a:xfrm>
            <a:custGeom>
              <a:avLst/>
              <a:gdLst/>
              <a:ahLst/>
              <a:cxnLst>
                <a:cxn ang="0">
                  <a:pos x="25" y="104"/>
                </a:cxn>
                <a:cxn ang="0">
                  <a:pos x="40" y="103"/>
                </a:cxn>
                <a:cxn ang="0">
                  <a:pos x="84" y="103"/>
                </a:cxn>
                <a:cxn ang="0">
                  <a:pos x="99" y="104"/>
                </a:cxn>
                <a:cxn ang="0">
                  <a:pos x="108" y="64"/>
                </a:cxn>
                <a:cxn ang="0">
                  <a:pos x="99" y="24"/>
                </a:cxn>
                <a:cxn ang="0">
                  <a:pos x="62" y="0"/>
                </a:cxn>
                <a:cxn ang="0">
                  <a:pos x="25" y="24"/>
                </a:cxn>
                <a:cxn ang="0">
                  <a:pos x="16" y="64"/>
                </a:cxn>
                <a:cxn ang="0">
                  <a:pos x="62" y="124"/>
                </a:cxn>
                <a:cxn ang="0">
                  <a:pos x="62" y="95"/>
                </a:cxn>
                <a:cxn ang="0">
                  <a:pos x="62" y="124"/>
                </a:cxn>
                <a:cxn ang="0">
                  <a:pos x="39" y="50"/>
                </a:cxn>
                <a:cxn ang="0">
                  <a:pos x="62" y="37"/>
                </a:cxn>
                <a:cxn ang="0">
                  <a:pos x="85" y="50"/>
                </a:cxn>
                <a:cxn ang="0">
                  <a:pos x="85" y="78"/>
                </a:cxn>
                <a:cxn ang="0">
                  <a:pos x="62" y="91"/>
                </a:cxn>
                <a:cxn ang="0">
                  <a:pos x="39" y="78"/>
                </a:cxn>
                <a:cxn ang="0">
                  <a:pos x="34" y="74"/>
                </a:cxn>
                <a:cxn ang="0">
                  <a:pos x="34" y="54"/>
                </a:cxn>
                <a:cxn ang="0">
                  <a:pos x="34" y="74"/>
                </a:cxn>
                <a:cxn ang="0">
                  <a:pos x="42" y="30"/>
                </a:cxn>
                <a:cxn ang="0">
                  <a:pos x="48" y="40"/>
                </a:cxn>
                <a:cxn ang="0">
                  <a:pos x="67" y="35"/>
                </a:cxn>
                <a:cxn ang="0">
                  <a:pos x="85" y="45"/>
                </a:cxn>
                <a:cxn ang="0">
                  <a:pos x="67" y="35"/>
                </a:cxn>
                <a:cxn ang="0">
                  <a:pos x="102" y="64"/>
                </a:cxn>
                <a:cxn ang="0">
                  <a:pos x="90" y="64"/>
                </a:cxn>
                <a:cxn ang="0">
                  <a:pos x="85" y="83"/>
                </a:cxn>
                <a:cxn ang="0">
                  <a:pos x="67" y="93"/>
                </a:cxn>
                <a:cxn ang="0">
                  <a:pos x="85" y="83"/>
                </a:cxn>
                <a:cxn ang="0">
                  <a:pos x="57" y="93"/>
                </a:cxn>
                <a:cxn ang="0">
                  <a:pos x="39" y="83"/>
                </a:cxn>
                <a:cxn ang="0">
                  <a:pos x="116" y="94"/>
                </a:cxn>
                <a:cxn ang="0">
                  <a:pos x="86" y="99"/>
                </a:cxn>
                <a:cxn ang="0">
                  <a:pos x="105" y="67"/>
                </a:cxn>
                <a:cxn ang="0">
                  <a:pos x="99" y="28"/>
                </a:cxn>
                <a:cxn ang="0">
                  <a:pos x="105" y="61"/>
                </a:cxn>
                <a:cxn ang="0">
                  <a:pos x="86" y="29"/>
                </a:cxn>
                <a:cxn ang="0">
                  <a:pos x="62" y="4"/>
                </a:cxn>
                <a:cxn ang="0">
                  <a:pos x="62" y="33"/>
                </a:cxn>
                <a:cxn ang="0">
                  <a:pos x="62" y="4"/>
                </a:cxn>
                <a:cxn ang="0">
                  <a:pos x="25" y="28"/>
                </a:cxn>
                <a:cxn ang="0">
                  <a:pos x="35" y="48"/>
                </a:cxn>
                <a:cxn ang="0">
                  <a:pos x="8" y="34"/>
                </a:cxn>
                <a:cxn ang="0">
                  <a:pos x="35" y="80"/>
                </a:cxn>
                <a:cxn ang="0">
                  <a:pos x="25" y="100"/>
                </a:cxn>
                <a:cxn ang="0">
                  <a:pos x="8" y="94"/>
                </a:cxn>
              </a:cxnLst>
              <a:rect l="0" t="0" r="r" b="b"/>
              <a:pathLst>
                <a:path w="124" h="128">
                  <a:moveTo>
                    <a:pt x="4" y="96"/>
                  </a:moveTo>
                  <a:cubicBezTo>
                    <a:pt x="7" y="101"/>
                    <a:pt x="14" y="104"/>
                    <a:pt x="25" y="104"/>
                  </a:cubicBezTo>
                  <a:cubicBezTo>
                    <a:pt x="25" y="104"/>
                    <a:pt x="25" y="104"/>
                    <a:pt x="25" y="104"/>
                  </a:cubicBezTo>
                  <a:cubicBezTo>
                    <a:pt x="29" y="104"/>
                    <a:pt x="34" y="104"/>
                    <a:pt x="40" y="103"/>
                  </a:cubicBezTo>
                  <a:cubicBezTo>
                    <a:pt x="45" y="118"/>
                    <a:pt x="53" y="128"/>
                    <a:pt x="62" y="128"/>
                  </a:cubicBezTo>
                  <a:cubicBezTo>
                    <a:pt x="71" y="128"/>
                    <a:pt x="79" y="118"/>
                    <a:pt x="84" y="103"/>
                  </a:cubicBezTo>
                  <a:cubicBezTo>
                    <a:pt x="90" y="104"/>
                    <a:pt x="95" y="104"/>
                    <a:pt x="99" y="104"/>
                  </a:cubicBezTo>
                  <a:cubicBezTo>
                    <a:pt x="99" y="104"/>
                    <a:pt x="99" y="104"/>
                    <a:pt x="99" y="104"/>
                  </a:cubicBezTo>
                  <a:cubicBezTo>
                    <a:pt x="110" y="104"/>
                    <a:pt x="117" y="101"/>
                    <a:pt x="120" y="96"/>
                  </a:cubicBezTo>
                  <a:cubicBezTo>
                    <a:pt x="124" y="89"/>
                    <a:pt x="120" y="77"/>
                    <a:pt x="108" y="64"/>
                  </a:cubicBezTo>
                  <a:cubicBezTo>
                    <a:pt x="120" y="51"/>
                    <a:pt x="124" y="39"/>
                    <a:pt x="120" y="32"/>
                  </a:cubicBezTo>
                  <a:cubicBezTo>
                    <a:pt x="117" y="27"/>
                    <a:pt x="110" y="24"/>
                    <a:pt x="99" y="24"/>
                  </a:cubicBezTo>
                  <a:cubicBezTo>
                    <a:pt x="95" y="24"/>
                    <a:pt x="90" y="24"/>
                    <a:pt x="84" y="25"/>
                  </a:cubicBezTo>
                  <a:cubicBezTo>
                    <a:pt x="79" y="10"/>
                    <a:pt x="71" y="0"/>
                    <a:pt x="62" y="0"/>
                  </a:cubicBezTo>
                  <a:cubicBezTo>
                    <a:pt x="53" y="0"/>
                    <a:pt x="45" y="10"/>
                    <a:pt x="40" y="25"/>
                  </a:cubicBezTo>
                  <a:cubicBezTo>
                    <a:pt x="34" y="24"/>
                    <a:pt x="29" y="24"/>
                    <a:pt x="25" y="24"/>
                  </a:cubicBezTo>
                  <a:cubicBezTo>
                    <a:pt x="14" y="24"/>
                    <a:pt x="7" y="27"/>
                    <a:pt x="4" y="32"/>
                  </a:cubicBezTo>
                  <a:cubicBezTo>
                    <a:pt x="0" y="39"/>
                    <a:pt x="4" y="51"/>
                    <a:pt x="16" y="64"/>
                  </a:cubicBezTo>
                  <a:cubicBezTo>
                    <a:pt x="4" y="77"/>
                    <a:pt x="0" y="89"/>
                    <a:pt x="4" y="96"/>
                  </a:cubicBezTo>
                  <a:close/>
                  <a:moveTo>
                    <a:pt x="62" y="124"/>
                  </a:moveTo>
                  <a:cubicBezTo>
                    <a:pt x="55" y="124"/>
                    <a:pt x="48" y="115"/>
                    <a:pt x="43" y="102"/>
                  </a:cubicBezTo>
                  <a:cubicBezTo>
                    <a:pt x="50" y="100"/>
                    <a:pt x="56" y="98"/>
                    <a:pt x="62" y="95"/>
                  </a:cubicBezTo>
                  <a:cubicBezTo>
                    <a:pt x="68" y="98"/>
                    <a:pt x="74" y="100"/>
                    <a:pt x="81" y="102"/>
                  </a:cubicBezTo>
                  <a:cubicBezTo>
                    <a:pt x="76" y="115"/>
                    <a:pt x="69" y="124"/>
                    <a:pt x="62" y="124"/>
                  </a:cubicBezTo>
                  <a:close/>
                  <a:moveTo>
                    <a:pt x="38" y="64"/>
                  </a:moveTo>
                  <a:cubicBezTo>
                    <a:pt x="38" y="59"/>
                    <a:pt x="38" y="55"/>
                    <a:pt x="39" y="50"/>
                  </a:cubicBezTo>
                  <a:cubicBezTo>
                    <a:pt x="42" y="48"/>
                    <a:pt x="46" y="46"/>
                    <a:pt x="50" y="43"/>
                  </a:cubicBezTo>
                  <a:cubicBezTo>
                    <a:pt x="54" y="41"/>
                    <a:pt x="58" y="39"/>
                    <a:pt x="62" y="37"/>
                  </a:cubicBezTo>
                  <a:cubicBezTo>
                    <a:pt x="66" y="39"/>
                    <a:pt x="70" y="41"/>
                    <a:pt x="74" y="43"/>
                  </a:cubicBezTo>
                  <a:cubicBezTo>
                    <a:pt x="78" y="46"/>
                    <a:pt x="82" y="48"/>
                    <a:pt x="85" y="50"/>
                  </a:cubicBezTo>
                  <a:cubicBezTo>
                    <a:pt x="86" y="55"/>
                    <a:pt x="86" y="59"/>
                    <a:pt x="86" y="64"/>
                  </a:cubicBezTo>
                  <a:cubicBezTo>
                    <a:pt x="86" y="69"/>
                    <a:pt x="86" y="73"/>
                    <a:pt x="85" y="78"/>
                  </a:cubicBezTo>
                  <a:cubicBezTo>
                    <a:pt x="82" y="80"/>
                    <a:pt x="78" y="82"/>
                    <a:pt x="74" y="85"/>
                  </a:cubicBezTo>
                  <a:cubicBezTo>
                    <a:pt x="70" y="87"/>
                    <a:pt x="66" y="89"/>
                    <a:pt x="62" y="91"/>
                  </a:cubicBezTo>
                  <a:cubicBezTo>
                    <a:pt x="58" y="89"/>
                    <a:pt x="54" y="87"/>
                    <a:pt x="50" y="85"/>
                  </a:cubicBezTo>
                  <a:cubicBezTo>
                    <a:pt x="46" y="82"/>
                    <a:pt x="42" y="80"/>
                    <a:pt x="39" y="78"/>
                  </a:cubicBezTo>
                  <a:cubicBezTo>
                    <a:pt x="38" y="73"/>
                    <a:pt x="38" y="69"/>
                    <a:pt x="38" y="64"/>
                  </a:cubicBezTo>
                  <a:close/>
                  <a:moveTo>
                    <a:pt x="34" y="74"/>
                  </a:moveTo>
                  <a:cubicBezTo>
                    <a:pt x="30" y="71"/>
                    <a:pt x="26" y="68"/>
                    <a:pt x="22" y="64"/>
                  </a:cubicBezTo>
                  <a:cubicBezTo>
                    <a:pt x="26" y="60"/>
                    <a:pt x="30" y="57"/>
                    <a:pt x="34" y="54"/>
                  </a:cubicBezTo>
                  <a:cubicBezTo>
                    <a:pt x="34" y="57"/>
                    <a:pt x="34" y="60"/>
                    <a:pt x="34" y="64"/>
                  </a:cubicBezTo>
                  <a:cubicBezTo>
                    <a:pt x="34" y="68"/>
                    <a:pt x="34" y="71"/>
                    <a:pt x="34" y="74"/>
                  </a:cubicBezTo>
                  <a:close/>
                  <a:moveTo>
                    <a:pt x="39" y="45"/>
                  </a:moveTo>
                  <a:cubicBezTo>
                    <a:pt x="40" y="40"/>
                    <a:pt x="41" y="35"/>
                    <a:pt x="42" y="30"/>
                  </a:cubicBezTo>
                  <a:cubicBezTo>
                    <a:pt x="47" y="31"/>
                    <a:pt x="52" y="33"/>
                    <a:pt x="57" y="35"/>
                  </a:cubicBezTo>
                  <a:cubicBezTo>
                    <a:pt x="54" y="36"/>
                    <a:pt x="51" y="38"/>
                    <a:pt x="48" y="40"/>
                  </a:cubicBezTo>
                  <a:cubicBezTo>
                    <a:pt x="45" y="42"/>
                    <a:pt x="42" y="43"/>
                    <a:pt x="39" y="45"/>
                  </a:cubicBezTo>
                  <a:close/>
                  <a:moveTo>
                    <a:pt x="67" y="35"/>
                  </a:moveTo>
                  <a:cubicBezTo>
                    <a:pt x="72" y="33"/>
                    <a:pt x="77" y="31"/>
                    <a:pt x="82" y="30"/>
                  </a:cubicBezTo>
                  <a:cubicBezTo>
                    <a:pt x="83" y="35"/>
                    <a:pt x="84" y="40"/>
                    <a:pt x="85" y="45"/>
                  </a:cubicBezTo>
                  <a:cubicBezTo>
                    <a:pt x="82" y="43"/>
                    <a:pt x="79" y="42"/>
                    <a:pt x="76" y="40"/>
                  </a:cubicBezTo>
                  <a:cubicBezTo>
                    <a:pt x="73" y="38"/>
                    <a:pt x="70" y="36"/>
                    <a:pt x="67" y="35"/>
                  </a:cubicBezTo>
                  <a:close/>
                  <a:moveTo>
                    <a:pt x="90" y="54"/>
                  </a:moveTo>
                  <a:cubicBezTo>
                    <a:pt x="94" y="57"/>
                    <a:pt x="98" y="60"/>
                    <a:pt x="102" y="64"/>
                  </a:cubicBezTo>
                  <a:cubicBezTo>
                    <a:pt x="98" y="68"/>
                    <a:pt x="94" y="71"/>
                    <a:pt x="90" y="74"/>
                  </a:cubicBezTo>
                  <a:cubicBezTo>
                    <a:pt x="90" y="71"/>
                    <a:pt x="90" y="68"/>
                    <a:pt x="90" y="64"/>
                  </a:cubicBezTo>
                  <a:cubicBezTo>
                    <a:pt x="90" y="60"/>
                    <a:pt x="90" y="57"/>
                    <a:pt x="90" y="54"/>
                  </a:cubicBezTo>
                  <a:close/>
                  <a:moveTo>
                    <a:pt x="85" y="83"/>
                  </a:moveTo>
                  <a:cubicBezTo>
                    <a:pt x="84" y="88"/>
                    <a:pt x="83" y="93"/>
                    <a:pt x="82" y="98"/>
                  </a:cubicBezTo>
                  <a:cubicBezTo>
                    <a:pt x="77" y="97"/>
                    <a:pt x="72" y="95"/>
                    <a:pt x="67" y="93"/>
                  </a:cubicBezTo>
                  <a:cubicBezTo>
                    <a:pt x="70" y="92"/>
                    <a:pt x="73" y="90"/>
                    <a:pt x="76" y="88"/>
                  </a:cubicBezTo>
                  <a:cubicBezTo>
                    <a:pt x="79" y="86"/>
                    <a:pt x="82" y="85"/>
                    <a:pt x="85" y="83"/>
                  </a:cubicBezTo>
                  <a:close/>
                  <a:moveTo>
                    <a:pt x="48" y="88"/>
                  </a:moveTo>
                  <a:cubicBezTo>
                    <a:pt x="51" y="90"/>
                    <a:pt x="54" y="92"/>
                    <a:pt x="57" y="93"/>
                  </a:cubicBezTo>
                  <a:cubicBezTo>
                    <a:pt x="52" y="95"/>
                    <a:pt x="47" y="97"/>
                    <a:pt x="42" y="98"/>
                  </a:cubicBezTo>
                  <a:cubicBezTo>
                    <a:pt x="41" y="93"/>
                    <a:pt x="40" y="88"/>
                    <a:pt x="39" y="83"/>
                  </a:cubicBezTo>
                  <a:cubicBezTo>
                    <a:pt x="42" y="85"/>
                    <a:pt x="45" y="86"/>
                    <a:pt x="48" y="88"/>
                  </a:cubicBezTo>
                  <a:close/>
                  <a:moveTo>
                    <a:pt x="116" y="94"/>
                  </a:moveTo>
                  <a:cubicBezTo>
                    <a:pt x="114" y="98"/>
                    <a:pt x="108" y="100"/>
                    <a:pt x="99" y="100"/>
                  </a:cubicBezTo>
                  <a:cubicBezTo>
                    <a:pt x="95" y="100"/>
                    <a:pt x="90" y="100"/>
                    <a:pt x="86" y="99"/>
                  </a:cubicBezTo>
                  <a:cubicBezTo>
                    <a:pt x="87" y="93"/>
                    <a:pt x="88" y="87"/>
                    <a:pt x="89" y="80"/>
                  </a:cubicBezTo>
                  <a:cubicBezTo>
                    <a:pt x="95" y="76"/>
                    <a:pt x="101" y="71"/>
                    <a:pt x="105" y="67"/>
                  </a:cubicBezTo>
                  <a:cubicBezTo>
                    <a:pt x="115" y="78"/>
                    <a:pt x="120" y="88"/>
                    <a:pt x="116" y="94"/>
                  </a:cubicBezTo>
                  <a:close/>
                  <a:moveTo>
                    <a:pt x="99" y="28"/>
                  </a:moveTo>
                  <a:cubicBezTo>
                    <a:pt x="108" y="28"/>
                    <a:pt x="114" y="30"/>
                    <a:pt x="116" y="34"/>
                  </a:cubicBezTo>
                  <a:cubicBezTo>
                    <a:pt x="120" y="40"/>
                    <a:pt x="115" y="50"/>
                    <a:pt x="105" y="61"/>
                  </a:cubicBezTo>
                  <a:cubicBezTo>
                    <a:pt x="101" y="57"/>
                    <a:pt x="95" y="52"/>
                    <a:pt x="89" y="48"/>
                  </a:cubicBezTo>
                  <a:cubicBezTo>
                    <a:pt x="88" y="41"/>
                    <a:pt x="87" y="35"/>
                    <a:pt x="86" y="29"/>
                  </a:cubicBezTo>
                  <a:cubicBezTo>
                    <a:pt x="90" y="28"/>
                    <a:pt x="95" y="28"/>
                    <a:pt x="99" y="28"/>
                  </a:cubicBezTo>
                  <a:close/>
                  <a:moveTo>
                    <a:pt x="62" y="4"/>
                  </a:moveTo>
                  <a:cubicBezTo>
                    <a:pt x="69" y="4"/>
                    <a:pt x="76" y="13"/>
                    <a:pt x="81" y="26"/>
                  </a:cubicBezTo>
                  <a:cubicBezTo>
                    <a:pt x="74" y="28"/>
                    <a:pt x="68" y="30"/>
                    <a:pt x="62" y="33"/>
                  </a:cubicBezTo>
                  <a:cubicBezTo>
                    <a:pt x="56" y="30"/>
                    <a:pt x="50" y="28"/>
                    <a:pt x="43" y="26"/>
                  </a:cubicBezTo>
                  <a:cubicBezTo>
                    <a:pt x="48" y="13"/>
                    <a:pt x="55" y="4"/>
                    <a:pt x="62" y="4"/>
                  </a:cubicBezTo>
                  <a:close/>
                  <a:moveTo>
                    <a:pt x="8" y="34"/>
                  </a:moveTo>
                  <a:cubicBezTo>
                    <a:pt x="10" y="30"/>
                    <a:pt x="16" y="28"/>
                    <a:pt x="25" y="28"/>
                  </a:cubicBezTo>
                  <a:cubicBezTo>
                    <a:pt x="29" y="28"/>
                    <a:pt x="34" y="28"/>
                    <a:pt x="38" y="29"/>
                  </a:cubicBezTo>
                  <a:cubicBezTo>
                    <a:pt x="37" y="35"/>
                    <a:pt x="36" y="41"/>
                    <a:pt x="35" y="48"/>
                  </a:cubicBezTo>
                  <a:cubicBezTo>
                    <a:pt x="29" y="52"/>
                    <a:pt x="23" y="57"/>
                    <a:pt x="19" y="61"/>
                  </a:cubicBezTo>
                  <a:cubicBezTo>
                    <a:pt x="9" y="50"/>
                    <a:pt x="4" y="40"/>
                    <a:pt x="8" y="34"/>
                  </a:cubicBezTo>
                  <a:close/>
                  <a:moveTo>
                    <a:pt x="19" y="67"/>
                  </a:moveTo>
                  <a:cubicBezTo>
                    <a:pt x="23" y="71"/>
                    <a:pt x="29" y="76"/>
                    <a:pt x="35" y="80"/>
                  </a:cubicBezTo>
                  <a:cubicBezTo>
                    <a:pt x="36" y="87"/>
                    <a:pt x="37" y="93"/>
                    <a:pt x="38" y="99"/>
                  </a:cubicBezTo>
                  <a:cubicBezTo>
                    <a:pt x="34" y="100"/>
                    <a:pt x="29" y="100"/>
                    <a:pt x="25" y="100"/>
                  </a:cubicBezTo>
                  <a:cubicBezTo>
                    <a:pt x="25" y="100"/>
                    <a:pt x="25" y="100"/>
                    <a:pt x="25" y="100"/>
                  </a:cubicBezTo>
                  <a:cubicBezTo>
                    <a:pt x="16" y="100"/>
                    <a:pt x="10" y="98"/>
                    <a:pt x="8" y="94"/>
                  </a:cubicBezTo>
                  <a:cubicBezTo>
                    <a:pt x="4" y="88"/>
                    <a:pt x="9" y="78"/>
                    <a:pt x="19" y="67"/>
                  </a:cubicBezTo>
                  <a:close/>
                </a:path>
              </a:pathLst>
            </a:custGeom>
            <a:grpFill/>
            <a:ln w="12700">
              <a:solidFill>
                <a:srgbClr val="157E9F"/>
              </a:solidFill>
              <a:round/>
            </a:ln>
          </p:spPr>
          <p:txBody>
            <a:bodyPr/>
            <a:lstStyle/>
            <a:p>
              <a:pPr>
                <a:defRPr/>
              </a:pPr>
              <a:endParaRPr lang="id-ID"/>
            </a:p>
          </p:txBody>
        </p:sp>
        <p:sp>
          <p:nvSpPr>
            <p:cNvPr id="75" name="Freeform 155"/>
            <p:cNvSpPr>
              <a:spLocks noEditPoints="1"/>
            </p:cNvSpPr>
            <p:nvPr/>
          </p:nvSpPr>
          <p:spPr bwMode="auto">
            <a:xfrm>
              <a:off x="327026" y="3716338"/>
              <a:ext cx="46038" cy="46038"/>
            </a:xfrm>
            <a:custGeom>
              <a:avLst/>
              <a:gdLst/>
              <a:ahLst/>
              <a:cxnLst>
                <a:cxn ang="0">
                  <a:pos x="10" y="20"/>
                </a:cxn>
                <a:cxn ang="0">
                  <a:pos x="20" y="10"/>
                </a:cxn>
                <a:cxn ang="0">
                  <a:pos x="10" y="0"/>
                </a:cxn>
                <a:cxn ang="0">
                  <a:pos x="0" y="10"/>
                </a:cxn>
                <a:cxn ang="0">
                  <a:pos x="10" y="20"/>
                </a:cxn>
                <a:cxn ang="0">
                  <a:pos x="10" y="4"/>
                </a:cxn>
                <a:cxn ang="0">
                  <a:pos x="16" y="10"/>
                </a:cxn>
                <a:cxn ang="0">
                  <a:pos x="10" y="16"/>
                </a:cxn>
                <a:cxn ang="0">
                  <a:pos x="4" y="10"/>
                </a:cxn>
                <a:cxn ang="0">
                  <a:pos x="10" y="4"/>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w="12700">
              <a:solidFill>
                <a:srgbClr val="157E9F"/>
              </a:solidFill>
              <a:round/>
            </a:ln>
          </p:spPr>
          <p:txBody>
            <a:bodyPr/>
            <a:lstStyle/>
            <a:p>
              <a:pPr>
                <a:defRPr/>
              </a:pPr>
              <a:endParaRPr lang="id-ID"/>
            </a:p>
          </p:txBody>
        </p:sp>
      </p:grpSp>
      <p:sp>
        <p:nvSpPr>
          <p:cNvPr id="76" name="TextBox 36"/>
          <p:cNvSpPr txBox="1">
            <a:spLocks noChangeArrowheads="1"/>
          </p:cNvSpPr>
          <p:nvPr/>
        </p:nvSpPr>
        <p:spPr bwMode="auto">
          <a:xfrm>
            <a:off x="7356137" y="2241800"/>
            <a:ext cx="377159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dirty="0">
                <a:solidFill>
                  <a:schemeClr val="tx1">
                    <a:lumMod val="75000"/>
                    <a:lumOff val="25000"/>
                  </a:schemeClr>
                </a:solidFill>
                <a:latin typeface="Arial" pitchFamily="34" charset="0"/>
                <a:ea typeface="微软雅黑" pitchFamily="34" charset="-122"/>
                <a:sym typeface="Arial" pitchFamily="34" charset="0"/>
              </a:rPr>
              <a:t>单击添加文本内容单击添加文本内容单击添加文本内容单击添加文本内容</a:t>
            </a:r>
            <a:endParaRPr lang="id-ID" altLang="zh-CN" sz="1600" dirty="0">
              <a:solidFill>
                <a:schemeClr val="tx1">
                  <a:lumMod val="75000"/>
                  <a:lumOff val="25000"/>
                </a:schemeClr>
              </a:solidFill>
              <a:latin typeface="Arial" pitchFamily="34" charset="0"/>
              <a:ea typeface="微软雅黑" pitchFamily="34" charset="-122"/>
              <a:cs typeface="Open Sans Light"/>
              <a:sym typeface="Arial" pitchFamily="34" charset="0"/>
            </a:endParaRPr>
          </a:p>
          <a:p>
            <a:pPr>
              <a:spcBef>
                <a:spcPct val="0"/>
              </a:spcBef>
              <a:buFontTx/>
              <a:buNone/>
            </a:pPr>
            <a:endParaRPr lang="id-ID" altLang="zh-CN" sz="1600" dirty="0">
              <a:solidFill>
                <a:schemeClr val="tx1">
                  <a:lumMod val="75000"/>
                  <a:lumOff val="25000"/>
                </a:schemeClr>
              </a:solidFill>
              <a:latin typeface="Arial" pitchFamily="34" charset="0"/>
              <a:ea typeface="微软雅黑" pitchFamily="34" charset="-122"/>
              <a:cs typeface="Open Sans Light"/>
              <a:sym typeface="Arial" pitchFamily="34" charset="0"/>
            </a:endParaRPr>
          </a:p>
        </p:txBody>
      </p:sp>
      <p:sp>
        <p:nvSpPr>
          <p:cNvPr id="77" name="文本框 32"/>
          <p:cNvSpPr txBox="1">
            <a:spLocks noChangeArrowheads="1"/>
          </p:cNvSpPr>
          <p:nvPr/>
        </p:nvSpPr>
        <p:spPr bwMode="auto">
          <a:xfrm>
            <a:off x="7356137" y="3341495"/>
            <a:ext cx="1266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800" b="1" dirty="0" smtClean="0">
                <a:solidFill>
                  <a:srgbClr val="157E9F"/>
                </a:solidFill>
                <a:latin typeface="方正清刻本悦宋简体" panose="02000000000000000000" pitchFamily="2" charset="-122"/>
                <a:ea typeface="方正清刻本悦宋简体" panose="02000000000000000000" pitchFamily="2" charset="-122"/>
              </a:rPr>
              <a:t>概括</a:t>
            </a:r>
            <a:r>
              <a:rPr lang="en-US" altLang="zh-CN" sz="1800" b="1" dirty="0" smtClean="0">
                <a:solidFill>
                  <a:srgbClr val="157E9F"/>
                </a:solidFill>
                <a:latin typeface="方正清刻本悦宋简体" panose="02000000000000000000" pitchFamily="2" charset="-122"/>
                <a:ea typeface="方正清刻本悦宋简体" panose="02000000000000000000" pitchFamily="2" charset="-122"/>
              </a:rPr>
              <a:t>2</a:t>
            </a:r>
            <a:endParaRPr lang="zh-CN" altLang="en-US" sz="1800" b="1"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78" name="Group 398"/>
          <p:cNvGrpSpPr/>
          <p:nvPr/>
        </p:nvGrpSpPr>
        <p:grpSpPr>
          <a:xfrm>
            <a:off x="6795635" y="3451195"/>
            <a:ext cx="391999" cy="405287"/>
            <a:chOff x="209551" y="3594100"/>
            <a:chExt cx="280988" cy="290513"/>
          </a:xfrm>
          <a:solidFill>
            <a:srgbClr val="157E9F"/>
          </a:solidFill>
        </p:grpSpPr>
        <p:sp>
          <p:nvSpPr>
            <p:cNvPr id="79" name="Freeform 154"/>
            <p:cNvSpPr>
              <a:spLocks noEditPoints="1"/>
            </p:cNvSpPr>
            <p:nvPr/>
          </p:nvSpPr>
          <p:spPr bwMode="auto">
            <a:xfrm>
              <a:off x="209551" y="3594100"/>
              <a:ext cx="280988" cy="290513"/>
            </a:xfrm>
            <a:custGeom>
              <a:avLst/>
              <a:gdLst/>
              <a:ahLst/>
              <a:cxnLst>
                <a:cxn ang="0">
                  <a:pos x="25" y="104"/>
                </a:cxn>
                <a:cxn ang="0">
                  <a:pos x="40" y="103"/>
                </a:cxn>
                <a:cxn ang="0">
                  <a:pos x="84" y="103"/>
                </a:cxn>
                <a:cxn ang="0">
                  <a:pos x="99" y="104"/>
                </a:cxn>
                <a:cxn ang="0">
                  <a:pos x="108" y="64"/>
                </a:cxn>
                <a:cxn ang="0">
                  <a:pos x="99" y="24"/>
                </a:cxn>
                <a:cxn ang="0">
                  <a:pos x="62" y="0"/>
                </a:cxn>
                <a:cxn ang="0">
                  <a:pos x="25" y="24"/>
                </a:cxn>
                <a:cxn ang="0">
                  <a:pos x="16" y="64"/>
                </a:cxn>
                <a:cxn ang="0">
                  <a:pos x="62" y="124"/>
                </a:cxn>
                <a:cxn ang="0">
                  <a:pos x="62" y="95"/>
                </a:cxn>
                <a:cxn ang="0">
                  <a:pos x="62" y="124"/>
                </a:cxn>
                <a:cxn ang="0">
                  <a:pos x="39" y="50"/>
                </a:cxn>
                <a:cxn ang="0">
                  <a:pos x="62" y="37"/>
                </a:cxn>
                <a:cxn ang="0">
                  <a:pos x="85" y="50"/>
                </a:cxn>
                <a:cxn ang="0">
                  <a:pos x="85" y="78"/>
                </a:cxn>
                <a:cxn ang="0">
                  <a:pos x="62" y="91"/>
                </a:cxn>
                <a:cxn ang="0">
                  <a:pos x="39" y="78"/>
                </a:cxn>
                <a:cxn ang="0">
                  <a:pos x="34" y="74"/>
                </a:cxn>
                <a:cxn ang="0">
                  <a:pos x="34" y="54"/>
                </a:cxn>
                <a:cxn ang="0">
                  <a:pos x="34" y="74"/>
                </a:cxn>
                <a:cxn ang="0">
                  <a:pos x="42" y="30"/>
                </a:cxn>
                <a:cxn ang="0">
                  <a:pos x="48" y="40"/>
                </a:cxn>
                <a:cxn ang="0">
                  <a:pos x="67" y="35"/>
                </a:cxn>
                <a:cxn ang="0">
                  <a:pos x="85" y="45"/>
                </a:cxn>
                <a:cxn ang="0">
                  <a:pos x="67" y="35"/>
                </a:cxn>
                <a:cxn ang="0">
                  <a:pos x="102" y="64"/>
                </a:cxn>
                <a:cxn ang="0">
                  <a:pos x="90" y="64"/>
                </a:cxn>
                <a:cxn ang="0">
                  <a:pos x="85" y="83"/>
                </a:cxn>
                <a:cxn ang="0">
                  <a:pos x="67" y="93"/>
                </a:cxn>
                <a:cxn ang="0">
                  <a:pos x="85" y="83"/>
                </a:cxn>
                <a:cxn ang="0">
                  <a:pos x="57" y="93"/>
                </a:cxn>
                <a:cxn ang="0">
                  <a:pos x="39" y="83"/>
                </a:cxn>
                <a:cxn ang="0">
                  <a:pos x="116" y="94"/>
                </a:cxn>
                <a:cxn ang="0">
                  <a:pos x="86" y="99"/>
                </a:cxn>
                <a:cxn ang="0">
                  <a:pos x="105" y="67"/>
                </a:cxn>
                <a:cxn ang="0">
                  <a:pos x="99" y="28"/>
                </a:cxn>
                <a:cxn ang="0">
                  <a:pos x="105" y="61"/>
                </a:cxn>
                <a:cxn ang="0">
                  <a:pos x="86" y="29"/>
                </a:cxn>
                <a:cxn ang="0">
                  <a:pos x="62" y="4"/>
                </a:cxn>
                <a:cxn ang="0">
                  <a:pos x="62" y="33"/>
                </a:cxn>
                <a:cxn ang="0">
                  <a:pos x="62" y="4"/>
                </a:cxn>
                <a:cxn ang="0">
                  <a:pos x="25" y="28"/>
                </a:cxn>
                <a:cxn ang="0">
                  <a:pos x="35" y="48"/>
                </a:cxn>
                <a:cxn ang="0">
                  <a:pos x="8" y="34"/>
                </a:cxn>
                <a:cxn ang="0">
                  <a:pos x="35" y="80"/>
                </a:cxn>
                <a:cxn ang="0">
                  <a:pos x="25" y="100"/>
                </a:cxn>
                <a:cxn ang="0">
                  <a:pos x="8" y="94"/>
                </a:cxn>
              </a:cxnLst>
              <a:rect l="0" t="0" r="r" b="b"/>
              <a:pathLst>
                <a:path w="124" h="128">
                  <a:moveTo>
                    <a:pt x="4" y="96"/>
                  </a:moveTo>
                  <a:cubicBezTo>
                    <a:pt x="7" y="101"/>
                    <a:pt x="14" y="104"/>
                    <a:pt x="25" y="104"/>
                  </a:cubicBezTo>
                  <a:cubicBezTo>
                    <a:pt x="25" y="104"/>
                    <a:pt x="25" y="104"/>
                    <a:pt x="25" y="104"/>
                  </a:cubicBezTo>
                  <a:cubicBezTo>
                    <a:pt x="29" y="104"/>
                    <a:pt x="34" y="104"/>
                    <a:pt x="40" y="103"/>
                  </a:cubicBezTo>
                  <a:cubicBezTo>
                    <a:pt x="45" y="118"/>
                    <a:pt x="53" y="128"/>
                    <a:pt x="62" y="128"/>
                  </a:cubicBezTo>
                  <a:cubicBezTo>
                    <a:pt x="71" y="128"/>
                    <a:pt x="79" y="118"/>
                    <a:pt x="84" y="103"/>
                  </a:cubicBezTo>
                  <a:cubicBezTo>
                    <a:pt x="90" y="104"/>
                    <a:pt x="95" y="104"/>
                    <a:pt x="99" y="104"/>
                  </a:cubicBezTo>
                  <a:cubicBezTo>
                    <a:pt x="99" y="104"/>
                    <a:pt x="99" y="104"/>
                    <a:pt x="99" y="104"/>
                  </a:cubicBezTo>
                  <a:cubicBezTo>
                    <a:pt x="110" y="104"/>
                    <a:pt x="117" y="101"/>
                    <a:pt x="120" y="96"/>
                  </a:cubicBezTo>
                  <a:cubicBezTo>
                    <a:pt x="124" y="89"/>
                    <a:pt x="120" y="77"/>
                    <a:pt x="108" y="64"/>
                  </a:cubicBezTo>
                  <a:cubicBezTo>
                    <a:pt x="120" y="51"/>
                    <a:pt x="124" y="39"/>
                    <a:pt x="120" y="32"/>
                  </a:cubicBezTo>
                  <a:cubicBezTo>
                    <a:pt x="117" y="27"/>
                    <a:pt x="110" y="24"/>
                    <a:pt x="99" y="24"/>
                  </a:cubicBezTo>
                  <a:cubicBezTo>
                    <a:pt x="95" y="24"/>
                    <a:pt x="90" y="24"/>
                    <a:pt x="84" y="25"/>
                  </a:cubicBezTo>
                  <a:cubicBezTo>
                    <a:pt x="79" y="10"/>
                    <a:pt x="71" y="0"/>
                    <a:pt x="62" y="0"/>
                  </a:cubicBezTo>
                  <a:cubicBezTo>
                    <a:pt x="53" y="0"/>
                    <a:pt x="45" y="10"/>
                    <a:pt x="40" y="25"/>
                  </a:cubicBezTo>
                  <a:cubicBezTo>
                    <a:pt x="34" y="24"/>
                    <a:pt x="29" y="24"/>
                    <a:pt x="25" y="24"/>
                  </a:cubicBezTo>
                  <a:cubicBezTo>
                    <a:pt x="14" y="24"/>
                    <a:pt x="7" y="27"/>
                    <a:pt x="4" y="32"/>
                  </a:cubicBezTo>
                  <a:cubicBezTo>
                    <a:pt x="0" y="39"/>
                    <a:pt x="4" y="51"/>
                    <a:pt x="16" y="64"/>
                  </a:cubicBezTo>
                  <a:cubicBezTo>
                    <a:pt x="4" y="77"/>
                    <a:pt x="0" y="89"/>
                    <a:pt x="4" y="96"/>
                  </a:cubicBezTo>
                  <a:close/>
                  <a:moveTo>
                    <a:pt x="62" y="124"/>
                  </a:moveTo>
                  <a:cubicBezTo>
                    <a:pt x="55" y="124"/>
                    <a:pt x="48" y="115"/>
                    <a:pt x="43" y="102"/>
                  </a:cubicBezTo>
                  <a:cubicBezTo>
                    <a:pt x="50" y="100"/>
                    <a:pt x="56" y="98"/>
                    <a:pt x="62" y="95"/>
                  </a:cubicBezTo>
                  <a:cubicBezTo>
                    <a:pt x="68" y="98"/>
                    <a:pt x="74" y="100"/>
                    <a:pt x="81" y="102"/>
                  </a:cubicBezTo>
                  <a:cubicBezTo>
                    <a:pt x="76" y="115"/>
                    <a:pt x="69" y="124"/>
                    <a:pt x="62" y="124"/>
                  </a:cubicBezTo>
                  <a:close/>
                  <a:moveTo>
                    <a:pt x="38" y="64"/>
                  </a:moveTo>
                  <a:cubicBezTo>
                    <a:pt x="38" y="59"/>
                    <a:pt x="38" y="55"/>
                    <a:pt x="39" y="50"/>
                  </a:cubicBezTo>
                  <a:cubicBezTo>
                    <a:pt x="42" y="48"/>
                    <a:pt x="46" y="46"/>
                    <a:pt x="50" y="43"/>
                  </a:cubicBezTo>
                  <a:cubicBezTo>
                    <a:pt x="54" y="41"/>
                    <a:pt x="58" y="39"/>
                    <a:pt x="62" y="37"/>
                  </a:cubicBezTo>
                  <a:cubicBezTo>
                    <a:pt x="66" y="39"/>
                    <a:pt x="70" y="41"/>
                    <a:pt x="74" y="43"/>
                  </a:cubicBezTo>
                  <a:cubicBezTo>
                    <a:pt x="78" y="46"/>
                    <a:pt x="82" y="48"/>
                    <a:pt x="85" y="50"/>
                  </a:cubicBezTo>
                  <a:cubicBezTo>
                    <a:pt x="86" y="55"/>
                    <a:pt x="86" y="59"/>
                    <a:pt x="86" y="64"/>
                  </a:cubicBezTo>
                  <a:cubicBezTo>
                    <a:pt x="86" y="69"/>
                    <a:pt x="86" y="73"/>
                    <a:pt x="85" y="78"/>
                  </a:cubicBezTo>
                  <a:cubicBezTo>
                    <a:pt x="82" y="80"/>
                    <a:pt x="78" y="82"/>
                    <a:pt x="74" y="85"/>
                  </a:cubicBezTo>
                  <a:cubicBezTo>
                    <a:pt x="70" y="87"/>
                    <a:pt x="66" y="89"/>
                    <a:pt x="62" y="91"/>
                  </a:cubicBezTo>
                  <a:cubicBezTo>
                    <a:pt x="58" y="89"/>
                    <a:pt x="54" y="87"/>
                    <a:pt x="50" y="85"/>
                  </a:cubicBezTo>
                  <a:cubicBezTo>
                    <a:pt x="46" y="82"/>
                    <a:pt x="42" y="80"/>
                    <a:pt x="39" y="78"/>
                  </a:cubicBezTo>
                  <a:cubicBezTo>
                    <a:pt x="38" y="73"/>
                    <a:pt x="38" y="69"/>
                    <a:pt x="38" y="64"/>
                  </a:cubicBezTo>
                  <a:close/>
                  <a:moveTo>
                    <a:pt x="34" y="74"/>
                  </a:moveTo>
                  <a:cubicBezTo>
                    <a:pt x="30" y="71"/>
                    <a:pt x="26" y="68"/>
                    <a:pt x="22" y="64"/>
                  </a:cubicBezTo>
                  <a:cubicBezTo>
                    <a:pt x="26" y="60"/>
                    <a:pt x="30" y="57"/>
                    <a:pt x="34" y="54"/>
                  </a:cubicBezTo>
                  <a:cubicBezTo>
                    <a:pt x="34" y="57"/>
                    <a:pt x="34" y="60"/>
                    <a:pt x="34" y="64"/>
                  </a:cubicBezTo>
                  <a:cubicBezTo>
                    <a:pt x="34" y="68"/>
                    <a:pt x="34" y="71"/>
                    <a:pt x="34" y="74"/>
                  </a:cubicBezTo>
                  <a:close/>
                  <a:moveTo>
                    <a:pt x="39" y="45"/>
                  </a:moveTo>
                  <a:cubicBezTo>
                    <a:pt x="40" y="40"/>
                    <a:pt x="41" y="35"/>
                    <a:pt x="42" y="30"/>
                  </a:cubicBezTo>
                  <a:cubicBezTo>
                    <a:pt x="47" y="31"/>
                    <a:pt x="52" y="33"/>
                    <a:pt x="57" y="35"/>
                  </a:cubicBezTo>
                  <a:cubicBezTo>
                    <a:pt x="54" y="36"/>
                    <a:pt x="51" y="38"/>
                    <a:pt x="48" y="40"/>
                  </a:cubicBezTo>
                  <a:cubicBezTo>
                    <a:pt x="45" y="42"/>
                    <a:pt x="42" y="43"/>
                    <a:pt x="39" y="45"/>
                  </a:cubicBezTo>
                  <a:close/>
                  <a:moveTo>
                    <a:pt x="67" y="35"/>
                  </a:moveTo>
                  <a:cubicBezTo>
                    <a:pt x="72" y="33"/>
                    <a:pt x="77" y="31"/>
                    <a:pt x="82" y="30"/>
                  </a:cubicBezTo>
                  <a:cubicBezTo>
                    <a:pt x="83" y="35"/>
                    <a:pt x="84" y="40"/>
                    <a:pt x="85" y="45"/>
                  </a:cubicBezTo>
                  <a:cubicBezTo>
                    <a:pt x="82" y="43"/>
                    <a:pt x="79" y="42"/>
                    <a:pt x="76" y="40"/>
                  </a:cubicBezTo>
                  <a:cubicBezTo>
                    <a:pt x="73" y="38"/>
                    <a:pt x="70" y="36"/>
                    <a:pt x="67" y="35"/>
                  </a:cubicBezTo>
                  <a:close/>
                  <a:moveTo>
                    <a:pt x="90" y="54"/>
                  </a:moveTo>
                  <a:cubicBezTo>
                    <a:pt x="94" y="57"/>
                    <a:pt x="98" y="60"/>
                    <a:pt x="102" y="64"/>
                  </a:cubicBezTo>
                  <a:cubicBezTo>
                    <a:pt x="98" y="68"/>
                    <a:pt x="94" y="71"/>
                    <a:pt x="90" y="74"/>
                  </a:cubicBezTo>
                  <a:cubicBezTo>
                    <a:pt x="90" y="71"/>
                    <a:pt x="90" y="68"/>
                    <a:pt x="90" y="64"/>
                  </a:cubicBezTo>
                  <a:cubicBezTo>
                    <a:pt x="90" y="60"/>
                    <a:pt x="90" y="57"/>
                    <a:pt x="90" y="54"/>
                  </a:cubicBezTo>
                  <a:close/>
                  <a:moveTo>
                    <a:pt x="85" y="83"/>
                  </a:moveTo>
                  <a:cubicBezTo>
                    <a:pt x="84" y="88"/>
                    <a:pt x="83" y="93"/>
                    <a:pt x="82" y="98"/>
                  </a:cubicBezTo>
                  <a:cubicBezTo>
                    <a:pt x="77" y="97"/>
                    <a:pt x="72" y="95"/>
                    <a:pt x="67" y="93"/>
                  </a:cubicBezTo>
                  <a:cubicBezTo>
                    <a:pt x="70" y="92"/>
                    <a:pt x="73" y="90"/>
                    <a:pt x="76" y="88"/>
                  </a:cubicBezTo>
                  <a:cubicBezTo>
                    <a:pt x="79" y="86"/>
                    <a:pt x="82" y="85"/>
                    <a:pt x="85" y="83"/>
                  </a:cubicBezTo>
                  <a:close/>
                  <a:moveTo>
                    <a:pt x="48" y="88"/>
                  </a:moveTo>
                  <a:cubicBezTo>
                    <a:pt x="51" y="90"/>
                    <a:pt x="54" y="92"/>
                    <a:pt x="57" y="93"/>
                  </a:cubicBezTo>
                  <a:cubicBezTo>
                    <a:pt x="52" y="95"/>
                    <a:pt x="47" y="97"/>
                    <a:pt x="42" y="98"/>
                  </a:cubicBezTo>
                  <a:cubicBezTo>
                    <a:pt x="41" y="93"/>
                    <a:pt x="40" y="88"/>
                    <a:pt x="39" y="83"/>
                  </a:cubicBezTo>
                  <a:cubicBezTo>
                    <a:pt x="42" y="85"/>
                    <a:pt x="45" y="86"/>
                    <a:pt x="48" y="88"/>
                  </a:cubicBezTo>
                  <a:close/>
                  <a:moveTo>
                    <a:pt x="116" y="94"/>
                  </a:moveTo>
                  <a:cubicBezTo>
                    <a:pt x="114" y="98"/>
                    <a:pt x="108" y="100"/>
                    <a:pt x="99" y="100"/>
                  </a:cubicBezTo>
                  <a:cubicBezTo>
                    <a:pt x="95" y="100"/>
                    <a:pt x="90" y="100"/>
                    <a:pt x="86" y="99"/>
                  </a:cubicBezTo>
                  <a:cubicBezTo>
                    <a:pt x="87" y="93"/>
                    <a:pt x="88" y="87"/>
                    <a:pt x="89" y="80"/>
                  </a:cubicBezTo>
                  <a:cubicBezTo>
                    <a:pt x="95" y="76"/>
                    <a:pt x="101" y="71"/>
                    <a:pt x="105" y="67"/>
                  </a:cubicBezTo>
                  <a:cubicBezTo>
                    <a:pt x="115" y="78"/>
                    <a:pt x="120" y="88"/>
                    <a:pt x="116" y="94"/>
                  </a:cubicBezTo>
                  <a:close/>
                  <a:moveTo>
                    <a:pt x="99" y="28"/>
                  </a:moveTo>
                  <a:cubicBezTo>
                    <a:pt x="108" y="28"/>
                    <a:pt x="114" y="30"/>
                    <a:pt x="116" y="34"/>
                  </a:cubicBezTo>
                  <a:cubicBezTo>
                    <a:pt x="120" y="40"/>
                    <a:pt x="115" y="50"/>
                    <a:pt x="105" y="61"/>
                  </a:cubicBezTo>
                  <a:cubicBezTo>
                    <a:pt x="101" y="57"/>
                    <a:pt x="95" y="52"/>
                    <a:pt x="89" y="48"/>
                  </a:cubicBezTo>
                  <a:cubicBezTo>
                    <a:pt x="88" y="41"/>
                    <a:pt x="87" y="35"/>
                    <a:pt x="86" y="29"/>
                  </a:cubicBezTo>
                  <a:cubicBezTo>
                    <a:pt x="90" y="28"/>
                    <a:pt x="95" y="28"/>
                    <a:pt x="99" y="28"/>
                  </a:cubicBezTo>
                  <a:close/>
                  <a:moveTo>
                    <a:pt x="62" y="4"/>
                  </a:moveTo>
                  <a:cubicBezTo>
                    <a:pt x="69" y="4"/>
                    <a:pt x="76" y="13"/>
                    <a:pt x="81" y="26"/>
                  </a:cubicBezTo>
                  <a:cubicBezTo>
                    <a:pt x="74" y="28"/>
                    <a:pt x="68" y="30"/>
                    <a:pt x="62" y="33"/>
                  </a:cubicBezTo>
                  <a:cubicBezTo>
                    <a:pt x="56" y="30"/>
                    <a:pt x="50" y="28"/>
                    <a:pt x="43" y="26"/>
                  </a:cubicBezTo>
                  <a:cubicBezTo>
                    <a:pt x="48" y="13"/>
                    <a:pt x="55" y="4"/>
                    <a:pt x="62" y="4"/>
                  </a:cubicBezTo>
                  <a:close/>
                  <a:moveTo>
                    <a:pt x="8" y="34"/>
                  </a:moveTo>
                  <a:cubicBezTo>
                    <a:pt x="10" y="30"/>
                    <a:pt x="16" y="28"/>
                    <a:pt x="25" y="28"/>
                  </a:cubicBezTo>
                  <a:cubicBezTo>
                    <a:pt x="29" y="28"/>
                    <a:pt x="34" y="28"/>
                    <a:pt x="38" y="29"/>
                  </a:cubicBezTo>
                  <a:cubicBezTo>
                    <a:pt x="37" y="35"/>
                    <a:pt x="36" y="41"/>
                    <a:pt x="35" y="48"/>
                  </a:cubicBezTo>
                  <a:cubicBezTo>
                    <a:pt x="29" y="52"/>
                    <a:pt x="23" y="57"/>
                    <a:pt x="19" y="61"/>
                  </a:cubicBezTo>
                  <a:cubicBezTo>
                    <a:pt x="9" y="50"/>
                    <a:pt x="4" y="40"/>
                    <a:pt x="8" y="34"/>
                  </a:cubicBezTo>
                  <a:close/>
                  <a:moveTo>
                    <a:pt x="19" y="67"/>
                  </a:moveTo>
                  <a:cubicBezTo>
                    <a:pt x="23" y="71"/>
                    <a:pt x="29" y="76"/>
                    <a:pt x="35" y="80"/>
                  </a:cubicBezTo>
                  <a:cubicBezTo>
                    <a:pt x="36" y="87"/>
                    <a:pt x="37" y="93"/>
                    <a:pt x="38" y="99"/>
                  </a:cubicBezTo>
                  <a:cubicBezTo>
                    <a:pt x="34" y="100"/>
                    <a:pt x="29" y="100"/>
                    <a:pt x="25" y="100"/>
                  </a:cubicBezTo>
                  <a:cubicBezTo>
                    <a:pt x="25" y="100"/>
                    <a:pt x="25" y="100"/>
                    <a:pt x="25" y="100"/>
                  </a:cubicBezTo>
                  <a:cubicBezTo>
                    <a:pt x="16" y="100"/>
                    <a:pt x="10" y="98"/>
                    <a:pt x="8" y="94"/>
                  </a:cubicBezTo>
                  <a:cubicBezTo>
                    <a:pt x="4" y="88"/>
                    <a:pt x="9" y="78"/>
                    <a:pt x="19" y="67"/>
                  </a:cubicBezTo>
                  <a:close/>
                </a:path>
              </a:pathLst>
            </a:custGeom>
            <a:grpFill/>
            <a:ln w="12700">
              <a:solidFill>
                <a:srgbClr val="157E9F"/>
              </a:solidFill>
              <a:round/>
            </a:ln>
          </p:spPr>
          <p:txBody>
            <a:bodyPr/>
            <a:lstStyle/>
            <a:p>
              <a:pPr>
                <a:defRPr/>
              </a:pPr>
              <a:endParaRPr lang="id-ID"/>
            </a:p>
          </p:txBody>
        </p:sp>
        <p:sp>
          <p:nvSpPr>
            <p:cNvPr id="80" name="Freeform 155"/>
            <p:cNvSpPr>
              <a:spLocks noEditPoints="1"/>
            </p:cNvSpPr>
            <p:nvPr/>
          </p:nvSpPr>
          <p:spPr bwMode="auto">
            <a:xfrm>
              <a:off x="327026" y="3716338"/>
              <a:ext cx="46038" cy="46038"/>
            </a:xfrm>
            <a:custGeom>
              <a:avLst/>
              <a:gdLst/>
              <a:ahLst/>
              <a:cxnLst>
                <a:cxn ang="0">
                  <a:pos x="10" y="20"/>
                </a:cxn>
                <a:cxn ang="0">
                  <a:pos x="20" y="10"/>
                </a:cxn>
                <a:cxn ang="0">
                  <a:pos x="10" y="0"/>
                </a:cxn>
                <a:cxn ang="0">
                  <a:pos x="0" y="10"/>
                </a:cxn>
                <a:cxn ang="0">
                  <a:pos x="10" y="20"/>
                </a:cxn>
                <a:cxn ang="0">
                  <a:pos x="10" y="4"/>
                </a:cxn>
                <a:cxn ang="0">
                  <a:pos x="16" y="10"/>
                </a:cxn>
                <a:cxn ang="0">
                  <a:pos x="10" y="16"/>
                </a:cxn>
                <a:cxn ang="0">
                  <a:pos x="4" y="10"/>
                </a:cxn>
                <a:cxn ang="0">
                  <a:pos x="10" y="4"/>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w="12700">
              <a:solidFill>
                <a:srgbClr val="157E9F"/>
              </a:solidFill>
              <a:round/>
            </a:ln>
          </p:spPr>
          <p:txBody>
            <a:bodyPr/>
            <a:lstStyle/>
            <a:p>
              <a:pPr>
                <a:defRPr/>
              </a:pPr>
              <a:endParaRPr lang="id-ID"/>
            </a:p>
          </p:txBody>
        </p:sp>
      </p:grpSp>
      <p:sp>
        <p:nvSpPr>
          <p:cNvPr id="81" name="TextBox 36"/>
          <p:cNvSpPr txBox="1">
            <a:spLocks noChangeArrowheads="1"/>
          </p:cNvSpPr>
          <p:nvPr/>
        </p:nvSpPr>
        <p:spPr bwMode="auto">
          <a:xfrm>
            <a:off x="7356137" y="3710827"/>
            <a:ext cx="37715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dirty="0">
                <a:solidFill>
                  <a:schemeClr val="tx1">
                    <a:lumMod val="75000"/>
                    <a:lumOff val="25000"/>
                  </a:schemeClr>
                </a:solidFill>
                <a:latin typeface="Arial" pitchFamily="34" charset="0"/>
                <a:ea typeface="微软雅黑" pitchFamily="34" charset="-122"/>
                <a:sym typeface="Arial" pitchFamily="34" charset="0"/>
              </a:rPr>
              <a:t>单击添加文本内容单击添加文本内容单击添加文本内容单击添加文本内容</a:t>
            </a:r>
            <a:endParaRPr lang="id-ID" altLang="zh-CN" sz="1600" dirty="0">
              <a:solidFill>
                <a:schemeClr val="tx1">
                  <a:lumMod val="75000"/>
                  <a:lumOff val="25000"/>
                </a:schemeClr>
              </a:solidFill>
              <a:latin typeface="Arial" pitchFamily="34" charset="0"/>
              <a:ea typeface="微软雅黑" pitchFamily="34" charset="-122"/>
              <a:cs typeface="Open Sans Light"/>
              <a:sym typeface="Arial" pitchFamily="34" charset="0"/>
            </a:endParaRPr>
          </a:p>
          <a:p>
            <a:pPr>
              <a:spcBef>
                <a:spcPct val="0"/>
              </a:spcBef>
              <a:buFontTx/>
              <a:buNone/>
            </a:pPr>
            <a:endParaRPr lang="id-ID" altLang="zh-CN" sz="1600" dirty="0">
              <a:solidFill>
                <a:schemeClr val="tx1">
                  <a:lumMod val="75000"/>
                  <a:lumOff val="25000"/>
                </a:schemeClr>
              </a:solidFill>
              <a:latin typeface="Arial" pitchFamily="34" charset="0"/>
              <a:ea typeface="微软雅黑" pitchFamily="34" charset="-122"/>
              <a:cs typeface="Open Sans Light"/>
              <a:sym typeface="Arial" pitchFamily="34" charset="0"/>
            </a:endParaRPr>
          </a:p>
        </p:txBody>
      </p:sp>
      <p:sp>
        <p:nvSpPr>
          <p:cNvPr id="82" name="文本框 32"/>
          <p:cNvSpPr txBox="1">
            <a:spLocks noChangeArrowheads="1"/>
          </p:cNvSpPr>
          <p:nvPr/>
        </p:nvSpPr>
        <p:spPr bwMode="auto">
          <a:xfrm>
            <a:off x="7356137" y="4738958"/>
            <a:ext cx="1266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800" b="1" dirty="0" smtClean="0">
                <a:solidFill>
                  <a:srgbClr val="157E9F"/>
                </a:solidFill>
                <a:latin typeface="方正清刻本悦宋简体" panose="02000000000000000000" pitchFamily="2" charset="-122"/>
                <a:ea typeface="方正清刻本悦宋简体" panose="02000000000000000000" pitchFamily="2" charset="-122"/>
              </a:rPr>
              <a:t>概括</a:t>
            </a:r>
            <a:r>
              <a:rPr lang="en-US" altLang="zh-CN" sz="1800" b="1" dirty="0" smtClean="0">
                <a:solidFill>
                  <a:srgbClr val="157E9F"/>
                </a:solidFill>
                <a:latin typeface="方正清刻本悦宋简体" panose="02000000000000000000" pitchFamily="2" charset="-122"/>
                <a:ea typeface="方正清刻本悦宋简体" panose="02000000000000000000" pitchFamily="2" charset="-122"/>
              </a:rPr>
              <a:t>3</a:t>
            </a:r>
            <a:endParaRPr lang="zh-CN" altLang="en-US" sz="1800" b="1"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83" name="Group 398"/>
          <p:cNvGrpSpPr/>
          <p:nvPr/>
        </p:nvGrpSpPr>
        <p:grpSpPr>
          <a:xfrm>
            <a:off x="6795635" y="4848083"/>
            <a:ext cx="391999" cy="405287"/>
            <a:chOff x="209551" y="3594100"/>
            <a:chExt cx="280988" cy="290513"/>
          </a:xfrm>
          <a:solidFill>
            <a:srgbClr val="157E9F"/>
          </a:solidFill>
        </p:grpSpPr>
        <p:sp>
          <p:nvSpPr>
            <p:cNvPr id="84" name="Freeform 154"/>
            <p:cNvSpPr>
              <a:spLocks noEditPoints="1"/>
            </p:cNvSpPr>
            <p:nvPr/>
          </p:nvSpPr>
          <p:spPr bwMode="auto">
            <a:xfrm>
              <a:off x="209551" y="3594100"/>
              <a:ext cx="280988" cy="290513"/>
            </a:xfrm>
            <a:custGeom>
              <a:avLst/>
              <a:gdLst/>
              <a:ahLst/>
              <a:cxnLst>
                <a:cxn ang="0">
                  <a:pos x="25" y="104"/>
                </a:cxn>
                <a:cxn ang="0">
                  <a:pos x="40" y="103"/>
                </a:cxn>
                <a:cxn ang="0">
                  <a:pos x="84" y="103"/>
                </a:cxn>
                <a:cxn ang="0">
                  <a:pos x="99" y="104"/>
                </a:cxn>
                <a:cxn ang="0">
                  <a:pos x="108" y="64"/>
                </a:cxn>
                <a:cxn ang="0">
                  <a:pos x="99" y="24"/>
                </a:cxn>
                <a:cxn ang="0">
                  <a:pos x="62" y="0"/>
                </a:cxn>
                <a:cxn ang="0">
                  <a:pos x="25" y="24"/>
                </a:cxn>
                <a:cxn ang="0">
                  <a:pos x="16" y="64"/>
                </a:cxn>
                <a:cxn ang="0">
                  <a:pos x="62" y="124"/>
                </a:cxn>
                <a:cxn ang="0">
                  <a:pos x="62" y="95"/>
                </a:cxn>
                <a:cxn ang="0">
                  <a:pos x="62" y="124"/>
                </a:cxn>
                <a:cxn ang="0">
                  <a:pos x="39" y="50"/>
                </a:cxn>
                <a:cxn ang="0">
                  <a:pos x="62" y="37"/>
                </a:cxn>
                <a:cxn ang="0">
                  <a:pos x="85" y="50"/>
                </a:cxn>
                <a:cxn ang="0">
                  <a:pos x="85" y="78"/>
                </a:cxn>
                <a:cxn ang="0">
                  <a:pos x="62" y="91"/>
                </a:cxn>
                <a:cxn ang="0">
                  <a:pos x="39" y="78"/>
                </a:cxn>
                <a:cxn ang="0">
                  <a:pos x="34" y="74"/>
                </a:cxn>
                <a:cxn ang="0">
                  <a:pos x="34" y="54"/>
                </a:cxn>
                <a:cxn ang="0">
                  <a:pos x="34" y="74"/>
                </a:cxn>
                <a:cxn ang="0">
                  <a:pos x="42" y="30"/>
                </a:cxn>
                <a:cxn ang="0">
                  <a:pos x="48" y="40"/>
                </a:cxn>
                <a:cxn ang="0">
                  <a:pos x="67" y="35"/>
                </a:cxn>
                <a:cxn ang="0">
                  <a:pos x="85" y="45"/>
                </a:cxn>
                <a:cxn ang="0">
                  <a:pos x="67" y="35"/>
                </a:cxn>
                <a:cxn ang="0">
                  <a:pos x="102" y="64"/>
                </a:cxn>
                <a:cxn ang="0">
                  <a:pos x="90" y="64"/>
                </a:cxn>
                <a:cxn ang="0">
                  <a:pos x="85" y="83"/>
                </a:cxn>
                <a:cxn ang="0">
                  <a:pos x="67" y="93"/>
                </a:cxn>
                <a:cxn ang="0">
                  <a:pos x="85" y="83"/>
                </a:cxn>
                <a:cxn ang="0">
                  <a:pos x="57" y="93"/>
                </a:cxn>
                <a:cxn ang="0">
                  <a:pos x="39" y="83"/>
                </a:cxn>
                <a:cxn ang="0">
                  <a:pos x="116" y="94"/>
                </a:cxn>
                <a:cxn ang="0">
                  <a:pos x="86" y="99"/>
                </a:cxn>
                <a:cxn ang="0">
                  <a:pos x="105" y="67"/>
                </a:cxn>
                <a:cxn ang="0">
                  <a:pos x="99" y="28"/>
                </a:cxn>
                <a:cxn ang="0">
                  <a:pos x="105" y="61"/>
                </a:cxn>
                <a:cxn ang="0">
                  <a:pos x="86" y="29"/>
                </a:cxn>
                <a:cxn ang="0">
                  <a:pos x="62" y="4"/>
                </a:cxn>
                <a:cxn ang="0">
                  <a:pos x="62" y="33"/>
                </a:cxn>
                <a:cxn ang="0">
                  <a:pos x="62" y="4"/>
                </a:cxn>
                <a:cxn ang="0">
                  <a:pos x="25" y="28"/>
                </a:cxn>
                <a:cxn ang="0">
                  <a:pos x="35" y="48"/>
                </a:cxn>
                <a:cxn ang="0">
                  <a:pos x="8" y="34"/>
                </a:cxn>
                <a:cxn ang="0">
                  <a:pos x="35" y="80"/>
                </a:cxn>
                <a:cxn ang="0">
                  <a:pos x="25" y="100"/>
                </a:cxn>
                <a:cxn ang="0">
                  <a:pos x="8" y="94"/>
                </a:cxn>
              </a:cxnLst>
              <a:rect l="0" t="0" r="r" b="b"/>
              <a:pathLst>
                <a:path w="124" h="128">
                  <a:moveTo>
                    <a:pt x="4" y="96"/>
                  </a:moveTo>
                  <a:cubicBezTo>
                    <a:pt x="7" y="101"/>
                    <a:pt x="14" y="104"/>
                    <a:pt x="25" y="104"/>
                  </a:cubicBezTo>
                  <a:cubicBezTo>
                    <a:pt x="25" y="104"/>
                    <a:pt x="25" y="104"/>
                    <a:pt x="25" y="104"/>
                  </a:cubicBezTo>
                  <a:cubicBezTo>
                    <a:pt x="29" y="104"/>
                    <a:pt x="34" y="104"/>
                    <a:pt x="40" y="103"/>
                  </a:cubicBezTo>
                  <a:cubicBezTo>
                    <a:pt x="45" y="118"/>
                    <a:pt x="53" y="128"/>
                    <a:pt x="62" y="128"/>
                  </a:cubicBezTo>
                  <a:cubicBezTo>
                    <a:pt x="71" y="128"/>
                    <a:pt x="79" y="118"/>
                    <a:pt x="84" y="103"/>
                  </a:cubicBezTo>
                  <a:cubicBezTo>
                    <a:pt x="90" y="104"/>
                    <a:pt x="95" y="104"/>
                    <a:pt x="99" y="104"/>
                  </a:cubicBezTo>
                  <a:cubicBezTo>
                    <a:pt x="99" y="104"/>
                    <a:pt x="99" y="104"/>
                    <a:pt x="99" y="104"/>
                  </a:cubicBezTo>
                  <a:cubicBezTo>
                    <a:pt x="110" y="104"/>
                    <a:pt x="117" y="101"/>
                    <a:pt x="120" y="96"/>
                  </a:cubicBezTo>
                  <a:cubicBezTo>
                    <a:pt x="124" y="89"/>
                    <a:pt x="120" y="77"/>
                    <a:pt x="108" y="64"/>
                  </a:cubicBezTo>
                  <a:cubicBezTo>
                    <a:pt x="120" y="51"/>
                    <a:pt x="124" y="39"/>
                    <a:pt x="120" y="32"/>
                  </a:cubicBezTo>
                  <a:cubicBezTo>
                    <a:pt x="117" y="27"/>
                    <a:pt x="110" y="24"/>
                    <a:pt x="99" y="24"/>
                  </a:cubicBezTo>
                  <a:cubicBezTo>
                    <a:pt x="95" y="24"/>
                    <a:pt x="90" y="24"/>
                    <a:pt x="84" y="25"/>
                  </a:cubicBezTo>
                  <a:cubicBezTo>
                    <a:pt x="79" y="10"/>
                    <a:pt x="71" y="0"/>
                    <a:pt x="62" y="0"/>
                  </a:cubicBezTo>
                  <a:cubicBezTo>
                    <a:pt x="53" y="0"/>
                    <a:pt x="45" y="10"/>
                    <a:pt x="40" y="25"/>
                  </a:cubicBezTo>
                  <a:cubicBezTo>
                    <a:pt x="34" y="24"/>
                    <a:pt x="29" y="24"/>
                    <a:pt x="25" y="24"/>
                  </a:cubicBezTo>
                  <a:cubicBezTo>
                    <a:pt x="14" y="24"/>
                    <a:pt x="7" y="27"/>
                    <a:pt x="4" y="32"/>
                  </a:cubicBezTo>
                  <a:cubicBezTo>
                    <a:pt x="0" y="39"/>
                    <a:pt x="4" y="51"/>
                    <a:pt x="16" y="64"/>
                  </a:cubicBezTo>
                  <a:cubicBezTo>
                    <a:pt x="4" y="77"/>
                    <a:pt x="0" y="89"/>
                    <a:pt x="4" y="96"/>
                  </a:cubicBezTo>
                  <a:close/>
                  <a:moveTo>
                    <a:pt x="62" y="124"/>
                  </a:moveTo>
                  <a:cubicBezTo>
                    <a:pt x="55" y="124"/>
                    <a:pt x="48" y="115"/>
                    <a:pt x="43" y="102"/>
                  </a:cubicBezTo>
                  <a:cubicBezTo>
                    <a:pt x="50" y="100"/>
                    <a:pt x="56" y="98"/>
                    <a:pt x="62" y="95"/>
                  </a:cubicBezTo>
                  <a:cubicBezTo>
                    <a:pt x="68" y="98"/>
                    <a:pt x="74" y="100"/>
                    <a:pt x="81" y="102"/>
                  </a:cubicBezTo>
                  <a:cubicBezTo>
                    <a:pt x="76" y="115"/>
                    <a:pt x="69" y="124"/>
                    <a:pt x="62" y="124"/>
                  </a:cubicBezTo>
                  <a:close/>
                  <a:moveTo>
                    <a:pt x="38" y="64"/>
                  </a:moveTo>
                  <a:cubicBezTo>
                    <a:pt x="38" y="59"/>
                    <a:pt x="38" y="55"/>
                    <a:pt x="39" y="50"/>
                  </a:cubicBezTo>
                  <a:cubicBezTo>
                    <a:pt x="42" y="48"/>
                    <a:pt x="46" y="46"/>
                    <a:pt x="50" y="43"/>
                  </a:cubicBezTo>
                  <a:cubicBezTo>
                    <a:pt x="54" y="41"/>
                    <a:pt x="58" y="39"/>
                    <a:pt x="62" y="37"/>
                  </a:cubicBezTo>
                  <a:cubicBezTo>
                    <a:pt x="66" y="39"/>
                    <a:pt x="70" y="41"/>
                    <a:pt x="74" y="43"/>
                  </a:cubicBezTo>
                  <a:cubicBezTo>
                    <a:pt x="78" y="46"/>
                    <a:pt x="82" y="48"/>
                    <a:pt x="85" y="50"/>
                  </a:cubicBezTo>
                  <a:cubicBezTo>
                    <a:pt x="86" y="55"/>
                    <a:pt x="86" y="59"/>
                    <a:pt x="86" y="64"/>
                  </a:cubicBezTo>
                  <a:cubicBezTo>
                    <a:pt x="86" y="69"/>
                    <a:pt x="86" y="73"/>
                    <a:pt x="85" y="78"/>
                  </a:cubicBezTo>
                  <a:cubicBezTo>
                    <a:pt x="82" y="80"/>
                    <a:pt x="78" y="82"/>
                    <a:pt x="74" y="85"/>
                  </a:cubicBezTo>
                  <a:cubicBezTo>
                    <a:pt x="70" y="87"/>
                    <a:pt x="66" y="89"/>
                    <a:pt x="62" y="91"/>
                  </a:cubicBezTo>
                  <a:cubicBezTo>
                    <a:pt x="58" y="89"/>
                    <a:pt x="54" y="87"/>
                    <a:pt x="50" y="85"/>
                  </a:cubicBezTo>
                  <a:cubicBezTo>
                    <a:pt x="46" y="82"/>
                    <a:pt x="42" y="80"/>
                    <a:pt x="39" y="78"/>
                  </a:cubicBezTo>
                  <a:cubicBezTo>
                    <a:pt x="38" y="73"/>
                    <a:pt x="38" y="69"/>
                    <a:pt x="38" y="64"/>
                  </a:cubicBezTo>
                  <a:close/>
                  <a:moveTo>
                    <a:pt x="34" y="74"/>
                  </a:moveTo>
                  <a:cubicBezTo>
                    <a:pt x="30" y="71"/>
                    <a:pt x="26" y="68"/>
                    <a:pt x="22" y="64"/>
                  </a:cubicBezTo>
                  <a:cubicBezTo>
                    <a:pt x="26" y="60"/>
                    <a:pt x="30" y="57"/>
                    <a:pt x="34" y="54"/>
                  </a:cubicBezTo>
                  <a:cubicBezTo>
                    <a:pt x="34" y="57"/>
                    <a:pt x="34" y="60"/>
                    <a:pt x="34" y="64"/>
                  </a:cubicBezTo>
                  <a:cubicBezTo>
                    <a:pt x="34" y="68"/>
                    <a:pt x="34" y="71"/>
                    <a:pt x="34" y="74"/>
                  </a:cubicBezTo>
                  <a:close/>
                  <a:moveTo>
                    <a:pt x="39" y="45"/>
                  </a:moveTo>
                  <a:cubicBezTo>
                    <a:pt x="40" y="40"/>
                    <a:pt x="41" y="35"/>
                    <a:pt x="42" y="30"/>
                  </a:cubicBezTo>
                  <a:cubicBezTo>
                    <a:pt x="47" y="31"/>
                    <a:pt x="52" y="33"/>
                    <a:pt x="57" y="35"/>
                  </a:cubicBezTo>
                  <a:cubicBezTo>
                    <a:pt x="54" y="36"/>
                    <a:pt x="51" y="38"/>
                    <a:pt x="48" y="40"/>
                  </a:cubicBezTo>
                  <a:cubicBezTo>
                    <a:pt x="45" y="42"/>
                    <a:pt x="42" y="43"/>
                    <a:pt x="39" y="45"/>
                  </a:cubicBezTo>
                  <a:close/>
                  <a:moveTo>
                    <a:pt x="67" y="35"/>
                  </a:moveTo>
                  <a:cubicBezTo>
                    <a:pt x="72" y="33"/>
                    <a:pt x="77" y="31"/>
                    <a:pt x="82" y="30"/>
                  </a:cubicBezTo>
                  <a:cubicBezTo>
                    <a:pt x="83" y="35"/>
                    <a:pt x="84" y="40"/>
                    <a:pt x="85" y="45"/>
                  </a:cubicBezTo>
                  <a:cubicBezTo>
                    <a:pt x="82" y="43"/>
                    <a:pt x="79" y="42"/>
                    <a:pt x="76" y="40"/>
                  </a:cubicBezTo>
                  <a:cubicBezTo>
                    <a:pt x="73" y="38"/>
                    <a:pt x="70" y="36"/>
                    <a:pt x="67" y="35"/>
                  </a:cubicBezTo>
                  <a:close/>
                  <a:moveTo>
                    <a:pt x="90" y="54"/>
                  </a:moveTo>
                  <a:cubicBezTo>
                    <a:pt x="94" y="57"/>
                    <a:pt x="98" y="60"/>
                    <a:pt x="102" y="64"/>
                  </a:cubicBezTo>
                  <a:cubicBezTo>
                    <a:pt x="98" y="68"/>
                    <a:pt x="94" y="71"/>
                    <a:pt x="90" y="74"/>
                  </a:cubicBezTo>
                  <a:cubicBezTo>
                    <a:pt x="90" y="71"/>
                    <a:pt x="90" y="68"/>
                    <a:pt x="90" y="64"/>
                  </a:cubicBezTo>
                  <a:cubicBezTo>
                    <a:pt x="90" y="60"/>
                    <a:pt x="90" y="57"/>
                    <a:pt x="90" y="54"/>
                  </a:cubicBezTo>
                  <a:close/>
                  <a:moveTo>
                    <a:pt x="85" y="83"/>
                  </a:moveTo>
                  <a:cubicBezTo>
                    <a:pt x="84" y="88"/>
                    <a:pt x="83" y="93"/>
                    <a:pt x="82" y="98"/>
                  </a:cubicBezTo>
                  <a:cubicBezTo>
                    <a:pt x="77" y="97"/>
                    <a:pt x="72" y="95"/>
                    <a:pt x="67" y="93"/>
                  </a:cubicBezTo>
                  <a:cubicBezTo>
                    <a:pt x="70" y="92"/>
                    <a:pt x="73" y="90"/>
                    <a:pt x="76" y="88"/>
                  </a:cubicBezTo>
                  <a:cubicBezTo>
                    <a:pt x="79" y="86"/>
                    <a:pt x="82" y="85"/>
                    <a:pt x="85" y="83"/>
                  </a:cubicBezTo>
                  <a:close/>
                  <a:moveTo>
                    <a:pt x="48" y="88"/>
                  </a:moveTo>
                  <a:cubicBezTo>
                    <a:pt x="51" y="90"/>
                    <a:pt x="54" y="92"/>
                    <a:pt x="57" y="93"/>
                  </a:cubicBezTo>
                  <a:cubicBezTo>
                    <a:pt x="52" y="95"/>
                    <a:pt x="47" y="97"/>
                    <a:pt x="42" y="98"/>
                  </a:cubicBezTo>
                  <a:cubicBezTo>
                    <a:pt x="41" y="93"/>
                    <a:pt x="40" y="88"/>
                    <a:pt x="39" y="83"/>
                  </a:cubicBezTo>
                  <a:cubicBezTo>
                    <a:pt x="42" y="85"/>
                    <a:pt x="45" y="86"/>
                    <a:pt x="48" y="88"/>
                  </a:cubicBezTo>
                  <a:close/>
                  <a:moveTo>
                    <a:pt x="116" y="94"/>
                  </a:moveTo>
                  <a:cubicBezTo>
                    <a:pt x="114" y="98"/>
                    <a:pt x="108" y="100"/>
                    <a:pt x="99" y="100"/>
                  </a:cubicBezTo>
                  <a:cubicBezTo>
                    <a:pt x="95" y="100"/>
                    <a:pt x="90" y="100"/>
                    <a:pt x="86" y="99"/>
                  </a:cubicBezTo>
                  <a:cubicBezTo>
                    <a:pt x="87" y="93"/>
                    <a:pt x="88" y="87"/>
                    <a:pt x="89" y="80"/>
                  </a:cubicBezTo>
                  <a:cubicBezTo>
                    <a:pt x="95" y="76"/>
                    <a:pt x="101" y="71"/>
                    <a:pt x="105" y="67"/>
                  </a:cubicBezTo>
                  <a:cubicBezTo>
                    <a:pt x="115" y="78"/>
                    <a:pt x="120" y="88"/>
                    <a:pt x="116" y="94"/>
                  </a:cubicBezTo>
                  <a:close/>
                  <a:moveTo>
                    <a:pt x="99" y="28"/>
                  </a:moveTo>
                  <a:cubicBezTo>
                    <a:pt x="108" y="28"/>
                    <a:pt x="114" y="30"/>
                    <a:pt x="116" y="34"/>
                  </a:cubicBezTo>
                  <a:cubicBezTo>
                    <a:pt x="120" y="40"/>
                    <a:pt x="115" y="50"/>
                    <a:pt x="105" y="61"/>
                  </a:cubicBezTo>
                  <a:cubicBezTo>
                    <a:pt x="101" y="57"/>
                    <a:pt x="95" y="52"/>
                    <a:pt x="89" y="48"/>
                  </a:cubicBezTo>
                  <a:cubicBezTo>
                    <a:pt x="88" y="41"/>
                    <a:pt x="87" y="35"/>
                    <a:pt x="86" y="29"/>
                  </a:cubicBezTo>
                  <a:cubicBezTo>
                    <a:pt x="90" y="28"/>
                    <a:pt x="95" y="28"/>
                    <a:pt x="99" y="28"/>
                  </a:cubicBezTo>
                  <a:close/>
                  <a:moveTo>
                    <a:pt x="62" y="4"/>
                  </a:moveTo>
                  <a:cubicBezTo>
                    <a:pt x="69" y="4"/>
                    <a:pt x="76" y="13"/>
                    <a:pt x="81" y="26"/>
                  </a:cubicBezTo>
                  <a:cubicBezTo>
                    <a:pt x="74" y="28"/>
                    <a:pt x="68" y="30"/>
                    <a:pt x="62" y="33"/>
                  </a:cubicBezTo>
                  <a:cubicBezTo>
                    <a:pt x="56" y="30"/>
                    <a:pt x="50" y="28"/>
                    <a:pt x="43" y="26"/>
                  </a:cubicBezTo>
                  <a:cubicBezTo>
                    <a:pt x="48" y="13"/>
                    <a:pt x="55" y="4"/>
                    <a:pt x="62" y="4"/>
                  </a:cubicBezTo>
                  <a:close/>
                  <a:moveTo>
                    <a:pt x="8" y="34"/>
                  </a:moveTo>
                  <a:cubicBezTo>
                    <a:pt x="10" y="30"/>
                    <a:pt x="16" y="28"/>
                    <a:pt x="25" y="28"/>
                  </a:cubicBezTo>
                  <a:cubicBezTo>
                    <a:pt x="29" y="28"/>
                    <a:pt x="34" y="28"/>
                    <a:pt x="38" y="29"/>
                  </a:cubicBezTo>
                  <a:cubicBezTo>
                    <a:pt x="37" y="35"/>
                    <a:pt x="36" y="41"/>
                    <a:pt x="35" y="48"/>
                  </a:cubicBezTo>
                  <a:cubicBezTo>
                    <a:pt x="29" y="52"/>
                    <a:pt x="23" y="57"/>
                    <a:pt x="19" y="61"/>
                  </a:cubicBezTo>
                  <a:cubicBezTo>
                    <a:pt x="9" y="50"/>
                    <a:pt x="4" y="40"/>
                    <a:pt x="8" y="34"/>
                  </a:cubicBezTo>
                  <a:close/>
                  <a:moveTo>
                    <a:pt x="19" y="67"/>
                  </a:moveTo>
                  <a:cubicBezTo>
                    <a:pt x="23" y="71"/>
                    <a:pt x="29" y="76"/>
                    <a:pt x="35" y="80"/>
                  </a:cubicBezTo>
                  <a:cubicBezTo>
                    <a:pt x="36" y="87"/>
                    <a:pt x="37" y="93"/>
                    <a:pt x="38" y="99"/>
                  </a:cubicBezTo>
                  <a:cubicBezTo>
                    <a:pt x="34" y="100"/>
                    <a:pt x="29" y="100"/>
                    <a:pt x="25" y="100"/>
                  </a:cubicBezTo>
                  <a:cubicBezTo>
                    <a:pt x="25" y="100"/>
                    <a:pt x="25" y="100"/>
                    <a:pt x="25" y="100"/>
                  </a:cubicBezTo>
                  <a:cubicBezTo>
                    <a:pt x="16" y="100"/>
                    <a:pt x="10" y="98"/>
                    <a:pt x="8" y="94"/>
                  </a:cubicBezTo>
                  <a:cubicBezTo>
                    <a:pt x="4" y="88"/>
                    <a:pt x="9" y="78"/>
                    <a:pt x="19" y="67"/>
                  </a:cubicBezTo>
                  <a:close/>
                </a:path>
              </a:pathLst>
            </a:custGeom>
            <a:grpFill/>
            <a:ln w="12700">
              <a:solidFill>
                <a:srgbClr val="157E9F"/>
              </a:solidFill>
              <a:round/>
            </a:ln>
          </p:spPr>
          <p:txBody>
            <a:bodyPr/>
            <a:lstStyle/>
            <a:p>
              <a:pPr>
                <a:defRPr/>
              </a:pPr>
              <a:endParaRPr lang="id-ID"/>
            </a:p>
          </p:txBody>
        </p:sp>
        <p:sp>
          <p:nvSpPr>
            <p:cNvPr id="85" name="Freeform 155"/>
            <p:cNvSpPr>
              <a:spLocks noEditPoints="1"/>
            </p:cNvSpPr>
            <p:nvPr/>
          </p:nvSpPr>
          <p:spPr bwMode="auto">
            <a:xfrm>
              <a:off x="327026" y="3716338"/>
              <a:ext cx="46038" cy="46038"/>
            </a:xfrm>
            <a:custGeom>
              <a:avLst/>
              <a:gdLst/>
              <a:ahLst/>
              <a:cxnLst>
                <a:cxn ang="0">
                  <a:pos x="10" y="20"/>
                </a:cxn>
                <a:cxn ang="0">
                  <a:pos x="20" y="10"/>
                </a:cxn>
                <a:cxn ang="0">
                  <a:pos x="10" y="0"/>
                </a:cxn>
                <a:cxn ang="0">
                  <a:pos x="0" y="10"/>
                </a:cxn>
                <a:cxn ang="0">
                  <a:pos x="10" y="20"/>
                </a:cxn>
                <a:cxn ang="0">
                  <a:pos x="10" y="4"/>
                </a:cxn>
                <a:cxn ang="0">
                  <a:pos x="16" y="10"/>
                </a:cxn>
                <a:cxn ang="0">
                  <a:pos x="10" y="16"/>
                </a:cxn>
                <a:cxn ang="0">
                  <a:pos x="4" y="10"/>
                </a:cxn>
                <a:cxn ang="0">
                  <a:pos x="10" y="4"/>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w="12700">
              <a:solidFill>
                <a:srgbClr val="157E9F"/>
              </a:solidFill>
              <a:round/>
            </a:ln>
          </p:spPr>
          <p:txBody>
            <a:bodyPr/>
            <a:lstStyle/>
            <a:p>
              <a:pPr>
                <a:defRPr/>
              </a:pPr>
              <a:endParaRPr lang="id-ID"/>
            </a:p>
          </p:txBody>
        </p:sp>
      </p:grpSp>
      <p:sp>
        <p:nvSpPr>
          <p:cNvPr id="86" name="TextBox 36"/>
          <p:cNvSpPr txBox="1">
            <a:spLocks noChangeArrowheads="1"/>
          </p:cNvSpPr>
          <p:nvPr/>
        </p:nvSpPr>
        <p:spPr bwMode="auto">
          <a:xfrm>
            <a:off x="7356136" y="5176885"/>
            <a:ext cx="37715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dirty="0">
                <a:solidFill>
                  <a:schemeClr val="tx1">
                    <a:lumMod val="75000"/>
                    <a:lumOff val="25000"/>
                  </a:schemeClr>
                </a:solidFill>
                <a:latin typeface="Arial" pitchFamily="34" charset="0"/>
                <a:ea typeface="微软雅黑" pitchFamily="34" charset="-122"/>
                <a:sym typeface="Arial" pitchFamily="34" charset="0"/>
              </a:rPr>
              <a:t>单击添加文本内容单击添加文本内容单击添加文本内容单击添加文本内容</a:t>
            </a:r>
            <a:endParaRPr lang="id-ID" altLang="zh-CN" sz="1600" dirty="0">
              <a:solidFill>
                <a:schemeClr val="tx1">
                  <a:lumMod val="75000"/>
                  <a:lumOff val="25000"/>
                </a:schemeClr>
              </a:solidFill>
              <a:latin typeface="Arial" pitchFamily="34" charset="0"/>
              <a:ea typeface="微软雅黑" pitchFamily="34" charset="-122"/>
              <a:cs typeface="Open Sans Light"/>
              <a:sym typeface="Arial" pitchFamily="34" charset="0"/>
            </a:endParaRPr>
          </a:p>
          <a:p>
            <a:pPr>
              <a:spcBef>
                <a:spcPct val="0"/>
              </a:spcBef>
              <a:buFontTx/>
              <a:buNone/>
            </a:pPr>
            <a:endParaRPr lang="id-ID" altLang="zh-CN" sz="1600" dirty="0">
              <a:solidFill>
                <a:schemeClr val="tx1">
                  <a:lumMod val="75000"/>
                  <a:lumOff val="25000"/>
                </a:schemeClr>
              </a:solidFill>
              <a:latin typeface="Arial" pitchFamily="34" charset="0"/>
              <a:ea typeface="微软雅黑" pitchFamily="34" charset="-122"/>
              <a:cs typeface="Open Sans Light"/>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1669145" y="1227919"/>
            <a:ext cx="8998856" cy="4476196"/>
          </a:xfrm>
          <a:prstGeom prst="rect">
            <a:avLst/>
          </a:prstGeom>
          <a:solidFill>
            <a:srgbClr val="157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文本框 199"/>
          <p:cNvSpPr txBox="1"/>
          <p:nvPr/>
        </p:nvSpPr>
        <p:spPr>
          <a:xfrm>
            <a:off x="2611590" y="1895018"/>
            <a:ext cx="2421883" cy="646331"/>
          </a:xfrm>
          <a:prstGeom prst="rect">
            <a:avLst/>
          </a:prstGeom>
          <a:noFill/>
        </p:spPr>
        <p:txBody>
          <a:bodyPr wrap="square" rtlCol="0">
            <a:spAutoFit/>
          </a:bodyPr>
          <a:lstStyle/>
          <a:p>
            <a:r>
              <a:rPr lang="zh-CN" altLang="en-US" sz="3600" b="1" dirty="0" smtClean="0">
                <a:solidFill>
                  <a:schemeClr val="bg1"/>
                </a:solidFill>
                <a:latin typeface="方正清刻本悦宋简体" panose="02000000000000000000" pitchFamily="2" charset="-122"/>
                <a:ea typeface="方正清刻本悦宋简体" panose="02000000000000000000" pitchFamily="2" charset="-122"/>
              </a:rPr>
              <a:t>研究过程</a:t>
            </a:r>
            <a:endParaRPr lang="zh-CN" altLang="en-US" sz="36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201" name="组合 200"/>
          <p:cNvGrpSpPr/>
          <p:nvPr/>
        </p:nvGrpSpPr>
        <p:grpSpPr>
          <a:xfrm>
            <a:off x="7228116" y="2324903"/>
            <a:ext cx="3081236"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3" name="Rectangle 43"/>
            <p:cNvSpPr>
              <a:spLocks noChangeArrowheads="1"/>
            </p:cNvSpPr>
            <p:nvPr/>
          </p:nvSpPr>
          <p:spPr bwMode="auto">
            <a:xfrm>
              <a:off x="-8592044"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4" name="Rectangle 44"/>
            <p:cNvSpPr>
              <a:spLocks noChangeArrowheads="1"/>
            </p:cNvSpPr>
            <p:nvPr/>
          </p:nvSpPr>
          <p:spPr bwMode="auto">
            <a:xfrm>
              <a:off x="-8417414"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5" name="Rectangle 45"/>
            <p:cNvSpPr>
              <a:spLocks noChangeArrowheads="1"/>
            </p:cNvSpPr>
            <p:nvPr/>
          </p:nvSpPr>
          <p:spPr bwMode="auto">
            <a:xfrm>
              <a:off x="-8331685"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6" name="Rectangle 46"/>
            <p:cNvSpPr>
              <a:spLocks noChangeArrowheads="1"/>
            </p:cNvSpPr>
            <p:nvPr/>
          </p:nvSpPr>
          <p:spPr bwMode="auto">
            <a:xfrm>
              <a:off x="-8506317"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7" name="Rectangle 47"/>
            <p:cNvSpPr>
              <a:spLocks noChangeArrowheads="1"/>
            </p:cNvSpPr>
            <p:nvPr/>
          </p:nvSpPr>
          <p:spPr bwMode="auto">
            <a:xfrm>
              <a:off x="-8331685"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8" name="Rectangle 48"/>
            <p:cNvSpPr>
              <a:spLocks noChangeArrowheads="1"/>
            </p:cNvSpPr>
            <p:nvPr/>
          </p:nvSpPr>
          <p:spPr bwMode="auto">
            <a:xfrm>
              <a:off x="-8677773"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9" name="Rectangle 49"/>
            <p:cNvSpPr>
              <a:spLocks noChangeArrowheads="1"/>
            </p:cNvSpPr>
            <p:nvPr/>
          </p:nvSpPr>
          <p:spPr bwMode="auto">
            <a:xfrm>
              <a:off x="-8506317"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0" name="Rectangle 50"/>
            <p:cNvSpPr>
              <a:spLocks noChangeArrowheads="1"/>
            </p:cNvSpPr>
            <p:nvPr/>
          </p:nvSpPr>
          <p:spPr bwMode="auto">
            <a:xfrm>
              <a:off x="-8245958"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1" name="Rectangle 51"/>
            <p:cNvSpPr>
              <a:spLocks noChangeArrowheads="1"/>
            </p:cNvSpPr>
            <p:nvPr/>
          </p:nvSpPr>
          <p:spPr bwMode="auto">
            <a:xfrm>
              <a:off x="-8677773"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2" name="Rectangle 52"/>
            <p:cNvSpPr>
              <a:spLocks noChangeArrowheads="1"/>
            </p:cNvSpPr>
            <p:nvPr/>
          </p:nvSpPr>
          <p:spPr bwMode="auto">
            <a:xfrm>
              <a:off x="-8592044"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3" name="Rectangle 53"/>
            <p:cNvSpPr>
              <a:spLocks noChangeArrowheads="1"/>
            </p:cNvSpPr>
            <p:nvPr/>
          </p:nvSpPr>
          <p:spPr bwMode="auto">
            <a:xfrm>
              <a:off x="-8417414"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4" name="Rectangle 54"/>
            <p:cNvSpPr>
              <a:spLocks noChangeArrowheads="1"/>
            </p:cNvSpPr>
            <p:nvPr/>
          </p:nvSpPr>
          <p:spPr bwMode="auto">
            <a:xfrm>
              <a:off x="-8245958"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5" name="Rectangle 55"/>
            <p:cNvSpPr>
              <a:spLocks noChangeArrowheads="1"/>
            </p:cNvSpPr>
            <p:nvPr/>
          </p:nvSpPr>
          <p:spPr bwMode="auto">
            <a:xfrm>
              <a:off x="-8592044"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6" name="Rectangle 56"/>
            <p:cNvSpPr>
              <a:spLocks noChangeArrowheads="1"/>
            </p:cNvSpPr>
            <p:nvPr/>
          </p:nvSpPr>
          <p:spPr bwMode="auto">
            <a:xfrm>
              <a:off x="-8506317"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7" name="Rectangle 57"/>
            <p:cNvSpPr>
              <a:spLocks noChangeArrowheads="1"/>
            </p:cNvSpPr>
            <p:nvPr/>
          </p:nvSpPr>
          <p:spPr bwMode="auto">
            <a:xfrm>
              <a:off x="-8245958"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8" name="Rectangle 58"/>
            <p:cNvSpPr>
              <a:spLocks noChangeArrowheads="1"/>
            </p:cNvSpPr>
            <p:nvPr/>
          </p:nvSpPr>
          <p:spPr bwMode="auto">
            <a:xfrm>
              <a:off x="-8677773"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19" name="Rectangle 59"/>
            <p:cNvSpPr>
              <a:spLocks noChangeArrowheads="1"/>
            </p:cNvSpPr>
            <p:nvPr/>
          </p:nvSpPr>
          <p:spPr bwMode="auto">
            <a:xfrm>
              <a:off x="-8506317"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0" name="Rectangle 60"/>
            <p:cNvSpPr>
              <a:spLocks noChangeArrowheads="1"/>
            </p:cNvSpPr>
            <p:nvPr/>
          </p:nvSpPr>
          <p:spPr bwMode="auto">
            <a:xfrm>
              <a:off x="-8677773"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1" name="Rectangle 61"/>
            <p:cNvSpPr>
              <a:spLocks noChangeArrowheads="1"/>
            </p:cNvSpPr>
            <p:nvPr/>
          </p:nvSpPr>
          <p:spPr bwMode="auto">
            <a:xfrm>
              <a:off x="-8592044"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2" name="Rectangle 62"/>
            <p:cNvSpPr>
              <a:spLocks noChangeArrowheads="1"/>
            </p:cNvSpPr>
            <p:nvPr/>
          </p:nvSpPr>
          <p:spPr bwMode="auto">
            <a:xfrm>
              <a:off x="-8417414"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3" name="Rectangle 63"/>
            <p:cNvSpPr>
              <a:spLocks noChangeArrowheads="1"/>
            </p:cNvSpPr>
            <p:nvPr/>
          </p:nvSpPr>
          <p:spPr bwMode="auto">
            <a:xfrm>
              <a:off x="-8331685"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4" name="Rectangle 64"/>
            <p:cNvSpPr>
              <a:spLocks noChangeArrowheads="1"/>
            </p:cNvSpPr>
            <p:nvPr/>
          </p:nvSpPr>
          <p:spPr bwMode="auto">
            <a:xfrm>
              <a:off x="-8677773"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5" name="Rectangle 65"/>
            <p:cNvSpPr>
              <a:spLocks noChangeArrowheads="1"/>
            </p:cNvSpPr>
            <p:nvPr/>
          </p:nvSpPr>
          <p:spPr bwMode="auto">
            <a:xfrm>
              <a:off x="-8506317"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6" name="Rectangle 66"/>
            <p:cNvSpPr>
              <a:spLocks noChangeArrowheads="1"/>
            </p:cNvSpPr>
            <p:nvPr/>
          </p:nvSpPr>
          <p:spPr bwMode="auto">
            <a:xfrm>
              <a:off x="-8245958"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7" name="Rectangle 67"/>
            <p:cNvSpPr>
              <a:spLocks noChangeArrowheads="1"/>
            </p:cNvSpPr>
            <p:nvPr/>
          </p:nvSpPr>
          <p:spPr bwMode="auto">
            <a:xfrm>
              <a:off x="-8592044"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8" name="Rectangle 68"/>
            <p:cNvSpPr>
              <a:spLocks noChangeArrowheads="1"/>
            </p:cNvSpPr>
            <p:nvPr/>
          </p:nvSpPr>
          <p:spPr bwMode="auto">
            <a:xfrm>
              <a:off x="-8417414"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9" name="Rectangle 69"/>
            <p:cNvSpPr>
              <a:spLocks noChangeArrowheads="1"/>
            </p:cNvSpPr>
            <p:nvPr/>
          </p:nvSpPr>
          <p:spPr bwMode="auto">
            <a:xfrm>
              <a:off x="-8592044"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0" name="Rectangle 70"/>
            <p:cNvSpPr>
              <a:spLocks noChangeArrowheads="1"/>
            </p:cNvSpPr>
            <p:nvPr/>
          </p:nvSpPr>
          <p:spPr bwMode="auto">
            <a:xfrm>
              <a:off x="-8245958"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1" name="Rectangle 71"/>
            <p:cNvSpPr>
              <a:spLocks noChangeArrowheads="1"/>
            </p:cNvSpPr>
            <p:nvPr/>
          </p:nvSpPr>
          <p:spPr bwMode="auto">
            <a:xfrm>
              <a:off x="-8677773"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2" name="Rectangle 72"/>
            <p:cNvSpPr>
              <a:spLocks noChangeArrowheads="1"/>
            </p:cNvSpPr>
            <p:nvPr/>
          </p:nvSpPr>
          <p:spPr bwMode="auto">
            <a:xfrm>
              <a:off x="-8506317"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3" name="Rectangle 73"/>
            <p:cNvSpPr>
              <a:spLocks noChangeArrowheads="1"/>
            </p:cNvSpPr>
            <p:nvPr/>
          </p:nvSpPr>
          <p:spPr bwMode="auto">
            <a:xfrm>
              <a:off x="-8417414"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4" name="Rectangle 74"/>
            <p:cNvSpPr>
              <a:spLocks noChangeArrowheads="1"/>
            </p:cNvSpPr>
            <p:nvPr/>
          </p:nvSpPr>
          <p:spPr bwMode="auto">
            <a:xfrm>
              <a:off x="-8245958"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5" name="Rectangle 75"/>
            <p:cNvSpPr>
              <a:spLocks noChangeArrowheads="1"/>
            </p:cNvSpPr>
            <p:nvPr/>
          </p:nvSpPr>
          <p:spPr bwMode="auto">
            <a:xfrm>
              <a:off x="-8677773"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6" name="Rectangle 76"/>
            <p:cNvSpPr>
              <a:spLocks noChangeArrowheads="1"/>
            </p:cNvSpPr>
            <p:nvPr/>
          </p:nvSpPr>
          <p:spPr bwMode="auto">
            <a:xfrm>
              <a:off x="-8592044"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7" name="Rectangle 77"/>
            <p:cNvSpPr>
              <a:spLocks noChangeArrowheads="1"/>
            </p:cNvSpPr>
            <p:nvPr/>
          </p:nvSpPr>
          <p:spPr bwMode="auto">
            <a:xfrm>
              <a:off x="-8677773"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8" name="Rectangle 78"/>
            <p:cNvSpPr>
              <a:spLocks noChangeArrowheads="1"/>
            </p:cNvSpPr>
            <p:nvPr/>
          </p:nvSpPr>
          <p:spPr bwMode="auto">
            <a:xfrm>
              <a:off x="-8506317"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9" name="Rectangle 79"/>
            <p:cNvSpPr>
              <a:spLocks noChangeArrowheads="1"/>
            </p:cNvSpPr>
            <p:nvPr/>
          </p:nvSpPr>
          <p:spPr bwMode="auto">
            <a:xfrm>
              <a:off x="-8331685"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0" name="Rectangle 80"/>
            <p:cNvSpPr>
              <a:spLocks noChangeArrowheads="1"/>
            </p:cNvSpPr>
            <p:nvPr/>
          </p:nvSpPr>
          <p:spPr bwMode="auto">
            <a:xfrm>
              <a:off x="-8245958"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1" name="Rectangle 81"/>
            <p:cNvSpPr>
              <a:spLocks noChangeArrowheads="1"/>
            </p:cNvSpPr>
            <p:nvPr/>
          </p:nvSpPr>
          <p:spPr bwMode="auto">
            <a:xfrm>
              <a:off x="-8592044"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2" name="Rectangle 82"/>
            <p:cNvSpPr>
              <a:spLocks noChangeArrowheads="1"/>
            </p:cNvSpPr>
            <p:nvPr/>
          </p:nvSpPr>
          <p:spPr bwMode="auto">
            <a:xfrm>
              <a:off x="-8331685"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3" name="Rectangle 83"/>
            <p:cNvSpPr>
              <a:spLocks noChangeArrowheads="1"/>
            </p:cNvSpPr>
            <p:nvPr/>
          </p:nvSpPr>
          <p:spPr bwMode="auto">
            <a:xfrm>
              <a:off x="-8592044"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4" name="Rectangle 84"/>
            <p:cNvSpPr>
              <a:spLocks noChangeArrowheads="1"/>
            </p:cNvSpPr>
            <p:nvPr/>
          </p:nvSpPr>
          <p:spPr bwMode="auto">
            <a:xfrm>
              <a:off x="-8417414"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5" name="Rectangle 85"/>
            <p:cNvSpPr>
              <a:spLocks noChangeArrowheads="1"/>
            </p:cNvSpPr>
            <p:nvPr/>
          </p:nvSpPr>
          <p:spPr bwMode="auto">
            <a:xfrm>
              <a:off x="-8417414"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6" name="Rectangle 86"/>
            <p:cNvSpPr>
              <a:spLocks noChangeArrowheads="1"/>
            </p:cNvSpPr>
            <p:nvPr/>
          </p:nvSpPr>
          <p:spPr bwMode="auto">
            <a:xfrm>
              <a:off x="-8245958"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7" name="Rectangle 87"/>
            <p:cNvSpPr>
              <a:spLocks noChangeArrowheads="1"/>
            </p:cNvSpPr>
            <p:nvPr/>
          </p:nvSpPr>
          <p:spPr bwMode="auto">
            <a:xfrm>
              <a:off x="-8677773"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8" name="Rectangle 88"/>
            <p:cNvSpPr>
              <a:spLocks noChangeArrowheads="1"/>
            </p:cNvSpPr>
            <p:nvPr/>
          </p:nvSpPr>
          <p:spPr bwMode="auto">
            <a:xfrm>
              <a:off x="-8592044"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9" name="Rectangle 89"/>
            <p:cNvSpPr>
              <a:spLocks noChangeArrowheads="1"/>
            </p:cNvSpPr>
            <p:nvPr/>
          </p:nvSpPr>
          <p:spPr bwMode="auto">
            <a:xfrm>
              <a:off x="-8417414"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0" name="Rectangle 90"/>
            <p:cNvSpPr>
              <a:spLocks noChangeArrowheads="1"/>
            </p:cNvSpPr>
            <p:nvPr/>
          </p:nvSpPr>
          <p:spPr bwMode="auto">
            <a:xfrm>
              <a:off x="-8245958"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1" name="Rectangle 91"/>
            <p:cNvSpPr>
              <a:spLocks noChangeArrowheads="1"/>
            </p:cNvSpPr>
            <p:nvPr/>
          </p:nvSpPr>
          <p:spPr bwMode="auto">
            <a:xfrm>
              <a:off x="-8677773"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2" name="Rectangle 92"/>
            <p:cNvSpPr>
              <a:spLocks noChangeArrowheads="1"/>
            </p:cNvSpPr>
            <p:nvPr/>
          </p:nvSpPr>
          <p:spPr bwMode="auto">
            <a:xfrm>
              <a:off x="-8506317"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3" name="Rectangle 93"/>
            <p:cNvSpPr>
              <a:spLocks noChangeArrowheads="1"/>
            </p:cNvSpPr>
            <p:nvPr/>
          </p:nvSpPr>
          <p:spPr bwMode="auto">
            <a:xfrm>
              <a:off x="-8245958"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4" name="Rectangle 94"/>
            <p:cNvSpPr>
              <a:spLocks noChangeArrowheads="1"/>
            </p:cNvSpPr>
            <p:nvPr/>
          </p:nvSpPr>
          <p:spPr bwMode="auto">
            <a:xfrm>
              <a:off x="-8677773"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5" name="Rectangle 95"/>
            <p:cNvSpPr>
              <a:spLocks noChangeArrowheads="1"/>
            </p:cNvSpPr>
            <p:nvPr/>
          </p:nvSpPr>
          <p:spPr bwMode="auto">
            <a:xfrm>
              <a:off x="-8506317"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6" name="Rectangle 96"/>
            <p:cNvSpPr>
              <a:spLocks noChangeArrowheads="1"/>
            </p:cNvSpPr>
            <p:nvPr/>
          </p:nvSpPr>
          <p:spPr bwMode="auto">
            <a:xfrm>
              <a:off x="-8331685"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7" name="Rectangle 97"/>
            <p:cNvSpPr>
              <a:spLocks noChangeArrowheads="1"/>
            </p:cNvSpPr>
            <p:nvPr/>
          </p:nvSpPr>
          <p:spPr bwMode="auto">
            <a:xfrm>
              <a:off x="-8592044"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8" name="Rectangle 98"/>
            <p:cNvSpPr>
              <a:spLocks noChangeArrowheads="1"/>
            </p:cNvSpPr>
            <p:nvPr/>
          </p:nvSpPr>
          <p:spPr bwMode="auto">
            <a:xfrm>
              <a:off x="-8417414"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9" name="Rectangle 99"/>
            <p:cNvSpPr>
              <a:spLocks noChangeArrowheads="1"/>
            </p:cNvSpPr>
            <p:nvPr/>
          </p:nvSpPr>
          <p:spPr bwMode="auto">
            <a:xfrm>
              <a:off x="-8245958"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0" name="Rectangle 100"/>
            <p:cNvSpPr>
              <a:spLocks noChangeArrowheads="1"/>
            </p:cNvSpPr>
            <p:nvPr/>
          </p:nvSpPr>
          <p:spPr bwMode="auto">
            <a:xfrm>
              <a:off x="-8506317"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1" name="Rectangle 101"/>
            <p:cNvSpPr>
              <a:spLocks noChangeArrowheads="1"/>
            </p:cNvSpPr>
            <p:nvPr/>
          </p:nvSpPr>
          <p:spPr bwMode="auto">
            <a:xfrm>
              <a:off x="-8153880"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2" name="Rectangle 102"/>
            <p:cNvSpPr>
              <a:spLocks noChangeArrowheads="1"/>
            </p:cNvSpPr>
            <p:nvPr/>
          </p:nvSpPr>
          <p:spPr bwMode="auto">
            <a:xfrm>
              <a:off x="-806815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3" name="Rectangle 103"/>
            <p:cNvSpPr>
              <a:spLocks noChangeArrowheads="1"/>
            </p:cNvSpPr>
            <p:nvPr/>
          </p:nvSpPr>
          <p:spPr bwMode="auto">
            <a:xfrm>
              <a:off x="-789352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4" name="Rectangle 104"/>
            <p:cNvSpPr>
              <a:spLocks noChangeArrowheads="1"/>
            </p:cNvSpPr>
            <p:nvPr/>
          </p:nvSpPr>
          <p:spPr bwMode="auto">
            <a:xfrm>
              <a:off x="-7807792"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5" name="Rectangle 105"/>
            <p:cNvSpPr>
              <a:spLocks noChangeArrowheads="1"/>
            </p:cNvSpPr>
            <p:nvPr/>
          </p:nvSpPr>
          <p:spPr bwMode="auto">
            <a:xfrm>
              <a:off x="-7718889"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6" name="Rectangle 106"/>
            <p:cNvSpPr>
              <a:spLocks noChangeArrowheads="1"/>
            </p:cNvSpPr>
            <p:nvPr/>
          </p:nvSpPr>
          <p:spPr bwMode="auto">
            <a:xfrm>
              <a:off x="-8153880"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7" name="Rectangle 107"/>
            <p:cNvSpPr>
              <a:spLocks noChangeArrowheads="1"/>
            </p:cNvSpPr>
            <p:nvPr/>
          </p:nvSpPr>
          <p:spPr bwMode="auto">
            <a:xfrm>
              <a:off x="-7979248" y="579438"/>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8" name="Rectangle 108"/>
            <p:cNvSpPr>
              <a:spLocks noChangeArrowheads="1"/>
            </p:cNvSpPr>
            <p:nvPr/>
          </p:nvSpPr>
          <p:spPr bwMode="auto">
            <a:xfrm>
              <a:off x="-7807792"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9" name="Rectangle 109"/>
            <p:cNvSpPr>
              <a:spLocks noChangeArrowheads="1"/>
            </p:cNvSpPr>
            <p:nvPr/>
          </p:nvSpPr>
          <p:spPr bwMode="auto">
            <a:xfrm>
              <a:off x="-8153880"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0" name="Rectangle 110"/>
            <p:cNvSpPr>
              <a:spLocks noChangeArrowheads="1"/>
            </p:cNvSpPr>
            <p:nvPr/>
          </p:nvSpPr>
          <p:spPr bwMode="auto">
            <a:xfrm>
              <a:off x="-8068151"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1" name="Rectangle 111"/>
            <p:cNvSpPr>
              <a:spLocks noChangeArrowheads="1"/>
            </p:cNvSpPr>
            <p:nvPr/>
          </p:nvSpPr>
          <p:spPr bwMode="auto">
            <a:xfrm>
              <a:off x="-7718889"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2" name="Rectangle 112"/>
            <p:cNvSpPr>
              <a:spLocks noChangeArrowheads="1"/>
            </p:cNvSpPr>
            <p:nvPr/>
          </p:nvSpPr>
          <p:spPr bwMode="auto">
            <a:xfrm>
              <a:off x="-7893521"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3" name="Rectangle 113"/>
            <p:cNvSpPr>
              <a:spLocks noChangeArrowheads="1"/>
            </p:cNvSpPr>
            <p:nvPr/>
          </p:nvSpPr>
          <p:spPr bwMode="auto">
            <a:xfrm>
              <a:off x="-7807792"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4" name="Rectangle 114"/>
            <p:cNvSpPr>
              <a:spLocks noChangeArrowheads="1"/>
            </p:cNvSpPr>
            <p:nvPr/>
          </p:nvSpPr>
          <p:spPr bwMode="auto">
            <a:xfrm>
              <a:off x="-7718889"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5" name="Rectangle 115"/>
            <p:cNvSpPr>
              <a:spLocks noChangeArrowheads="1"/>
            </p:cNvSpPr>
            <p:nvPr/>
          </p:nvSpPr>
          <p:spPr bwMode="auto">
            <a:xfrm>
              <a:off x="-8068151"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6" name="Rectangle 116"/>
            <p:cNvSpPr>
              <a:spLocks noChangeArrowheads="1"/>
            </p:cNvSpPr>
            <p:nvPr/>
          </p:nvSpPr>
          <p:spPr bwMode="auto">
            <a:xfrm>
              <a:off x="-7979248"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7" name="Rectangle 117"/>
            <p:cNvSpPr>
              <a:spLocks noChangeArrowheads="1"/>
            </p:cNvSpPr>
            <p:nvPr/>
          </p:nvSpPr>
          <p:spPr bwMode="auto">
            <a:xfrm>
              <a:off x="-7718889"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8" name="Rectangle 118"/>
            <p:cNvSpPr>
              <a:spLocks noChangeArrowheads="1"/>
            </p:cNvSpPr>
            <p:nvPr/>
          </p:nvSpPr>
          <p:spPr bwMode="auto">
            <a:xfrm>
              <a:off x="-8153880"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79" name="Rectangle 119"/>
            <p:cNvSpPr>
              <a:spLocks noChangeArrowheads="1"/>
            </p:cNvSpPr>
            <p:nvPr/>
          </p:nvSpPr>
          <p:spPr bwMode="auto">
            <a:xfrm>
              <a:off x="-7979248"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0" name="Rectangle 120"/>
            <p:cNvSpPr>
              <a:spLocks noChangeArrowheads="1"/>
            </p:cNvSpPr>
            <p:nvPr/>
          </p:nvSpPr>
          <p:spPr bwMode="auto">
            <a:xfrm>
              <a:off x="-7893521"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1" name="Rectangle 121"/>
            <p:cNvSpPr>
              <a:spLocks noChangeArrowheads="1"/>
            </p:cNvSpPr>
            <p:nvPr/>
          </p:nvSpPr>
          <p:spPr bwMode="auto">
            <a:xfrm>
              <a:off x="-7807792"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2" name="Rectangle 122"/>
            <p:cNvSpPr>
              <a:spLocks noChangeArrowheads="1"/>
            </p:cNvSpPr>
            <p:nvPr/>
          </p:nvSpPr>
          <p:spPr bwMode="auto">
            <a:xfrm>
              <a:off x="-8153880"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3" name="Rectangle 123"/>
            <p:cNvSpPr>
              <a:spLocks noChangeArrowheads="1"/>
            </p:cNvSpPr>
            <p:nvPr/>
          </p:nvSpPr>
          <p:spPr bwMode="auto">
            <a:xfrm>
              <a:off x="-7807792"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4" name="Rectangle 124"/>
            <p:cNvSpPr>
              <a:spLocks noChangeArrowheads="1"/>
            </p:cNvSpPr>
            <p:nvPr/>
          </p:nvSpPr>
          <p:spPr bwMode="auto">
            <a:xfrm>
              <a:off x="-7718889"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5" name="Rectangle 125"/>
            <p:cNvSpPr>
              <a:spLocks noChangeArrowheads="1"/>
            </p:cNvSpPr>
            <p:nvPr/>
          </p:nvSpPr>
          <p:spPr bwMode="auto">
            <a:xfrm>
              <a:off x="-8153880"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6" name="Rectangle 126"/>
            <p:cNvSpPr>
              <a:spLocks noChangeArrowheads="1"/>
            </p:cNvSpPr>
            <p:nvPr/>
          </p:nvSpPr>
          <p:spPr bwMode="auto">
            <a:xfrm>
              <a:off x="-7979248"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7" name="Rectangle 127"/>
            <p:cNvSpPr>
              <a:spLocks noChangeArrowheads="1"/>
            </p:cNvSpPr>
            <p:nvPr/>
          </p:nvSpPr>
          <p:spPr bwMode="auto">
            <a:xfrm>
              <a:off x="-7718889"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8" name="Rectangle 128"/>
            <p:cNvSpPr>
              <a:spLocks noChangeArrowheads="1"/>
            </p:cNvSpPr>
            <p:nvPr/>
          </p:nvSpPr>
          <p:spPr bwMode="auto">
            <a:xfrm>
              <a:off x="-806815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89" name="Rectangle 129"/>
            <p:cNvSpPr>
              <a:spLocks noChangeArrowheads="1"/>
            </p:cNvSpPr>
            <p:nvPr/>
          </p:nvSpPr>
          <p:spPr bwMode="auto">
            <a:xfrm>
              <a:off x="-789352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0" name="Rectangle 130"/>
            <p:cNvSpPr>
              <a:spLocks noChangeArrowheads="1"/>
            </p:cNvSpPr>
            <p:nvPr/>
          </p:nvSpPr>
          <p:spPr bwMode="auto">
            <a:xfrm>
              <a:off x="-7807792"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1" name="Rectangle 131"/>
            <p:cNvSpPr>
              <a:spLocks noChangeArrowheads="1"/>
            </p:cNvSpPr>
            <p:nvPr/>
          </p:nvSpPr>
          <p:spPr bwMode="auto">
            <a:xfrm>
              <a:off x="-7718889"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2" name="Rectangle 132"/>
            <p:cNvSpPr>
              <a:spLocks noChangeArrowheads="1"/>
            </p:cNvSpPr>
            <p:nvPr/>
          </p:nvSpPr>
          <p:spPr bwMode="auto">
            <a:xfrm>
              <a:off x="-8068151"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3" name="Rectangle 133"/>
            <p:cNvSpPr>
              <a:spLocks noChangeArrowheads="1"/>
            </p:cNvSpPr>
            <p:nvPr/>
          </p:nvSpPr>
          <p:spPr bwMode="auto">
            <a:xfrm>
              <a:off x="-7979248"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4" name="Rectangle 134"/>
            <p:cNvSpPr>
              <a:spLocks noChangeArrowheads="1"/>
            </p:cNvSpPr>
            <p:nvPr/>
          </p:nvSpPr>
          <p:spPr bwMode="auto">
            <a:xfrm>
              <a:off x="-7718889"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5" name="Rectangle 135"/>
            <p:cNvSpPr>
              <a:spLocks noChangeArrowheads="1"/>
            </p:cNvSpPr>
            <p:nvPr/>
          </p:nvSpPr>
          <p:spPr bwMode="auto">
            <a:xfrm>
              <a:off x="-8153880"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6" name="Rectangle 136"/>
            <p:cNvSpPr>
              <a:spLocks noChangeArrowheads="1"/>
            </p:cNvSpPr>
            <p:nvPr/>
          </p:nvSpPr>
          <p:spPr bwMode="auto">
            <a:xfrm>
              <a:off x="-7979248"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7" name="Rectangle 137"/>
            <p:cNvSpPr>
              <a:spLocks noChangeArrowheads="1"/>
            </p:cNvSpPr>
            <p:nvPr/>
          </p:nvSpPr>
          <p:spPr bwMode="auto">
            <a:xfrm>
              <a:off x="-7893521"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8" name="Rectangle 138"/>
            <p:cNvSpPr>
              <a:spLocks noChangeArrowheads="1"/>
            </p:cNvSpPr>
            <p:nvPr/>
          </p:nvSpPr>
          <p:spPr bwMode="auto">
            <a:xfrm>
              <a:off x="-7979248"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9" name="Rectangle 139"/>
            <p:cNvSpPr>
              <a:spLocks noChangeArrowheads="1"/>
            </p:cNvSpPr>
            <p:nvPr/>
          </p:nvSpPr>
          <p:spPr bwMode="auto">
            <a:xfrm>
              <a:off x="-7718889"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0" name="Rectangle 140"/>
            <p:cNvSpPr>
              <a:spLocks noChangeArrowheads="1"/>
            </p:cNvSpPr>
            <p:nvPr/>
          </p:nvSpPr>
          <p:spPr bwMode="auto">
            <a:xfrm>
              <a:off x="-806815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1" name="Rectangle 141"/>
            <p:cNvSpPr>
              <a:spLocks noChangeArrowheads="1"/>
            </p:cNvSpPr>
            <p:nvPr/>
          </p:nvSpPr>
          <p:spPr bwMode="auto">
            <a:xfrm>
              <a:off x="-789352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2" name="Rectangle 142"/>
            <p:cNvSpPr>
              <a:spLocks noChangeArrowheads="1"/>
            </p:cNvSpPr>
            <p:nvPr/>
          </p:nvSpPr>
          <p:spPr bwMode="auto">
            <a:xfrm>
              <a:off x="-7807792"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3" name="Rectangle 143"/>
            <p:cNvSpPr>
              <a:spLocks noChangeArrowheads="1"/>
            </p:cNvSpPr>
            <p:nvPr/>
          </p:nvSpPr>
          <p:spPr bwMode="auto">
            <a:xfrm>
              <a:off x="-8153880"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4" name="Rectangle 144"/>
            <p:cNvSpPr>
              <a:spLocks noChangeArrowheads="1"/>
            </p:cNvSpPr>
            <p:nvPr/>
          </p:nvSpPr>
          <p:spPr bwMode="auto">
            <a:xfrm>
              <a:off x="-8068151"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5" name="Rectangle 145"/>
            <p:cNvSpPr>
              <a:spLocks noChangeArrowheads="1"/>
            </p:cNvSpPr>
            <p:nvPr/>
          </p:nvSpPr>
          <p:spPr bwMode="auto">
            <a:xfrm>
              <a:off x="-7979248"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6" name="Rectangle 146"/>
            <p:cNvSpPr>
              <a:spLocks noChangeArrowheads="1"/>
            </p:cNvSpPr>
            <p:nvPr/>
          </p:nvSpPr>
          <p:spPr bwMode="auto">
            <a:xfrm>
              <a:off x="-7718889"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7" name="Rectangle 147"/>
            <p:cNvSpPr>
              <a:spLocks noChangeArrowheads="1"/>
            </p:cNvSpPr>
            <p:nvPr/>
          </p:nvSpPr>
          <p:spPr bwMode="auto">
            <a:xfrm>
              <a:off x="-7979248"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8" name="Rectangle 148"/>
            <p:cNvSpPr>
              <a:spLocks noChangeArrowheads="1"/>
            </p:cNvSpPr>
            <p:nvPr/>
          </p:nvSpPr>
          <p:spPr bwMode="auto">
            <a:xfrm>
              <a:off x="-7893521"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9" name="Rectangle 149"/>
            <p:cNvSpPr>
              <a:spLocks noChangeArrowheads="1"/>
            </p:cNvSpPr>
            <p:nvPr/>
          </p:nvSpPr>
          <p:spPr bwMode="auto">
            <a:xfrm>
              <a:off x="-7807792"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0" name="Rectangle 150"/>
            <p:cNvSpPr>
              <a:spLocks noChangeArrowheads="1"/>
            </p:cNvSpPr>
            <p:nvPr/>
          </p:nvSpPr>
          <p:spPr bwMode="auto">
            <a:xfrm>
              <a:off x="-806815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1" name="Rectangle 151"/>
            <p:cNvSpPr>
              <a:spLocks noChangeArrowheads="1"/>
            </p:cNvSpPr>
            <p:nvPr/>
          </p:nvSpPr>
          <p:spPr bwMode="auto">
            <a:xfrm>
              <a:off x="-789352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2" name="Rectangle 152"/>
            <p:cNvSpPr>
              <a:spLocks noChangeArrowheads="1"/>
            </p:cNvSpPr>
            <p:nvPr/>
          </p:nvSpPr>
          <p:spPr bwMode="auto">
            <a:xfrm>
              <a:off x="-7979248" y="20113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3" name="Rectangle 153"/>
            <p:cNvSpPr>
              <a:spLocks noChangeArrowheads="1"/>
            </p:cNvSpPr>
            <p:nvPr/>
          </p:nvSpPr>
          <p:spPr bwMode="auto">
            <a:xfrm>
              <a:off x="-7807792"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4" name="Rectangle 154"/>
            <p:cNvSpPr>
              <a:spLocks noChangeArrowheads="1"/>
            </p:cNvSpPr>
            <p:nvPr/>
          </p:nvSpPr>
          <p:spPr bwMode="auto">
            <a:xfrm>
              <a:off x="-8153880"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5" name="Rectangle 155"/>
            <p:cNvSpPr>
              <a:spLocks noChangeArrowheads="1"/>
            </p:cNvSpPr>
            <p:nvPr/>
          </p:nvSpPr>
          <p:spPr bwMode="auto">
            <a:xfrm>
              <a:off x="-7979248"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6" name="Rectangle 156"/>
            <p:cNvSpPr>
              <a:spLocks noChangeArrowheads="1"/>
            </p:cNvSpPr>
            <p:nvPr/>
          </p:nvSpPr>
          <p:spPr bwMode="auto">
            <a:xfrm>
              <a:off x="-7718889"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7" name="Rectangle 157"/>
            <p:cNvSpPr>
              <a:spLocks noChangeArrowheads="1"/>
            </p:cNvSpPr>
            <p:nvPr/>
          </p:nvSpPr>
          <p:spPr bwMode="auto">
            <a:xfrm>
              <a:off x="-8153880"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8" name="Rectangle 158"/>
            <p:cNvSpPr>
              <a:spLocks noChangeArrowheads="1"/>
            </p:cNvSpPr>
            <p:nvPr/>
          </p:nvSpPr>
          <p:spPr bwMode="auto">
            <a:xfrm>
              <a:off x="-7979248"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9" name="Rectangle 159"/>
            <p:cNvSpPr>
              <a:spLocks noChangeArrowheads="1"/>
            </p:cNvSpPr>
            <p:nvPr/>
          </p:nvSpPr>
          <p:spPr bwMode="auto">
            <a:xfrm>
              <a:off x="-7807792"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0" name="Rectangle 160"/>
            <p:cNvSpPr>
              <a:spLocks noChangeArrowheads="1"/>
            </p:cNvSpPr>
            <p:nvPr/>
          </p:nvSpPr>
          <p:spPr bwMode="auto">
            <a:xfrm>
              <a:off x="-806815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1" name="Rectangle 161"/>
            <p:cNvSpPr>
              <a:spLocks noChangeArrowheads="1"/>
            </p:cNvSpPr>
            <p:nvPr/>
          </p:nvSpPr>
          <p:spPr bwMode="auto">
            <a:xfrm>
              <a:off x="-789352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2" name="Rectangle 162"/>
            <p:cNvSpPr>
              <a:spLocks noChangeArrowheads="1"/>
            </p:cNvSpPr>
            <p:nvPr/>
          </p:nvSpPr>
          <p:spPr bwMode="auto">
            <a:xfrm>
              <a:off x="-7718889"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3" name="Rectangle 163"/>
            <p:cNvSpPr>
              <a:spLocks noChangeArrowheads="1"/>
            </p:cNvSpPr>
            <p:nvPr/>
          </p:nvSpPr>
          <p:spPr bwMode="auto">
            <a:xfrm>
              <a:off x="-8153880"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4" name="Rectangle 164"/>
            <p:cNvSpPr>
              <a:spLocks noChangeArrowheads="1"/>
            </p:cNvSpPr>
            <p:nvPr/>
          </p:nvSpPr>
          <p:spPr bwMode="auto">
            <a:xfrm>
              <a:off x="-7979248"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5" name="Rectangle 165"/>
            <p:cNvSpPr>
              <a:spLocks noChangeArrowheads="1"/>
            </p:cNvSpPr>
            <p:nvPr/>
          </p:nvSpPr>
          <p:spPr bwMode="auto">
            <a:xfrm>
              <a:off x="-7718889"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6" name="Rectangle 166"/>
            <p:cNvSpPr>
              <a:spLocks noChangeArrowheads="1"/>
            </p:cNvSpPr>
            <p:nvPr/>
          </p:nvSpPr>
          <p:spPr bwMode="auto">
            <a:xfrm>
              <a:off x="-8245958" y="24526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7" name="Rectangle 167"/>
            <p:cNvSpPr>
              <a:spLocks noChangeArrowheads="1"/>
            </p:cNvSpPr>
            <p:nvPr/>
          </p:nvSpPr>
          <p:spPr bwMode="auto">
            <a:xfrm>
              <a:off x="-8677773"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8" name="Rectangle 168"/>
            <p:cNvSpPr>
              <a:spLocks noChangeArrowheads="1"/>
            </p:cNvSpPr>
            <p:nvPr/>
          </p:nvSpPr>
          <p:spPr bwMode="auto">
            <a:xfrm>
              <a:off x="-8331685" y="25352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9" name="Rectangle 169"/>
            <p:cNvSpPr>
              <a:spLocks noChangeArrowheads="1"/>
            </p:cNvSpPr>
            <p:nvPr/>
          </p:nvSpPr>
          <p:spPr bwMode="auto">
            <a:xfrm>
              <a:off x="-7718889"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0" name="Rectangle 170"/>
            <p:cNvSpPr>
              <a:spLocks noChangeArrowheads="1"/>
            </p:cNvSpPr>
            <p:nvPr/>
          </p:nvSpPr>
          <p:spPr bwMode="auto">
            <a:xfrm>
              <a:off x="-8245958"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1" name="Rectangle 171"/>
            <p:cNvSpPr>
              <a:spLocks noChangeArrowheads="1"/>
            </p:cNvSpPr>
            <p:nvPr/>
          </p:nvSpPr>
          <p:spPr bwMode="auto">
            <a:xfrm>
              <a:off x="-8417414" y="26146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2" name="Rectangle 172"/>
            <p:cNvSpPr>
              <a:spLocks noChangeArrowheads="1"/>
            </p:cNvSpPr>
            <p:nvPr/>
          </p:nvSpPr>
          <p:spPr bwMode="auto">
            <a:xfrm>
              <a:off x="-7807792"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3" name="Rectangle 173"/>
            <p:cNvSpPr>
              <a:spLocks noChangeArrowheads="1"/>
            </p:cNvSpPr>
            <p:nvPr/>
          </p:nvSpPr>
          <p:spPr bwMode="auto">
            <a:xfrm>
              <a:off x="-8677773"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4" name="Rectangle 174"/>
            <p:cNvSpPr>
              <a:spLocks noChangeArrowheads="1"/>
            </p:cNvSpPr>
            <p:nvPr/>
          </p:nvSpPr>
          <p:spPr bwMode="auto">
            <a:xfrm>
              <a:off x="-806815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5" name="Rectangle 175"/>
            <p:cNvSpPr>
              <a:spLocks noChangeArrowheads="1"/>
            </p:cNvSpPr>
            <p:nvPr/>
          </p:nvSpPr>
          <p:spPr bwMode="auto">
            <a:xfrm>
              <a:off x="-789352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6" name="Rectangle 176"/>
            <p:cNvSpPr>
              <a:spLocks noChangeArrowheads="1"/>
            </p:cNvSpPr>
            <p:nvPr/>
          </p:nvSpPr>
          <p:spPr bwMode="auto">
            <a:xfrm>
              <a:off x="-7718889"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7" name="Rectangle 177"/>
            <p:cNvSpPr>
              <a:spLocks noChangeArrowheads="1"/>
            </p:cNvSpPr>
            <p:nvPr/>
          </p:nvSpPr>
          <p:spPr bwMode="auto">
            <a:xfrm>
              <a:off x="-8417414"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8" name="Rectangle 178"/>
            <p:cNvSpPr>
              <a:spLocks noChangeArrowheads="1"/>
            </p:cNvSpPr>
            <p:nvPr/>
          </p:nvSpPr>
          <p:spPr bwMode="auto">
            <a:xfrm>
              <a:off x="-8592044" y="27749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9" name="Rectangle 179"/>
            <p:cNvSpPr>
              <a:spLocks noChangeArrowheads="1"/>
            </p:cNvSpPr>
            <p:nvPr/>
          </p:nvSpPr>
          <p:spPr bwMode="auto">
            <a:xfrm>
              <a:off x="-7979248"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0" name="Rectangle 180"/>
            <p:cNvSpPr>
              <a:spLocks noChangeArrowheads="1"/>
            </p:cNvSpPr>
            <p:nvPr/>
          </p:nvSpPr>
          <p:spPr bwMode="auto">
            <a:xfrm>
              <a:off x="-8068151" y="2854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1" name="Rectangle 181"/>
            <p:cNvSpPr>
              <a:spLocks noChangeArrowheads="1"/>
            </p:cNvSpPr>
            <p:nvPr/>
          </p:nvSpPr>
          <p:spPr bwMode="auto">
            <a:xfrm>
              <a:off x="-7718889" y="2854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2" name="Rectangle 182"/>
            <p:cNvSpPr>
              <a:spLocks noChangeArrowheads="1"/>
            </p:cNvSpPr>
            <p:nvPr/>
          </p:nvSpPr>
          <p:spPr bwMode="auto">
            <a:xfrm>
              <a:off x="-8417414"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3" name="Rectangle 183"/>
            <p:cNvSpPr>
              <a:spLocks noChangeArrowheads="1"/>
            </p:cNvSpPr>
            <p:nvPr/>
          </p:nvSpPr>
          <p:spPr bwMode="auto">
            <a:xfrm>
              <a:off x="-8153880" y="293687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4" name="Rectangle 184"/>
            <p:cNvSpPr>
              <a:spLocks noChangeArrowheads="1"/>
            </p:cNvSpPr>
            <p:nvPr/>
          </p:nvSpPr>
          <p:spPr bwMode="auto">
            <a:xfrm>
              <a:off x="-7718889"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5" name="Rectangle 185"/>
            <p:cNvSpPr>
              <a:spLocks noChangeArrowheads="1"/>
            </p:cNvSpPr>
            <p:nvPr/>
          </p:nvSpPr>
          <p:spPr bwMode="auto">
            <a:xfrm>
              <a:off x="-8068151"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6" name="Rectangle 186"/>
            <p:cNvSpPr>
              <a:spLocks noChangeArrowheads="1"/>
            </p:cNvSpPr>
            <p:nvPr/>
          </p:nvSpPr>
          <p:spPr bwMode="auto">
            <a:xfrm>
              <a:off x="-8506317"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7" name="Rectangle 187"/>
            <p:cNvSpPr>
              <a:spLocks noChangeArrowheads="1"/>
            </p:cNvSpPr>
            <p:nvPr/>
          </p:nvSpPr>
          <p:spPr bwMode="auto">
            <a:xfrm>
              <a:off x="-8506317"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8" name="Rectangle 188"/>
            <p:cNvSpPr>
              <a:spLocks noChangeArrowheads="1"/>
            </p:cNvSpPr>
            <p:nvPr/>
          </p:nvSpPr>
          <p:spPr bwMode="auto">
            <a:xfrm>
              <a:off x="-8506317"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9" name="Rectangle 189"/>
            <p:cNvSpPr>
              <a:spLocks noChangeArrowheads="1"/>
            </p:cNvSpPr>
            <p:nvPr/>
          </p:nvSpPr>
          <p:spPr bwMode="auto">
            <a:xfrm>
              <a:off x="-8592044"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0" name="Rectangle 190"/>
            <p:cNvSpPr>
              <a:spLocks noChangeArrowheads="1"/>
            </p:cNvSpPr>
            <p:nvPr/>
          </p:nvSpPr>
          <p:spPr bwMode="auto">
            <a:xfrm>
              <a:off x="-7718889" y="362585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1" name="Rectangle 191"/>
            <p:cNvSpPr>
              <a:spLocks noChangeArrowheads="1"/>
            </p:cNvSpPr>
            <p:nvPr/>
          </p:nvSpPr>
          <p:spPr bwMode="auto">
            <a:xfrm>
              <a:off x="-8331685"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2" name="Rectangle 192"/>
            <p:cNvSpPr>
              <a:spLocks noChangeArrowheads="1"/>
            </p:cNvSpPr>
            <p:nvPr/>
          </p:nvSpPr>
          <p:spPr bwMode="auto">
            <a:xfrm>
              <a:off x="-8331685" y="37274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3" name="Rectangle 193"/>
            <p:cNvSpPr>
              <a:spLocks noChangeArrowheads="1"/>
            </p:cNvSpPr>
            <p:nvPr/>
          </p:nvSpPr>
          <p:spPr bwMode="auto">
            <a:xfrm>
              <a:off x="-7979248" y="37274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4" name="Rectangle 194"/>
            <p:cNvSpPr>
              <a:spLocks noChangeArrowheads="1"/>
            </p:cNvSpPr>
            <p:nvPr/>
          </p:nvSpPr>
          <p:spPr bwMode="auto">
            <a:xfrm>
              <a:off x="-8068151" y="39449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5" name="Rectangle 195"/>
            <p:cNvSpPr>
              <a:spLocks noChangeArrowheads="1"/>
            </p:cNvSpPr>
            <p:nvPr/>
          </p:nvSpPr>
          <p:spPr bwMode="auto">
            <a:xfrm>
              <a:off x="-8245958"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6" name="Rectangle 196"/>
            <p:cNvSpPr>
              <a:spLocks noChangeArrowheads="1"/>
            </p:cNvSpPr>
            <p:nvPr/>
          </p:nvSpPr>
          <p:spPr bwMode="auto">
            <a:xfrm>
              <a:off x="-8677773"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7" name="Rectangle 197"/>
            <p:cNvSpPr>
              <a:spLocks noChangeArrowheads="1"/>
            </p:cNvSpPr>
            <p:nvPr/>
          </p:nvSpPr>
          <p:spPr bwMode="auto">
            <a:xfrm>
              <a:off x="-7718889"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8" name="Rectangle 198"/>
            <p:cNvSpPr>
              <a:spLocks noChangeArrowheads="1"/>
            </p:cNvSpPr>
            <p:nvPr/>
          </p:nvSpPr>
          <p:spPr bwMode="auto">
            <a:xfrm>
              <a:off x="-8068151" y="3171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9" name="Rectangle 199"/>
            <p:cNvSpPr>
              <a:spLocks noChangeArrowheads="1"/>
            </p:cNvSpPr>
            <p:nvPr/>
          </p:nvSpPr>
          <p:spPr bwMode="auto">
            <a:xfrm>
              <a:off x="-8068151"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60" name="Rectangle 200"/>
            <p:cNvSpPr>
              <a:spLocks noChangeArrowheads="1"/>
            </p:cNvSpPr>
            <p:nvPr/>
          </p:nvSpPr>
          <p:spPr bwMode="auto">
            <a:xfrm>
              <a:off x="-8417414" y="3171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1" name="Rectangle 201"/>
            <p:cNvSpPr>
              <a:spLocks noChangeArrowheads="1"/>
            </p:cNvSpPr>
            <p:nvPr/>
          </p:nvSpPr>
          <p:spPr bwMode="auto">
            <a:xfrm>
              <a:off x="-8677773"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2" name="Rectangle 202"/>
            <p:cNvSpPr>
              <a:spLocks noChangeArrowheads="1"/>
            </p:cNvSpPr>
            <p:nvPr/>
          </p:nvSpPr>
          <p:spPr bwMode="auto">
            <a:xfrm>
              <a:off x="-8677773" y="3362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3" name="Rectangle 203"/>
            <p:cNvSpPr>
              <a:spLocks noChangeArrowheads="1"/>
            </p:cNvSpPr>
            <p:nvPr/>
          </p:nvSpPr>
          <p:spPr bwMode="auto">
            <a:xfrm>
              <a:off x="-8677773" y="3473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4" name="Rectangle 204"/>
            <p:cNvSpPr>
              <a:spLocks noChangeArrowheads="1"/>
            </p:cNvSpPr>
            <p:nvPr/>
          </p:nvSpPr>
          <p:spPr bwMode="auto">
            <a:xfrm>
              <a:off x="-8245958"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5" name="Rectangle 205"/>
            <p:cNvSpPr>
              <a:spLocks noChangeArrowheads="1"/>
            </p:cNvSpPr>
            <p:nvPr/>
          </p:nvSpPr>
          <p:spPr bwMode="auto">
            <a:xfrm>
              <a:off x="-7718888"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grpSp>
          <p:nvGrpSpPr>
            <p:cNvPr id="368"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vert="horz" wrap="square" lIns="91440" tIns="45720" rIns="91440" bIns="45720" numCol="1" anchor="t" anchorCtr="0" compatLnSpc="1"/>
              <a:lstStyle/>
              <a:p>
                <a:endParaRPr lang="zh-CN" altLang="en-US"/>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vert="horz" wrap="square" lIns="91440" tIns="45720" rIns="91440" bIns="45720" numCol="1" anchor="t" anchorCtr="0" compatLnSpc="1"/>
              <a:lstStyle/>
              <a:p>
                <a:endParaRPr lang="zh-CN" altLang="en-US"/>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vert="horz" wrap="square" lIns="91440" tIns="45720" rIns="91440" bIns="45720" numCol="1" anchor="t" anchorCtr="0" compatLnSpc="1"/>
              <a:lstStyle/>
              <a:p>
                <a:endParaRPr lang="zh-CN" altLang="en-US"/>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vert="horz" wrap="square" lIns="91440" tIns="45720" rIns="91440" bIns="45720" numCol="1" anchor="t" anchorCtr="0" compatLnSpc="1"/>
              <a:lstStyle/>
              <a:p>
                <a:endParaRPr lang="zh-CN" altLang="en-US"/>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vert="horz" wrap="square" lIns="91440" tIns="45720" rIns="91440" bIns="45720" numCol="1" anchor="t" anchorCtr="0" compatLnSpc="1"/>
              <a:lstStyle/>
              <a:p>
                <a:endParaRPr lang="zh-CN" altLang="en-US"/>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vert="horz" wrap="square" lIns="91440" tIns="45720" rIns="91440" bIns="45720" numCol="1" anchor="t" anchorCtr="0" compatLnSpc="1"/>
              <a:lstStyle/>
              <a:p>
                <a:endParaRPr lang="zh-CN" altLang="en-US"/>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vert="horz" wrap="square" lIns="91440" tIns="45720" rIns="91440" bIns="45720" numCol="1" anchor="t" anchorCtr="0" compatLnSpc="1"/>
              <a:lstStyle/>
              <a:p>
                <a:endParaRPr lang="zh-CN" altLang="en-US"/>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vert="horz" wrap="square" lIns="91440" tIns="45720" rIns="91440" bIns="45720" numCol="1" anchor="t" anchorCtr="0" compatLnSpc="1"/>
              <a:lstStyle/>
              <a:p>
                <a:endParaRPr lang="zh-CN" altLang="en-US"/>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vert="horz" wrap="square" lIns="91440" tIns="45720" rIns="91440" bIns="45720" numCol="1" anchor="t" anchorCtr="0" compatLnSpc="1"/>
              <a:lstStyle/>
              <a:p>
                <a:endParaRPr lang="zh-CN" altLang="en-US"/>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vert="horz" wrap="square" lIns="91440" tIns="45720" rIns="91440" bIns="45720" numCol="1" anchor="t" anchorCtr="0" compatLnSpc="1"/>
              <a:lstStyle/>
              <a:p>
                <a:endParaRPr lang="zh-CN" altLang="en-US"/>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vert="horz" wrap="square" lIns="91440" tIns="45720" rIns="91440" bIns="45720" numCol="1" anchor="t" anchorCtr="0" compatLnSpc="1"/>
              <a:lstStyle/>
              <a:p>
                <a:endParaRPr lang="zh-CN" altLang="en-US"/>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vert="horz" wrap="square" lIns="91440" tIns="45720" rIns="91440" bIns="45720" numCol="1" anchor="t" anchorCtr="0" compatLnSpc="1"/>
              <a:lstStyle/>
              <a:p>
                <a:endParaRPr lang="zh-CN" altLang="en-US"/>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vert="horz" wrap="square" lIns="91440" tIns="45720" rIns="91440" bIns="45720" numCol="1" anchor="t" anchorCtr="0" compatLnSpc="1"/>
              <a:lstStyle/>
              <a:p>
                <a:endParaRPr lang="zh-CN" altLang="en-US"/>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vert="horz" wrap="square" lIns="91440" tIns="45720" rIns="91440" bIns="45720" numCol="1" anchor="t" anchorCtr="0" compatLnSpc="1"/>
              <a:lstStyle/>
              <a:p>
                <a:endParaRPr lang="zh-CN" altLang="en-US"/>
              </a:p>
            </p:txBody>
          </p:sp>
          <p:sp>
            <p:nvSpPr>
              <p:cNvPr id="1607" name="Rectangle 250"/>
              <p:cNvSpPr>
                <a:spLocks noChangeArrowheads="1"/>
              </p:cNvSpPr>
              <p:nvPr/>
            </p:nvSpPr>
            <p:spPr bwMode="auto">
              <a:xfrm>
                <a:off x="2599" y="2856"/>
                <a:ext cx="14" cy="16"/>
              </a:xfrm>
              <a:prstGeom prst="rect">
                <a:avLst/>
              </a:prstGeom>
              <a:grpFill/>
              <a:ln>
                <a:noFill/>
              </a:ln>
            </p:spPr>
            <p:txBody>
              <a:bodyPr vert="horz" wrap="square" lIns="91440" tIns="45720" rIns="91440" bIns="45720" numCol="1" anchor="t" anchorCtr="0" compatLnSpc="1"/>
              <a:lstStyle/>
              <a:p>
                <a:endParaRPr lang="zh-CN" altLang="en-US"/>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vert="horz" wrap="square" lIns="91440" tIns="45720" rIns="91440" bIns="45720" numCol="1" anchor="t" anchorCtr="0" compatLnSpc="1"/>
              <a:lstStyle/>
              <a:p>
                <a:endParaRPr lang="zh-CN" altLang="en-US"/>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vert="horz" wrap="square" lIns="91440" tIns="45720" rIns="91440" bIns="45720" numCol="1" anchor="t" anchorCtr="0" compatLnSpc="1"/>
              <a:lstStyle/>
              <a:p>
                <a:endParaRPr lang="zh-CN" altLang="en-US"/>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vert="horz" wrap="square" lIns="91440" tIns="45720" rIns="91440" bIns="45720" numCol="1" anchor="t" anchorCtr="0" compatLnSpc="1"/>
              <a:lstStyle/>
              <a:p>
                <a:endParaRPr lang="zh-CN" altLang="en-US"/>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40" name="Rectangle 283"/>
              <p:cNvSpPr>
                <a:spLocks noChangeArrowheads="1"/>
              </p:cNvSpPr>
              <p:nvPr/>
            </p:nvSpPr>
            <p:spPr bwMode="auto">
              <a:xfrm>
                <a:off x="2563" y="294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641" name="Rectangle 284"/>
              <p:cNvSpPr>
                <a:spLocks noChangeArrowheads="1"/>
              </p:cNvSpPr>
              <p:nvPr/>
            </p:nvSpPr>
            <p:spPr bwMode="auto">
              <a:xfrm>
                <a:off x="3511"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2" name="Rectangle 285"/>
              <p:cNvSpPr>
                <a:spLocks noChangeArrowheads="1"/>
              </p:cNvSpPr>
              <p:nvPr/>
            </p:nvSpPr>
            <p:spPr bwMode="auto">
              <a:xfrm>
                <a:off x="3613"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3" name="Rectangle 286"/>
              <p:cNvSpPr>
                <a:spLocks noChangeArrowheads="1"/>
              </p:cNvSpPr>
              <p:nvPr/>
            </p:nvSpPr>
            <p:spPr bwMode="auto">
              <a:xfrm>
                <a:off x="3713"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4" name="Rectangle 287"/>
              <p:cNvSpPr>
                <a:spLocks noChangeArrowheads="1"/>
              </p:cNvSpPr>
              <p:nvPr/>
            </p:nvSpPr>
            <p:spPr bwMode="auto">
              <a:xfrm>
                <a:off x="3815"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5" name="Rectangle 288"/>
              <p:cNvSpPr>
                <a:spLocks noChangeArrowheads="1"/>
              </p:cNvSpPr>
              <p:nvPr/>
            </p:nvSpPr>
            <p:spPr bwMode="auto">
              <a:xfrm>
                <a:off x="39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6" name="Rectangle 289"/>
              <p:cNvSpPr>
                <a:spLocks noChangeArrowheads="1"/>
              </p:cNvSpPr>
              <p:nvPr/>
            </p:nvSpPr>
            <p:spPr bwMode="auto">
              <a:xfrm>
                <a:off x="3511"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7" name="Rectangle 290"/>
              <p:cNvSpPr>
                <a:spLocks noChangeArrowheads="1"/>
              </p:cNvSpPr>
              <p:nvPr/>
            </p:nvSpPr>
            <p:spPr bwMode="auto">
              <a:xfrm>
                <a:off x="3613"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8" name="Rectangle 291"/>
              <p:cNvSpPr>
                <a:spLocks noChangeArrowheads="1"/>
              </p:cNvSpPr>
              <p:nvPr/>
            </p:nvSpPr>
            <p:spPr bwMode="auto">
              <a:xfrm>
                <a:off x="3713"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9" name="Rectangle 292"/>
              <p:cNvSpPr>
                <a:spLocks noChangeArrowheads="1"/>
              </p:cNvSpPr>
              <p:nvPr/>
            </p:nvSpPr>
            <p:spPr bwMode="auto">
              <a:xfrm>
                <a:off x="3815"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0" name="Rectangle 293"/>
              <p:cNvSpPr>
                <a:spLocks noChangeArrowheads="1"/>
              </p:cNvSpPr>
              <p:nvPr/>
            </p:nvSpPr>
            <p:spPr bwMode="auto">
              <a:xfrm>
                <a:off x="3511"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1" name="Rectangle 294"/>
              <p:cNvSpPr>
                <a:spLocks noChangeArrowheads="1"/>
              </p:cNvSpPr>
              <p:nvPr/>
            </p:nvSpPr>
            <p:spPr bwMode="auto">
              <a:xfrm>
                <a:off x="3713"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2" name="Rectangle 295"/>
              <p:cNvSpPr>
                <a:spLocks noChangeArrowheads="1"/>
              </p:cNvSpPr>
              <p:nvPr/>
            </p:nvSpPr>
            <p:spPr bwMode="auto">
              <a:xfrm>
                <a:off x="3815"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3" name="Rectangle 296"/>
              <p:cNvSpPr>
                <a:spLocks noChangeArrowheads="1"/>
              </p:cNvSpPr>
              <p:nvPr/>
            </p:nvSpPr>
            <p:spPr bwMode="auto">
              <a:xfrm>
                <a:off x="3918"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4" name="Rectangle 297"/>
              <p:cNvSpPr>
                <a:spLocks noChangeArrowheads="1"/>
              </p:cNvSpPr>
              <p:nvPr/>
            </p:nvSpPr>
            <p:spPr bwMode="auto">
              <a:xfrm>
                <a:off x="3511"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5" name="Rectangle 298"/>
              <p:cNvSpPr>
                <a:spLocks noChangeArrowheads="1"/>
              </p:cNvSpPr>
              <p:nvPr/>
            </p:nvSpPr>
            <p:spPr bwMode="auto">
              <a:xfrm>
                <a:off x="3613"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6" name="Rectangle 299"/>
              <p:cNvSpPr>
                <a:spLocks noChangeArrowheads="1"/>
              </p:cNvSpPr>
              <p:nvPr/>
            </p:nvSpPr>
            <p:spPr bwMode="auto">
              <a:xfrm>
                <a:off x="3713"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7" name="Rectangle 300"/>
              <p:cNvSpPr>
                <a:spLocks noChangeArrowheads="1"/>
              </p:cNvSpPr>
              <p:nvPr/>
            </p:nvSpPr>
            <p:spPr bwMode="auto">
              <a:xfrm>
                <a:off x="3815"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8" name="Rectangle 301"/>
              <p:cNvSpPr>
                <a:spLocks noChangeArrowheads="1"/>
              </p:cNvSpPr>
              <p:nvPr/>
            </p:nvSpPr>
            <p:spPr bwMode="auto">
              <a:xfrm>
                <a:off x="39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9" name="Rectangle 302"/>
              <p:cNvSpPr>
                <a:spLocks noChangeArrowheads="1"/>
              </p:cNvSpPr>
              <p:nvPr/>
            </p:nvSpPr>
            <p:spPr bwMode="auto">
              <a:xfrm>
                <a:off x="3511"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0" name="Rectangle 303"/>
              <p:cNvSpPr>
                <a:spLocks noChangeArrowheads="1"/>
              </p:cNvSpPr>
              <p:nvPr/>
            </p:nvSpPr>
            <p:spPr bwMode="auto">
              <a:xfrm>
                <a:off x="3613"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1" name="Rectangle 304"/>
              <p:cNvSpPr>
                <a:spLocks noChangeArrowheads="1"/>
              </p:cNvSpPr>
              <p:nvPr/>
            </p:nvSpPr>
            <p:spPr bwMode="auto">
              <a:xfrm>
                <a:off x="3713"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2" name="Rectangle 305"/>
              <p:cNvSpPr>
                <a:spLocks noChangeArrowheads="1"/>
              </p:cNvSpPr>
              <p:nvPr/>
            </p:nvSpPr>
            <p:spPr bwMode="auto">
              <a:xfrm>
                <a:off x="3815"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3" name="Rectangle 306"/>
              <p:cNvSpPr>
                <a:spLocks noChangeArrowheads="1"/>
              </p:cNvSpPr>
              <p:nvPr/>
            </p:nvSpPr>
            <p:spPr bwMode="auto">
              <a:xfrm>
                <a:off x="39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4" name="Rectangle 307"/>
              <p:cNvSpPr>
                <a:spLocks noChangeArrowheads="1"/>
              </p:cNvSpPr>
              <p:nvPr/>
            </p:nvSpPr>
            <p:spPr bwMode="auto">
              <a:xfrm>
                <a:off x="3511"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5" name="Rectangle 308"/>
              <p:cNvSpPr>
                <a:spLocks noChangeArrowheads="1"/>
              </p:cNvSpPr>
              <p:nvPr/>
            </p:nvSpPr>
            <p:spPr bwMode="auto">
              <a:xfrm>
                <a:off x="3613"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6" name="Rectangle 309"/>
              <p:cNvSpPr>
                <a:spLocks noChangeArrowheads="1"/>
              </p:cNvSpPr>
              <p:nvPr/>
            </p:nvSpPr>
            <p:spPr bwMode="auto">
              <a:xfrm>
                <a:off x="3713"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7" name="Rectangle 310"/>
              <p:cNvSpPr>
                <a:spLocks noChangeArrowheads="1"/>
              </p:cNvSpPr>
              <p:nvPr/>
            </p:nvSpPr>
            <p:spPr bwMode="auto">
              <a:xfrm>
                <a:off x="39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8" name="Rectangle 311"/>
              <p:cNvSpPr>
                <a:spLocks noChangeArrowheads="1"/>
              </p:cNvSpPr>
              <p:nvPr/>
            </p:nvSpPr>
            <p:spPr bwMode="auto">
              <a:xfrm>
                <a:off x="3511"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9" name="Rectangle 312"/>
              <p:cNvSpPr>
                <a:spLocks noChangeArrowheads="1"/>
              </p:cNvSpPr>
              <p:nvPr/>
            </p:nvSpPr>
            <p:spPr bwMode="auto">
              <a:xfrm>
                <a:off x="3713"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0" name="Rectangle 313"/>
              <p:cNvSpPr>
                <a:spLocks noChangeArrowheads="1"/>
              </p:cNvSpPr>
              <p:nvPr/>
            </p:nvSpPr>
            <p:spPr bwMode="auto">
              <a:xfrm>
                <a:off x="3815"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1" name="Rectangle 314"/>
              <p:cNvSpPr>
                <a:spLocks noChangeArrowheads="1"/>
              </p:cNvSpPr>
              <p:nvPr/>
            </p:nvSpPr>
            <p:spPr bwMode="auto">
              <a:xfrm>
                <a:off x="39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2" name="Rectangle 315"/>
              <p:cNvSpPr>
                <a:spLocks noChangeArrowheads="1"/>
              </p:cNvSpPr>
              <p:nvPr/>
            </p:nvSpPr>
            <p:spPr bwMode="auto">
              <a:xfrm>
                <a:off x="3511"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3" name="Rectangle 316"/>
              <p:cNvSpPr>
                <a:spLocks noChangeArrowheads="1"/>
              </p:cNvSpPr>
              <p:nvPr/>
            </p:nvSpPr>
            <p:spPr bwMode="auto">
              <a:xfrm>
                <a:off x="3613"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4" name="Rectangle 317"/>
              <p:cNvSpPr>
                <a:spLocks noChangeArrowheads="1"/>
              </p:cNvSpPr>
              <p:nvPr/>
            </p:nvSpPr>
            <p:spPr bwMode="auto">
              <a:xfrm>
                <a:off x="3713"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5" name="Rectangle 318"/>
              <p:cNvSpPr>
                <a:spLocks noChangeArrowheads="1"/>
              </p:cNvSpPr>
              <p:nvPr/>
            </p:nvSpPr>
            <p:spPr bwMode="auto">
              <a:xfrm>
                <a:off x="3815"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6" name="Rectangle 319"/>
              <p:cNvSpPr>
                <a:spLocks noChangeArrowheads="1"/>
              </p:cNvSpPr>
              <p:nvPr/>
            </p:nvSpPr>
            <p:spPr bwMode="auto">
              <a:xfrm>
                <a:off x="39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7" name="Rectangle 320"/>
              <p:cNvSpPr>
                <a:spLocks noChangeArrowheads="1"/>
              </p:cNvSpPr>
              <p:nvPr/>
            </p:nvSpPr>
            <p:spPr bwMode="auto">
              <a:xfrm>
                <a:off x="3511"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8" name="Rectangle 321"/>
              <p:cNvSpPr>
                <a:spLocks noChangeArrowheads="1"/>
              </p:cNvSpPr>
              <p:nvPr/>
            </p:nvSpPr>
            <p:spPr bwMode="auto">
              <a:xfrm>
                <a:off x="3613"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9" name="Rectangle 322"/>
              <p:cNvSpPr>
                <a:spLocks noChangeArrowheads="1"/>
              </p:cNvSpPr>
              <p:nvPr/>
            </p:nvSpPr>
            <p:spPr bwMode="auto">
              <a:xfrm>
                <a:off x="3713"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0" name="Rectangle 323"/>
              <p:cNvSpPr>
                <a:spLocks noChangeArrowheads="1"/>
              </p:cNvSpPr>
              <p:nvPr/>
            </p:nvSpPr>
            <p:spPr bwMode="auto">
              <a:xfrm>
                <a:off x="3815"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1" name="Rectangle 324"/>
              <p:cNvSpPr>
                <a:spLocks noChangeArrowheads="1"/>
              </p:cNvSpPr>
              <p:nvPr/>
            </p:nvSpPr>
            <p:spPr bwMode="auto">
              <a:xfrm>
                <a:off x="3918"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2" name="Rectangle 325"/>
              <p:cNvSpPr>
                <a:spLocks noChangeArrowheads="1"/>
              </p:cNvSpPr>
              <p:nvPr/>
            </p:nvSpPr>
            <p:spPr bwMode="auto">
              <a:xfrm>
                <a:off x="3511"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3" name="Rectangle 326"/>
              <p:cNvSpPr>
                <a:spLocks noChangeArrowheads="1"/>
              </p:cNvSpPr>
              <p:nvPr/>
            </p:nvSpPr>
            <p:spPr bwMode="auto">
              <a:xfrm>
                <a:off x="3613"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4" name="Rectangle 327"/>
              <p:cNvSpPr>
                <a:spLocks noChangeArrowheads="1"/>
              </p:cNvSpPr>
              <p:nvPr/>
            </p:nvSpPr>
            <p:spPr bwMode="auto">
              <a:xfrm>
                <a:off x="3815"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5" name="Rectangle 328"/>
              <p:cNvSpPr>
                <a:spLocks noChangeArrowheads="1"/>
              </p:cNvSpPr>
              <p:nvPr/>
            </p:nvSpPr>
            <p:spPr bwMode="auto">
              <a:xfrm>
                <a:off x="39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6" name="Rectangle 329"/>
              <p:cNvSpPr>
                <a:spLocks noChangeArrowheads="1"/>
              </p:cNvSpPr>
              <p:nvPr/>
            </p:nvSpPr>
            <p:spPr bwMode="auto">
              <a:xfrm>
                <a:off x="3511"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7" name="Rectangle 330"/>
              <p:cNvSpPr>
                <a:spLocks noChangeArrowheads="1"/>
              </p:cNvSpPr>
              <p:nvPr/>
            </p:nvSpPr>
            <p:spPr bwMode="auto">
              <a:xfrm>
                <a:off x="3613"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8" name="Rectangle 331"/>
              <p:cNvSpPr>
                <a:spLocks noChangeArrowheads="1"/>
              </p:cNvSpPr>
              <p:nvPr/>
            </p:nvSpPr>
            <p:spPr bwMode="auto">
              <a:xfrm>
                <a:off x="3713"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9" name="Rectangle 332"/>
              <p:cNvSpPr>
                <a:spLocks noChangeArrowheads="1"/>
              </p:cNvSpPr>
              <p:nvPr/>
            </p:nvSpPr>
            <p:spPr bwMode="auto">
              <a:xfrm>
                <a:off x="3815"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0" name="Rectangle 333"/>
              <p:cNvSpPr>
                <a:spLocks noChangeArrowheads="1"/>
              </p:cNvSpPr>
              <p:nvPr/>
            </p:nvSpPr>
            <p:spPr bwMode="auto">
              <a:xfrm>
                <a:off x="39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1" name="Rectangle 334"/>
              <p:cNvSpPr>
                <a:spLocks noChangeArrowheads="1"/>
              </p:cNvSpPr>
              <p:nvPr/>
            </p:nvSpPr>
            <p:spPr bwMode="auto">
              <a:xfrm>
                <a:off x="3511"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2" name="Rectangle 335"/>
              <p:cNvSpPr>
                <a:spLocks noChangeArrowheads="1"/>
              </p:cNvSpPr>
              <p:nvPr/>
            </p:nvSpPr>
            <p:spPr bwMode="auto">
              <a:xfrm>
                <a:off x="3613"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3" name="Rectangle 336"/>
              <p:cNvSpPr>
                <a:spLocks noChangeArrowheads="1"/>
              </p:cNvSpPr>
              <p:nvPr/>
            </p:nvSpPr>
            <p:spPr bwMode="auto">
              <a:xfrm>
                <a:off x="3713"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4" name="Rectangle 337"/>
              <p:cNvSpPr>
                <a:spLocks noChangeArrowheads="1"/>
              </p:cNvSpPr>
              <p:nvPr/>
            </p:nvSpPr>
            <p:spPr bwMode="auto">
              <a:xfrm>
                <a:off x="3815"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5" name="Rectangle 338"/>
              <p:cNvSpPr>
                <a:spLocks noChangeArrowheads="1"/>
              </p:cNvSpPr>
              <p:nvPr/>
            </p:nvSpPr>
            <p:spPr bwMode="auto">
              <a:xfrm>
                <a:off x="3511"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6" name="Rectangle 339"/>
              <p:cNvSpPr>
                <a:spLocks noChangeArrowheads="1"/>
              </p:cNvSpPr>
              <p:nvPr/>
            </p:nvSpPr>
            <p:spPr bwMode="auto">
              <a:xfrm>
                <a:off x="3613"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7" name="Rectangle 340"/>
              <p:cNvSpPr>
                <a:spLocks noChangeArrowheads="1"/>
              </p:cNvSpPr>
              <p:nvPr/>
            </p:nvSpPr>
            <p:spPr bwMode="auto">
              <a:xfrm>
                <a:off x="3815"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8" name="Rectangle 341"/>
              <p:cNvSpPr>
                <a:spLocks noChangeArrowheads="1"/>
              </p:cNvSpPr>
              <p:nvPr/>
            </p:nvSpPr>
            <p:spPr bwMode="auto">
              <a:xfrm>
                <a:off x="39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9" name="Rectangle 342"/>
              <p:cNvSpPr>
                <a:spLocks noChangeArrowheads="1"/>
              </p:cNvSpPr>
              <p:nvPr/>
            </p:nvSpPr>
            <p:spPr bwMode="auto">
              <a:xfrm>
                <a:off x="3511"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0" name="Rectangle 343"/>
              <p:cNvSpPr>
                <a:spLocks noChangeArrowheads="1"/>
              </p:cNvSpPr>
              <p:nvPr/>
            </p:nvSpPr>
            <p:spPr bwMode="auto">
              <a:xfrm>
                <a:off x="3713"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1" name="Rectangle 344"/>
              <p:cNvSpPr>
                <a:spLocks noChangeArrowheads="1"/>
              </p:cNvSpPr>
              <p:nvPr/>
            </p:nvSpPr>
            <p:spPr bwMode="auto">
              <a:xfrm>
                <a:off x="3815"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2" name="Rectangle 345"/>
              <p:cNvSpPr>
                <a:spLocks noChangeArrowheads="1"/>
              </p:cNvSpPr>
              <p:nvPr/>
            </p:nvSpPr>
            <p:spPr bwMode="auto">
              <a:xfrm>
                <a:off x="39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3" name="Rectangle 346"/>
              <p:cNvSpPr>
                <a:spLocks noChangeArrowheads="1"/>
              </p:cNvSpPr>
              <p:nvPr/>
            </p:nvSpPr>
            <p:spPr bwMode="auto">
              <a:xfrm>
                <a:off x="40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4" name="Rectangle 347"/>
              <p:cNvSpPr>
                <a:spLocks noChangeArrowheads="1"/>
              </p:cNvSpPr>
              <p:nvPr/>
            </p:nvSpPr>
            <p:spPr bwMode="auto">
              <a:xfrm>
                <a:off x="4120"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5" name="Rectangle 348"/>
              <p:cNvSpPr>
                <a:spLocks noChangeArrowheads="1"/>
              </p:cNvSpPr>
              <p:nvPr/>
            </p:nvSpPr>
            <p:spPr bwMode="auto">
              <a:xfrm>
                <a:off x="4222"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6" name="Rectangle 349"/>
              <p:cNvSpPr>
                <a:spLocks noChangeArrowheads="1"/>
              </p:cNvSpPr>
              <p:nvPr/>
            </p:nvSpPr>
            <p:spPr bwMode="auto">
              <a:xfrm>
                <a:off x="4324"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7" name="Rectangle 350"/>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8" name="Rectangle 351"/>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9" name="Rectangle 352"/>
              <p:cNvSpPr>
                <a:spLocks noChangeArrowheads="1"/>
              </p:cNvSpPr>
              <p:nvPr/>
            </p:nvSpPr>
            <p:spPr bwMode="auto">
              <a:xfrm>
                <a:off x="4018"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0" name="Rectangle 353"/>
              <p:cNvSpPr>
                <a:spLocks noChangeArrowheads="1"/>
              </p:cNvSpPr>
              <p:nvPr/>
            </p:nvSpPr>
            <p:spPr bwMode="auto">
              <a:xfrm>
                <a:off x="4120"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1" name="Rectangle 354"/>
              <p:cNvSpPr>
                <a:spLocks noChangeArrowheads="1"/>
              </p:cNvSpPr>
              <p:nvPr/>
            </p:nvSpPr>
            <p:spPr bwMode="auto">
              <a:xfrm>
                <a:off x="4222"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2" name="Rectangle 355"/>
              <p:cNvSpPr>
                <a:spLocks noChangeArrowheads="1"/>
              </p:cNvSpPr>
              <p:nvPr/>
            </p:nvSpPr>
            <p:spPr bwMode="auto">
              <a:xfrm>
                <a:off x="4324"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3" name="Rectangle 356"/>
              <p:cNvSpPr>
                <a:spLocks noChangeArrowheads="1"/>
              </p:cNvSpPr>
              <p:nvPr/>
            </p:nvSpPr>
            <p:spPr bwMode="auto">
              <a:xfrm>
                <a:off x="4426"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4" name="Rectangle 357"/>
              <p:cNvSpPr>
                <a:spLocks noChangeArrowheads="1"/>
              </p:cNvSpPr>
              <p:nvPr/>
            </p:nvSpPr>
            <p:spPr bwMode="auto">
              <a:xfrm>
                <a:off x="4120"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5" name="Rectangle 358"/>
              <p:cNvSpPr>
                <a:spLocks noChangeArrowheads="1"/>
              </p:cNvSpPr>
              <p:nvPr/>
            </p:nvSpPr>
            <p:spPr bwMode="auto">
              <a:xfrm>
                <a:off x="4222"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6" name="Rectangle 359"/>
              <p:cNvSpPr>
                <a:spLocks noChangeArrowheads="1"/>
              </p:cNvSpPr>
              <p:nvPr/>
            </p:nvSpPr>
            <p:spPr bwMode="auto">
              <a:xfrm>
                <a:off x="4426"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7" name="Rectangle 360"/>
              <p:cNvSpPr>
                <a:spLocks noChangeArrowheads="1"/>
              </p:cNvSpPr>
              <p:nvPr/>
            </p:nvSpPr>
            <p:spPr bwMode="auto">
              <a:xfrm>
                <a:off x="40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8" name="Rectangle 361"/>
              <p:cNvSpPr>
                <a:spLocks noChangeArrowheads="1"/>
              </p:cNvSpPr>
              <p:nvPr/>
            </p:nvSpPr>
            <p:spPr bwMode="auto">
              <a:xfrm>
                <a:off x="4120"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9" name="Rectangle 362"/>
              <p:cNvSpPr>
                <a:spLocks noChangeArrowheads="1"/>
              </p:cNvSpPr>
              <p:nvPr/>
            </p:nvSpPr>
            <p:spPr bwMode="auto">
              <a:xfrm>
                <a:off x="4222"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0" name="Rectangle 363"/>
              <p:cNvSpPr>
                <a:spLocks noChangeArrowheads="1"/>
              </p:cNvSpPr>
              <p:nvPr/>
            </p:nvSpPr>
            <p:spPr bwMode="auto">
              <a:xfrm>
                <a:off x="4324"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1" name="Rectangle 364"/>
              <p:cNvSpPr>
                <a:spLocks noChangeArrowheads="1"/>
              </p:cNvSpPr>
              <p:nvPr/>
            </p:nvSpPr>
            <p:spPr bwMode="auto">
              <a:xfrm>
                <a:off x="4426"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2" name="Rectangle 365"/>
              <p:cNvSpPr>
                <a:spLocks noChangeArrowheads="1"/>
              </p:cNvSpPr>
              <p:nvPr/>
            </p:nvSpPr>
            <p:spPr bwMode="auto">
              <a:xfrm>
                <a:off x="40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3" name="Rectangle 366"/>
              <p:cNvSpPr>
                <a:spLocks noChangeArrowheads="1"/>
              </p:cNvSpPr>
              <p:nvPr/>
            </p:nvSpPr>
            <p:spPr bwMode="auto">
              <a:xfrm>
                <a:off x="4222"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4" name="Rectangle 367"/>
              <p:cNvSpPr>
                <a:spLocks noChangeArrowheads="1"/>
              </p:cNvSpPr>
              <p:nvPr/>
            </p:nvSpPr>
            <p:spPr bwMode="auto">
              <a:xfrm>
                <a:off x="4324"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5" name="Rectangle 368"/>
              <p:cNvSpPr>
                <a:spLocks noChangeArrowheads="1"/>
              </p:cNvSpPr>
              <p:nvPr/>
            </p:nvSpPr>
            <p:spPr bwMode="auto">
              <a:xfrm>
                <a:off x="40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6" name="Rectangle 369"/>
              <p:cNvSpPr>
                <a:spLocks noChangeArrowheads="1"/>
              </p:cNvSpPr>
              <p:nvPr/>
            </p:nvSpPr>
            <p:spPr bwMode="auto">
              <a:xfrm>
                <a:off x="4120"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7" name="Rectangle 370"/>
              <p:cNvSpPr>
                <a:spLocks noChangeArrowheads="1"/>
              </p:cNvSpPr>
              <p:nvPr/>
            </p:nvSpPr>
            <p:spPr bwMode="auto">
              <a:xfrm>
                <a:off x="4222"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8" name="Rectangle 371"/>
              <p:cNvSpPr>
                <a:spLocks noChangeArrowheads="1"/>
              </p:cNvSpPr>
              <p:nvPr/>
            </p:nvSpPr>
            <p:spPr bwMode="auto">
              <a:xfrm>
                <a:off x="4324"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9" name="Rectangle 372"/>
              <p:cNvSpPr>
                <a:spLocks noChangeArrowheads="1"/>
              </p:cNvSpPr>
              <p:nvPr/>
            </p:nvSpPr>
            <p:spPr bwMode="auto">
              <a:xfrm>
                <a:off x="4426"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0" name="Rectangle 373"/>
              <p:cNvSpPr>
                <a:spLocks noChangeArrowheads="1"/>
              </p:cNvSpPr>
              <p:nvPr/>
            </p:nvSpPr>
            <p:spPr bwMode="auto">
              <a:xfrm>
                <a:off x="40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1" name="Rectangle 374"/>
              <p:cNvSpPr>
                <a:spLocks noChangeArrowheads="1"/>
              </p:cNvSpPr>
              <p:nvPr/>
            </p:nvSpPr>
            <p:spPr bwMode="auto">
              <a:xfrm>
                <a:off x="4120"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2" name="Rectangle 375"/>
              <p:cNvSpPr>
                <a:spLocks noChangeArrowheads="1"/>
              </p:cNvSpPr>
              <p:nvPr/>
            </p:nvSpPr>
            <p:spPr bwMode="auto">
              <a:xfrm>
                <a:off x="4222"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3" name="Rectangle 376"/>
              <p:cNvSpPr>
                <a:spLocks noChangeArrowheads="1"/>
              </p:cNvSpPr>
              <p:nvPr/>
            </p:nvSpPr>
            <p:spPr bwMode="auto">
              <a:xfrm>
                <a:off x="4426"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4" name="Rectangle 377"/>
              <p:cNvSpPr>
                <a:spLocks noChangeArrowheads="1"/>
              </p:cNvSpPr>
              <p:nvPr/>
            </p:nvSpPr>
            <p:spPr bwMode="auto">
              <a:xfrm>
                <a:off x="40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5" name="Rectangle 378"/>
              <p:cNvSpPr>
                <a:spLocks noChangeArrowheads="1"/>
              </p:cNvSpPr>
              <p:nvPr/>
            </p:nvSpPr>
            <p:spPr bwMode="auto">
              <a:xfrm>
                <a:off x="4120"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6" name="Rectangle 379"/>
              <p:cNvSpPr>
                <a:spLocks noChangeArrowheads="1"/>
              </p:cNvSpPr>
              <p:nvPr/>
            </p:nvSpPr>
            <p:spPr bwMode="auto">
              <a:xfrm>
                <a:off x="4222"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7" name="Rectangle 380"/>
              <p:cNvSpPr>
                <a:spLocks noChangeArrowheads="1"/>
              </p:cNvSpPr>
              <p:nvPr/>
            </p:nvSpPr>
            <p:spPr bwMode="auto">
              <a:xfrm>
                <a:off x="4324"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8" name="Rectangle 381"/>
              <p:cNvSpPr>
                <a:spLocks noChangeArrowheads="1"/>
              </p:cNvSpPr>
              <p:nvPr/>
            </p:nvSpPr>
            <p:spPr bwMode="auto">
              <a:xfrm>
                <a:off x="4426"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9" name="Rectangle 382"/>
              <p:cNvSpPr>
                <a:spLocks noChangeArrowheads="1"/>
              </p:cNvSpPr>
              <p:nvPr/>
            </p:nvSpPr>
            <p:spPr bwMode="auto">
              <a:xfrm>
                <a:off x="4120"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0" name="Rectangle 383"/>
              <p:cNvSpPr>
                <a:spLocks noChangeArrowheads="1"/>
              </p:cNvSpPr>
              <p:nvPr/>
            </p:nvSpPr>
            <p:spPr bwMode="auto">
              <a:xfrm>
                <a:off x="4222"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1" name="Rectangle 384"/>
              <p:cNvSpPr>
                <a:spLocks noChangeArrowheads="1"/>
              </p:cNvSpPr>
              <p:nvPr/>
            </p:nvSpPr>
            <p:spPr bwMode="auto">
              <a:xfrm>
                <a:off x="4324"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2" name="Rectangle 385"/>
              <p:cNvSpPr>
                <a:spLocks noChangeArrowheads="1"/>
              </p:cNvSpPr>
              <p:nvPr/>
            </p:nvSpPr>
            <p:spPr bwMode="auto">
              <a:xfrm>
                <a:off x="4426"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3" name="Rectangle 386"/>
              <p:cNvSpPr>
                <a:spLocks noChangeArrowheads="1"/>
              </p:cNvSpPr>
              <p:nvPr/>
            </p:nvSpPr>
            <p:spPr bwMode="auto">
              <a:xfrm>
                <a:off x="40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4" name="Rectangle 387"/>
              <p:cNvSpPr>
                <a:spLocks noChangeArrowheads="1"/>
              </p:cNvSpPr>
              <p:nvPr/>
            </p:nvSpPr>
            <p:spPr bwMode="auto">
              <a:xfrm>
                <a:off x="4120"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5" name="Rectangle 388"/>
              <p:cNvSpPr>
                <a:spLocks noChangeArrowheads="1"/>
              </p:cNvSpPr>
              <p:nvPr/>
            </p:nvSpPr>
            <p:spPr bwMode="auto">
              <a:xfrm>
                <a:off x="4222"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6" name="Rectangle 389"/>
              <p:cNvSpPr>
                <a:spLocks noChangeArrowheads="1"/>
              </p:cNvSpPr>
              <p:nvPr/>
            </p:nvSpPr>
            <p:spPr bwMode="auto">
              <a:xfrm>
                <a:off x="4324"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7" name="Rectangle 390"/>
              <p:cNvSpPr>
                <a:spLocks noChangeArrowheads="1"/>
              </p:cNvSpPr>
              <p:nvPr/>
            </p:nvSpPr>
            <p:spPr bwMode="auto">
              <a:xfrm>
                <a:off x="4426"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8" name="Rectangle 391"/>
              <p:cNvSpPr>
                <a:spLocks noChangeArrowheads="1"/>
              </p:cNvSpPr>
              <p:nvPr/>
            </p:nvSpPr>
            <p:spPr bwMode="auto">
              <a:xfrm>
                <a:off x="40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9" name="Rectangle 392"/>
              <p:cNvSpPr>
                <a:spLocks noChangeArrowheads="1"/>
              </p:cNvSpPr>
              <p:nvPr/>
            </p:nvSpPr>
            <p:spPr bwMode="auto">
              <a:xfrm>
                <a:off x="4120"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0" name="Rectangle 393"/>
              <p:cNvSpPr>
                <a:spLocks noChangeArrowheads="1"/>
              </p:cNvSpPr>
              <p:nvPr/>
            </p:nvSpPr>
            <p:spPr bwMode="auto">
              <a:xfrm>
                <a:off x="4324"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1" name="Rectangle 394"/>
              <p:cNvSpPr>
                <a:spLocks noChangeArrowheads="1"/>
              </p:cNvSpPr>
              <p:nvPr/>
            </p:nvSpPr>
            <p:spPr bwMode="auto">
              <a:xfrm>
                <a:off x="4426"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2" name="Rectangle 395"/>
              <p:cNvSpPr>
                <a:spLocks noChangeArrowheads="1"/>
              </p:cNvSpPr>
              <p:nvPr/>
            </p:nvSpPr>
            <p:spPr bwMode="auto">
              <a:xfrm>
                <a:off x="4018"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3" name="Rectangle 396"/>
              <p:cNvSpPr>
                <a:spLocks noChangeArrowheads="1"/>
              </p:cNvSpPr>
              <p:nvPr/>
            </p:nvSpPr>
            <p:spPr bwMode="auto">
              <a:xfrm>
                <a:off x="4222"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4" name="Rectangle 397"/>
              <p:cNvSpPr>
                <a:spLocks noChangeArrowheads="1"/>
              </p:cNvSpPr>
              <p:nvPr/>
            </p:nvSpPr>
            <p:spPr bwMode="auto">
              <a:xfrm>
                <a:off x="4324"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5" name="Rectangle 398"/>
              <p:cNvSpPr>
                <a:spLocks noChangeArrowheads="1"/>
              </p:cNvSpPr>
              <p:nvPr/>
            </p:nvSpPr>
            <p:spPr bwMode="auto">
              <a:xfrm>
                <a:off x="4426"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6" name="Rectangle 399"/>
              <p:cNvSpPr>
                <a:spLocks noChangeArrowheads="1"/>
              </p:cNvSpPr>
              <p:nvPr/>
            </p:nvSpPr>
            <p:spPr bwMode="auto">
              <a:xfrm>
                <a:off x="40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7" name="Rectangle 400"/>
              <p:cNvSpPr>
                <a:spLocks noChangeArrowheads="1"/>
              </p:cNvSpPr>
              <p:nvPr/>
            </p:nvSpPr>
            <p:spPr bwMode="auto">
              <a:xfrm>
                <a:off x="4120"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8" name="Rectangle 401"/>
              <p:cNvSpPr>
                <a:spLocks noChangeArrowheads="1"/>
              </p:cNvSpPr>
              <p:nvPr/>
            </p:nvSpPr>
            <p:spPr bwMode="auto">
              <a:xfrm>
                <a:off x="4324"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9" name="Rectangle 402"/>
              <p:cNvSpPr>
                <a:spLocks noChangeArrowheads="1"/>
              </p:cNvSpPr>
              <p:nvPr/>
            </p:nvSpPr>
            <p:spPr bwMode="auto">
              <a:xfrm>
                <a:off x="4426"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0" name="Rectangle 403"/>
              <p:cNvSpPr>
                <a:spLocks noChangeArrowheads="1"/>
              </p:cNvSpPr>
              <p:nvPr/>
            </p:nvSpPr>
            <p:spPr bwMode="auto">
              <a:xfrm>
                <a:off x="40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1" name="Rectangle 404"/>
              <p:cNvSpPr>
                <a:spLocks noChangeArrowheads="1"/>
              </p:cNvSpPr>
              <p:nvPr/>
            </p:nvSpPr>
            <p:spPr bwMode="auto">
              <a:xfrm>
                <a:off x="4120"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2" name="Rectangle 405"/>
              <p:cNvSpPr>
                <a:spLocks noChangeArrowheads="1"/>
              </p:cNvSpPr>
              <p:nvPr/>
            </p:nvSpPr>
            <p:spPr bwMode="auto">
              <a:xfrm>
                <a:off x="4222"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3" name="Rectangle 406"/>
              <p:cNvSpPr>
                <a:spLocks noChangeArrowheads="1"/>
              </p:cNvSpPr>
              <p:nvPr/>
            </p:nvSpPr>
            <p:spPr bwMode="auto">
              <a:xfrm>
                <a:off x="4426"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4" name="Rectangle 407"/>
              <p:cNvSpPr>
                <a:spLocks noChangeArrowheads="1"/>
              </p:cNvSpPr>
              <p:nvPr/>
            </p:nvSpPr>
            <p:spPr bwMode="auto">
              <a:xfrm>
                <a:off x="3511"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65" name="Rectangle 408"/>
              <p:cNvSpPr>
                <a:spLocks noChangeArrowheads="1"/>
              </p:cNvSpPr>
              <p:nvPr/>
            </p:nvSpPr>
            <p:spPr bwMode="auto">
              <a:xfrm>
                <a:off x="3613" y="1087"/>
                <a:ext cx="56" cy="5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69"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7" name="Rectangle 411"/>
              <p:cNvSpPr>
                <a:spLocks noChangeArrowheads="1"/>
              </p:cNvSpPr>
              <p:nvPr/>
            </p:nvSpPr>
            <p:spPr bwMode="auto">
              <a:xfrm>
                <a:off x="39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8" name="Rectangle 412"/>
              <p:cNvSpPr>
                <a:spLocks noChangeArrowheads="1"/>
              </p:cNvSpPr>
              <p:nvPr/>
            </p:nvSpPr>
            <p:spPr bwMode="auto">
              <a:xfrm>
                <a:off x="40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9" name="Rectangle 413"/>
              <p:cNvSpPr>
                <a:spLocks noChangeArrowheads="1"/>
              </p:cNvSpPr>
              <p:nvPr/>
            </p:nvSpPr>
            <p:spPr bwMode="auto">
              <a:xfrm>
                <a:off x="4222"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0" name="Rectangle 414"/>
              <p:cNvSpPr>
                <a:spLocks noChangeArrowheads="1"/>
              </p:cNvSpPr>
              <p:nvPr/>
            </p:nvSpPr>
            <p:spPr bwMode="auto">
              <a:xfrm>
                <a:off x="4324"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1" name="Rectangle 415"/>
              <p:cNvSpPr>
                <a:spLocks noChangeArrowheads="1"/>
              </p:cNvSpPr>
              <p:nvPr/>
            </p:nvSpPr>
            <p:spPr bwMode="auto">
              <a:xfrm>
                <a:off x="4426"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2" name="Rectangle 416"/>
              <p:cNvSpPr>
                <a:spLocks noChangeArrowheads="1"/>
              </p:cNvSpPr>
              <p:nvPr/>
            </p:nvSpPr>
            <p:spPr bwMode="auto">
              <a:xfrm>
                <a:off x="3613"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3" name="Rectangle 417"/>
              <p:cNvSpPr>
                <a:spLocks noChangeArrowheads="1"/>
              </p:cNvSpPr>
              <p:nvPr/>
            </p:nvSpPr>
            <p:spPr bwMode="auto">
              <a:xfrm>
                <a:off x="3713"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4" name="Rectangle 418"/>
              <p:cNvSpPr>
                <a:spLocks noChangeArrowheads="1"/>
              </p:cNvSpPr>
              <p:nvPr/>
            </p:nvSpPr>
            <p:spPr bwMode="auto">
              <a:xfrm>
                <a:off x="3815"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5" name="Rectangle 419"/>
              <p:cNvSpPr>
                <a:spLocks noChangeArrowheads="1"/>
              </p:cNvSpPr>
              <p:nvPr/>
            </p:nvSpPr>
            <p:spPr bwMode="auto">
              <a:xfrm>
                <a:off x="4018"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6" name="Rectangle 420"/>
              <p:cNvSpPr>
                <a:spLocks noChangeArrowheads="1"/>
              </p:cNvSpPr>
              <p:nvPr/>
            </p:nvSpPr>
            <p:spPr bwMode="auto">
              <a:xfrm>
                <a:off x="4120"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7" name="Rectangle 421"/>
              <p:cNvSpPr>
                <a:spLocks noChangeArrowheads="1"/>
              </p:cNvSpPr>
              <p:nvPr/>
            </p:nvSpPr>
            <p:spPr bwMode="auto">
              <a:xfrm>
                <a:off x="4222"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8" name="Rectangle 422"/>
              <p:cNvSpPr>
                <a:spLocks noChangeArrowheads="1"/>
              </p:cNvSpPr>
              <p:nvPr/>
            </p:nvSpPr>
            <p:spPr bwMode="auto">
              <a:xfrm>
                <a:off x="4324"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9" name="Rectangle 423"/>
              <p:cNvSpPr>
                <a:spLocks noChangeArrowheads="1"/>
              </p:cNvSpPr>
              <p:nvPr/>
            </p:nvSpPr>
            <p:spPr bwMode="auto">
              <a:xfrm>
                <a:off x="4426"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0" name="Rectangle 424"/>
              <p:cNvSpPr>
                <a:spLocks noChangeArrowheads="1"/>
              </p:cNvSpPr>
              <p:nvPr/>
            </p:nvSpPr>
            <p:spPr bwMode="auto">
              <a:xfrm>
                <a:off x="3511"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1" name="Rectangle 425"/>
              <p:cNvSpPr>
                <a:spLocks noChangeArrowheads="1"/>
              </p:cNvSpPr>
              <p:nvPr/>
            </p:nvSpPr>
            <p:spPr bwMode="auto">
              <a:xfrm>
                <a:off x="3613"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2" name="Rectangle 426"/>
              <p:cNvSpPr>
                <a:spLocks noChangeArrowheads="1"/>
              </p:cNvSpPr>
              <p:nvPr/>
            </p:nvSpPr>
            <p:spPr bwMode="auto">
              <a:xfrm>
                <a:off x="3815"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3" name="Rectangle 427"/>
              <p:cNvSpPr>
                <a:spLocks noChangeArrowheads="1"/>
              </p:cNvSpPr>
              <p:nvPr/>
            </p:nvSpPr>
            <p:spPr bwMode="auto">
              <a:xfrm>
                <a:off x="39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4" name="Rectangle 428"/>
              <p:cNvSpPr>
                <a:spLocks noChangeArrowheads="1"/>
              </p:cNvSpPr>
              <p:nvPr/>
            </p:nvSpPr>
            <p:spPr bwMode="auto">
              <a:xfrm>
                <a:off x="40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5" name="Rectangle 429"/>
              <p:cNvSpPr>
                <a:spLocks noChangeArrowheads="1"/>
              </p:cNvSpPr>
              <p:nvPr/>
            </p:nvSpPr>
            <p:spPr bwMode="auto">
              <a:xfrm>
                <a:off x="4120"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6" name="Rectangle 430"/>
              <p:cNvSpPr>
                <a:spLocks noChangeArrowheads="1"/>
              </p:cNvSpPr>
              <p:nvPr/>
            </p:nvSpPr>
            <p:spPr bwMode="auto">
              <a:xfrm>
                <a:off x="4324"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7" name="Rectangle 431"/>
              <p:cNvSpPr>
                <a:spLocks noChangeArrowheads="1"/>
              </p:cNvSpPr>
              <p:nvPr/>
            </p:nvSpPr>
            <p:spPr bwMode="auto">
              <a:xfrm>
                <a:off x="4426"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8" name="Rectangle 432"/>
              <p:cNvSpPr>
                <a:spLocks noChangeArrowheads="1"/>
              </p:cNvSpPr>
              <p:nvPr/>
            </p:nvSpPr>
            <p:spPr bwMode="auto">
              <a:xfrm>
                <a:off x="3511" y="1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9" name="Rectangle 433"/>
              <p:cNvSpPr>
                <a:spLocks noChangeArrowheads="1"/>
              </p:cNvSpPr>
              <p:nvPr/>
            </p:nvSpPr>
            <p:spPr bwMode="auto">
              <a:xfrm>
                <a:off x="3713"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0" name="Rectangle 434"/>
              <p:cNvSpPr>
                <a:spLocks noChangeArrowheads="1"/>
              </p:cNvSpPr>
              <p:nvPr/>
            </p:nvSpPr>
            <p:spPr bwMode="auto">
              <a:xfrm>
                <a:off x="3815"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1" name="Rectangle 435"/>
              <p:cNvSpPr>
                <a:spLocks noChangeArrowheads="1"/>
              </p:cNvSpPr>
              <p:nvPr/>
            </p:nvSpPr>
            <p:spPr bwMode="auto">
              <a:xfrm>
                <a:off x="3918"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2" name="Rectangle 436"/>
              <p:cNvSpPr>
                <a:spLocks noChangeArrowheads="1"/>
              </p:cNvSpPr>
              <p:nvPr/>
            </p:nvSpPr>
            <p:spPr bwMode="auto">
              <a:xfrm>
                <a:off x="4120"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3" name="Rectangle 437"/>
              <p:cNvSpPr>
                <a:spLocks noChangeArrowheads="1"/>
              </p:cNvSpPr>
              <p:nvPr/>
            </p:nvSpPr>
            <p:spPr bwMode="auto">
              <a:xfrm>
                <a:off x="4222"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4" name="Rectangle 438"/>
              <p:cNvSpPr>
                <a:spLocks noChangeArrowheads="1"/>
              </p:cNvSpPr>
              <p:nvPr/>
            </p:nvSpPr>
            <p:spPr bwMode="auto">
              <a:xfrm>
                <a:off x="3613"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5" name="Rectangle 439"/>
              <p:cNvSpPr>
                <a:spLocks noChangeArrowheads="1"/>
              </p:cNvSpPr>
              <p:nvPr/>
            </p:nvSpPr>
            <p:spPr bwMode="auto">
              <a:xfrm>
                <a:off x="3713"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6" name="Rectangle 440"/>
              <p:cNvSpPr>
                <a:spLocks noChangeArrowheads="1"/>
              </p:cNvSpPr>
              <p:nvPr/>
            </p:nvSpPr>
            <p:spPr bwMode="auto">
              <a:xfrm>
                <a:off x="39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7" name="Rectangle 441"/>
              <p:cNvSpPr>
                <a:spLocks noChangeArrowheads="1"/>
              </p:cNvSpPr>
              <p:nvPr/>
            </p:nvSpPr>
            <p:spPr bwMode="auto">
              <a:xfrm>
                <a:off x="40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8" name="Rectangle 442"/>
              <p:cNvSpPr>
                <a:spLocks noChangeArrowheads="1"/>
              </p:cNvSpPr>
              <p:nvPr/>
            </p:nvSpPr>
            <p:spPr bwMode="auto">
              <a:xfrm>
                <a:off x="4222"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9" name="Rectangle 443"/>
              <p:cNvSpPr>
                <a:spLocks noChangeArrowheads="1"/>
              </p:cNvSpPr>
              <p:nvPr/>
            </p:nvSpPr>
            <p:spPr bwMode="auto">
              <a:xfrm>
                <a:off x="4324"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0" name="Rectangle 444"/>
              <p:cNvSpPr>
                <a:spLocks noChangeArrowheads="1"/>
              </p:cNvSpPr>
              <p:nvPr/>
            </p:nvSpPr>
            <p:spPr bwMode="auto">
              <a:xfrm>
                <a:off x="4426"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1" name="Rectangle 445"/>
              <p:cNvSpPr>
                <a:spLocks noChangeArrowheads="1"/>
              </p:cNvSpPr>
              <p:nvPr/>
            </p:nvSpPr>
            <p:spPr bwMode="auto">
              <a:xfrm>
                <a:off x="3511"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2" name="Rectangle 446"/>
              <p:cNvSpPr>
                <a:spLocks noChangeArrowheads="1"/>
              </p:cNvSpPr>
              <p:nvPr/>
            </p:nvSpPr>
            <p:spPr bwMode="auto">
              <a:xfrm>
                <a:off x="3613"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3" name="Rectangle 447"/>
              <p:cNvSpPr>
                <a:spLocks noChangeArrowheads="1"/>
              </p:cNvSpPr>
              <p:nvPr/>
            </p:nvSpPr>
            <p:spPr bwMode="auto">
              <a:xfrm>
                <a:off x="3815"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4" name="Rectangle 448"/>
              <p:cNvSpPr>
                <a:spLocks noChangeArrowheads="1"/>
              </p:cNvSpPr>
              <p:nvPr/>
            </p:nvSpPr>
            <p:spPr bwMode="auto">
              <a:xfrm>
                <a:off x="4018"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5" name="Rectangle 449"/>
              <p:cNvSpPr>
                <a:spLocks noChangeArrowheads="1"/>
              </p:cNvSpPr>
              <p:nvPr/>
            </p:nvSpPr>
            <p:spPr bwMode="auto">
              <a:xfrm>
                <a:off x="4120"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6" name="Rectangle 450"/>
              <p:cNvSpPr>
                <a:spLocks noChangeArrowheads="1"/>
              </p:cNvSpPr>
              <p:nvPr/>
            </p:nvSpPr>
            <p:spPr bwMode="auto">
              <a:xfrm>
                <a:off x="4324"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7" name="Rectangle 451"/>
              <p:cNvSpPr>
                <a:spLocks noChangeArrowheads="1"/>
              </p:cNvSpPr>
              <p:nvPr/>
            </p:nvSpPr>
            <p:spPr bwMode="auto">
              <a:xfrm>
                <a:off x="3511"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8" name="Rectangle 452"/>
              <p:cNvSpPr>
                <a:spLocks noChangeArrowheads="1"/>
              </p:cNvSpPr>
              <p:nvPr/>
            </p:nvSpPr>
            <p:spPr bwMode="auto">
              <a:xfrm>
                <a:off x="3713"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9" name="Rectangle 453"/>
              <p:cNvSpPr>
                <a:spLocks noChangeArrowheads="1"/>
              </p:cNvSpPr>
              <p:nvPr/>
            </p:nvSpPr>
            <p:spPr bwMode="auto">
              <a:xfrm>
                <a:off x="39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0" name="Rectangle 454"/>
              <p:cNvSpPr>
                <a:spLocks noChangeArrowheads="1"/>
              </p:cNvSpPr>
              <p:nvPr/>
            </p:nvSpPr>
            <p:spPr bwMode="auto">
              <a:xfrm>
                <a:off x="40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1" name="Rectangle 455"/>
              <p:cNvSpPr>
                <a:spLocks noChangeArrowheads="1"/>
              </p:cNvSpPr>
              <p:nvPr/>
            </p:nvSpPr>
            <p:spPr bwMode="auto">
              <a:xfrm>
                <a:off x="4222"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2" name="Rectangle 456"/>
              <p:cNvSpPr>
                <a:spLocks noChangeArrowheads="1"/>
              </p:cNvSpPr>
              <p:nvPr/>
            </p:nvSpPr>
            <p:spPr bwMode="auto">
              <a:xfrm>
                <a:off x="4426"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3" name="Rectangle 457"/>
              <p:cNvSpPr>
                <a:spLocks noChangeArrowheads="1"/>
              </p:cNvSpPr>
              <p:nvPr/>
            </p:nvSpPr>
            <p:spPr bwMode="auto">
              <a:xfrm>
                <a:off x="3613"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4" name="Rectangle 458"/>
              <p:cNvSpPr>
                <a:spLocks noChangeArrowheads="1"/>
              </p:cNvSpPr>
              <p:nvPr/>
            </p:nvSpPr>
            <p:spPr bwMode="auto">
              <a:xfrm>
                <a:off x="3815"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5" name="Rectangle 459"/>
              <p:cNvSpPr>
                <a:spLocks noChangeArrowheads="1"/>
              </p:cNvSpPr>
              <p:nvPr/>
            </p:nvSpPr>
            <p:spPr bwMode="auto">
              <a:xfrm>
                <a:off x="3918"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6" name="Rectangle 460"/>
              <p:cNvSpPr>
                <a:spLocks noChangeArrowheads="1"/>
              </p:cNvSpPr>
              <p:nvPr/>
            </p:nvSpPr>
            <p:spPr bwMode="auto">
              <a:xfrm>
                <a:off x="4120"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7" name="Rectangle 461"/>
              <p:cNvSpPr>
                <a:spLocks noChangeArrowheads="1"/>
              </p:cNvSpPr>
              <p:nvPr/>
            </p:nvSpPr>
            <p:spPr bwMode="auto">
              <a:xfrm>
                <a:off x="4324"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8" name="Rectangle 462"/>
              <p:cNvSpPr>
                <a:spLocks noChangeArrowheads="1"/>
              </p:cNvSpPr>
              <p:nvPr/>
            </p:nvSpPr>
            <p:spPr bwMode="auto">
              <a:xfrm>
                <a:off x="4426"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9" name="Rectangle 463"/>
              <p:cNvSpPr>
                <a:spLocks noChangeArrowheads="1"/>
              </p:cNvSpPr>
              <p:nvPr/>
            </p:nvSpPr>
            <p:spPr bwMode="auto">
              <a:xfrm>
                <a:off x="3511"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0" name="Rectangle 464"/>
              <p:cNvSpPr>
                <a:spLocks noChangeArrowheads="1"/>
              </p:cNvSpPr>
              <p:nvPr/>
            </p:nvSpPr>
            <p:spPr bwMode="auto">
              <a:xfrm>
                <a:off x="3613"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1" name="Rectangle 465"/>
              <p:cNvSpPr>
                <a:spLocks noChangeArrowheads="1"/>
              </p:cNvSpPr>
              <p:nvPr/>
            </p:nvSpPr>
            <p:spPr bwMode="auto">
              <a:xfrm>
                <a:off x="3815"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2" name="Rectangle 466"/>
              <p:cNvSpPr>
                <a:spLocks noChangeArrowheads="1"/>
              </p:cNvSpPr>
              <p:nvPr/>
            </p:nvSpPr>
            <p:spPr bwMode="auto">
              <a:xfrm>
                <a:off x="4018"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3" name="Rectangle 467"/>
              <p:cNvSpPr>
                <a:spLocks noChangeArrowheads="1"/>
              </p:cNvSpPr>
              <p:nvPr/>
            </p:nvSpPr>
            <p:spPr bwMode="auto">
              <a:xfrm>
                <a:off x="4120"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4" name="Rectangle 468"/>
              <p:cNvSpPr>
                <a:spLocks noChangeArrowheads="1"/>
              </p:cNvSpPr>
              <p:nvPr/>
            </p:nvSpPr>
            <p:spPr bwMode="auto">
              <a:xfrm>
                <a:off x="4324"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5" name="Rectangle 469"/>
              <p:cNvSpPr>
                <a:spLocks noChangeArrowheads="1"/>
              </p:cNvSpPr>
              <p:nvPr/>
            </p:nvSpPr>
            <p:spPr bwMode="auto">
              <a:xfrm>
                <a:off x="3713"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6" name="Rectangle 470"/>
              <p:cNvSpPr>
                <a:spLocks noChangeArrowheads="1"/>
              </p:cNvSpPr>
              <p:nvPr/>
            </p:nvSpPr>
            <p:spPr bwMode="auto">
              <a:xfrm>
                <a:off x="39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7" name="Rectangle 471"/>
              <p:cNvSpPr>
                <a:spLocks noChangeArrowheads="1"/>
              </p:cNvSpPr>
              <p:nvPr/>
            </p:nvSpPr>
            <p:spPr bwMode="auto">
              <a:xfrm>
                <a:off x="40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8" name="Rectangle 472"/>
              <p:cNvSpPr>
                <a:spLocks noChangeArrowheads="1"/>
              </p:cNvSpPr>
              <p:nvPr/>
            </p:nvSpPr>
            <p:spPr bwMode="auto">
              <a:xfrm>
                <a:off x="4222"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9" name="Rectangle 473"/>
              <p:cNvSpPr>
                <a:spLocks noChangeArrowheads="1"/>
              </p:cNvSpPr>
              <p:nvPr/>
            </p:nvSpPr>
            <p:spPr bwMode="auto">
              <a:xfrm>
                <a:off x="4426" y="196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430" name="Rectangle 474"/>
              <p:cNvSpPr>
                <a:spLocks noChangeArrowheads="1"/>
              </p:cNvSpPr>
              <p:nvPr/>
            </p:nvSpPr>
            <p:spPr bwMode="auto">
              <a:xfrm>
                <a:off x="3713"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1" name="Rectangle 475"/>
              <p:cNvSpPr>
                <a:spLocks noChangeArrowheads="1"/>
              </p:cNvSpPr>
              <p:nvPr/>
            </p:nvSpPr>
            <p:spPr bwMode="auto">
              <a:xfrm>
                <a:off x="3918"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2" name="Rectangle 476"/>
              <p:cNvSpPr>
                <a:spLocks noChangeArrowheads="1"/>
              </p:cNvSpPr>
              <p:nvPr/>
            </p:nvSpPr>
            <p:spPr bwMode="auto">
              <a:xfrm>
                <a:off x="4222"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3" name="Rectangle 477"/>
              <p:cNvSpPr>
                <a:spLocks noChangeArrowheads="1"/>
              </p:cNvSpPr>
              <p:nvPr/>
            </p:nvSpPr>
            <p:spPr bwMode="auto">
              <a:xfrm>
                <a:off x="3815"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4" name="Rectangle 478"/>
              <p:cNvSpPr>
                <a:spLocks noChangeArrowheads="1"/>
              </p:cNvSpPr>
              <p:nvPr/>
            </p:nvSpPr>
            <p:spPr bwMode="auto">
              <a:xfrm>
                <a:off x="3613"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5" name="Rectangle 479"/>
              <p:cNvSpPr>
                <a:spLocks noChangeArrowheads="1"/>
              </p:cNvSpPr>
              <p:nvPr/>
            </p:nvSpPr>
            <p:spPr bwMode="auto">
              <a:xfrm>
                <a:off x="3613" y="240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6" name="Rectangle 480"/>
              <p:cNvSpPr>
                <a:spLocks noChangeArrowheads="1"/>
              </p:cNvSpPr>
              <p:nvPr/>
            </p:nvSpPr>
            <p:spPr bwMode="auto">
              <a:xfrm>
                <a:off x="3511"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7" name="Rectangle 481"/>
              <p:cNvSpPr>
                <a:spLocks noChangeArrowheads="1"/>
              </p:cNvSpPr>
              <p:nvPr/>
            </p:nvSpPr>
            <p:spPr bwMode="auto">
              <a:xfrm>
                <a:off x="4426"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8" name="Rectangle 482"/>
              <p:cNvSpPr>
                <a:spLocks noChangeArrowheads="1"/>
              </p:cNvSpPr>
              <p:nvPr/>
            </p:nvSpPr>
            <p:spPr bwMode="auto">
              <a:xfrm>
                <a:off x="4020"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9" name="Rectangle 483"/>
              <p:cNvSpPr>
                <a:spLocks noChangeArrowheads="1"/>
              </p:cNvSpPr>
              <p:nvPr/>
            </p:nvSpPr>
            <p:spPr bwMode="auto">
              <a:xfrm>
                <a:off x="3918" y="227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0" name="Rectangle 484"/>
              <p:cNvSpPr>
                <a:spLocks noChangeArrowheads="1"/>
              </p:cNvSpPr>
              <p:nvPr/>
            </p:nvSpPr>
            <p:spPr bwMode="auto">
              <a:xfrm>
                <a:off x="4122"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1" name="Rectangle 485"/>
              <p:cNvSpPr>
                <a:spLocks noChangeArrowheads="1"/>
              </p:cNvSpPr>
              <p:nvPr/>
            </p:nvSpPr>
            <p:spPr bwMode="auto">
              <a:xfrm>
                <a:off x="4020" y="248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2" name="Rectangle 486"/>
              <p:cNvSpPr>
                <a:spLocks noChangeArrowheads="1"/>
              </p:cNvSpPr>
              <p:nvPr/>
            </p:nvSpPr>
            <p:spPr bwMode="auto">
              <a:xfrm>
                <a:off x="4120" y="2605"/>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43" name="Rectangle 487"/>
              <p:cNvSpPr>
                <a:spLocks noChangeArrowheads="1"/>
              </p:cNvSpPr>
              <p:nvPr/>
            </p:nvSpPr>
            <p:spPr bwMode="auto">
              <a:xfrm>
                <a:off x="4324"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4" name="Rectangle 488"/>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5" name="Rectangle 489"/>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vert="horz" wrap="square" lIns="91440" tIns="45720" rIns="91440" bIns="45720" numCol="1" anchor="t" anchorCtr="0" compatLnSpc="1"/>
              <a:lstStyle/>
              <a:p>
                <a:endParaRPr lang="zh-CN" altLang="en-US"/>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vert="horz" wrap="square" lIns="91440" tIns="45720" rIns="91440" bIns="45720" numCol="1" anchor="t" anchorCtr="0" compatLnSpc="1"/>
              <a:lstStyle/>
              <a:p>
                <a:endParaRPr lang="zh-CN" altLang="en-US"/>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vert="horz" wrap="square" lIns="91440" tIns="45720" rIns="91440" bIns="45720" numCol="1" anchor="t" anchorCtr="0" compatLnSpc="1"/>
              <a:lstStyle/>
              <a:p>
                <a:endParaRPr lang="zh-CN" altLang="en-US"/>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grpSp>
        <p:grpSp>
          <p:nvGrpSpPr>
            <p:cNvPr id="370"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vert="horz" wrap="square" lIns="91440" tIns="45720" rIns="91440" bIns="45720" numCol="1" anchor="t" anchorCtr="0" compatLnSpc="1"/>
              <a:lstStyle/>
              <a:p>
                <a:endParaRPr lang="zh-CN" altLang="en-US"/>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vert="horz" wrap="square" lIns="91440" tIns="45720" rIns="91440" bIns="45720" numCol="1" anchor="t" anchorCtr="0" compatLnSpc="1"/>
              <a:lstStyle/>
              <a:p>
                <a:endParaRPr lang="zh-CN" altLang="en-US"/>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vert="horz" wrap="square" lIns="91440" tIns="45720" rIns="91440" bIns="45720" numCol="1" anchor="t" anchorCtr="0" compatLnSpc="1"/>
              <a:lstStyle/>
              <a:p>
                <a:endParaRPr lang="zh-CN" altLang="en-US"/>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vert="horz" wrap="square" lIns="91440" tIns="45720" rIns="91440" bIns="45720" numCol="1" anchor="t" anchorCtr="0" compatLnSpc="1"/>
              <a:lstStyle/>
              <a:p>
                <a:endParaRPr lang="zh-CN" altLang="en-US"/>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vert="horz" wrap="square" lIns="91440" tIns="45720" rIns="91440" bIns="45720" numCol="1" anchor="t" anchorCtr="0" compatLnSpc="1"/>
              <a:lstStyle/>
              <a:p>
                <a:endParaRPr lang="zh-CN" altLang="en-US"/>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vert="horz" wrap="square" lIns="91440" tIns="45720" rIns="91440" bIns="45720" numCol="1" anchor="t" anchorCtr="0" compatLnSpc="1"/>
              <a:lstStyle/>
              <a:p>
                <a:endParaRPr lang="zh-CN" altLang="en-US"/>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vert="horz" wrap="square" lIns="91440" tIns="45720" rIns="91440" bIns="45720" numCol="1" anchor="t" anchorCtr="0" compatLnSpc="1"/>
              <a:lstStyle/>
              <a:p>
                <a:endParaRPr lang="zh-CN" altLang="en-US"/>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vert="horz" wrap="square" lIns="91440" tIns="45720" rIns="91440" bIns="45720" numCol="1" anchor="t" anchorCtr="0" compatLnSpc="1"/>
              <a:lstStyle/>
              <a:p>
                <a:endParaRPr lang="zh-CN" altLang="en-US"/>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vert="horz" wrap="square" lIns="91440" tIns="45720" rIns="91440" bIns="45720" numCol="1" anchor="t" anchorCtr="0" compatLnSpc="1"/>
              <a:lstStyle/>
              <a:p>
                <a:endParaRPr lang="zh-CN" altLang="en-US"/>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vert="horz" wrap="square" lIns="91440" tIns="45720" rIns="91440" bIns="45720" numCol="1" anchor="t" anchorCtr="0" compatLnSpc="1"/>
              <a:lstStyle/>
              <a:p>
                <a:endParaRPr lang="zh-CN" altLang="en-US"/>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vert="horz" wrap="square" lIns="91440" tIns="45720" rIns="91440" bIns="45720" numCol="1" anchor="t" anchorCtr="0" compatLnSpc="1"/>
              <a:lstStyle/>
              <a:p>
                <a:endParaRPr lang="zh-CN" altLang="en-US"/>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vert="horz" wrap="square" lIns="91440" tIns="45720" rIns="91440" bIns="45720" numCol="1" anchor="t" anchorCtr="0" compatLnSpc="1"/>
              <a:lstStyle/>
              <a:p>
                <a:endParaRPr lang="zh-CN" altLang="en-US"/>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vert="horz" wrap="square" lIns="91440" tIns="45720" rIns="91440" bIns="45720" numCol="1" anchor="t" anchorCtr="0" compatLnSpc="1"/>
              <a:lstStyle/>
              <a:p>
                <a:endParaRPr lang="zh-CN" altLang="en-US"/>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vert="horz" wrap="square" lIns="91440" tIns="45720" rIns="91440" bIns="45720" numCol="1" anchor="t" anchorCtr="0" compatLnSpc="1"/>
              <a:lstStyle/>
              <a:p>
                <a:endParaRPr lang="zh-CN" altLang="en-US"/>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vert="horz" wrap="square" lIns="91440" tIns="45720" rIns="91440" bIns="45720" numCol="1" anchor="t" anchorCtr="0" compatLnSpc="1"/>
              <a:lstStyle/>
              <a:p>
                <a:endParaRPr lang="zh-CN" altLang="en-US"/>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vert="horz" wrap="square" lIns="91440" tIns="45720" rIns="91440" bIns="45720" numCol="1" anchor="t" anchorCtr="0" compatLnSpc="1"/>
              <a:lstStyle/>
              <a:p>
                <a:endParaRPr lang="zh-CN" altLang="en-US"/>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vert="horz" wrap="square" lIns="91440" tIns="45720" rIns="91440" bIns="45720" numCol="1" anchor="t" anchorCtr="0" compatLnSpc="1"/>
              <a:lstStyle/>
              <a:p>
                <a:endParaRPr lang="zh-CN" altLang="en-US"/>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vert="horz" wrap="square" lIns="91440" tIns="45720" rIns="91440" bIns="45720" numCol="1" anchor="t" anchorCtr="0" compatLnSpc="1"/>
              <a:lstStyle/>
              <a:p>
                <a:endParaRPr lang="zh-CN" altLang="en-US"/>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vert="horz" wrap="square" lIns="91440" tIns="45720" rIns="91440" bIns="45720" numCol="1" anchor="t" anchorCtr="0" compatLnSpc="1"/>
              <a:lstStyle/>
              <a:p>
                <a:endParaRPr lang="zh-CN" altLang="en-US"/>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vert="horz" wrap="square" lIns="91440" tIns="45720" rIns="91440" bIns="45720" numCol="1" anchor="t" anchorCtr="0" compatLnSpc="1"/>
              <a:lstStyle/>
              <a:p>
                <a:endParaRPr lang="zh-CN" altLang="en-US"/>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vert="horz" wrap="square" lIns="91440" tIns="45720" rIns="91440" bIns="45720" numCol="1" anchor="t" anchorCtr="0" compatLnSpc="1"/>
              <a:lstStyle/>
              <a:p>
                <a:endParaRPr lang="zh-CN" altLang="en-US"/>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vert="horz" wrap="square" lIns="91440" tIns="45720" rIns="91440" bIns="45720" numCol="1" anchor="t" anchorCtr="0" compatLnSpc="1"/>
              <a:lstStyle/>
              <a:p>
                <a:endParaRPr lang="zh-CN" altLang="en-US"/>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vert="horz" wrap="square" lIns="91440" tIns="45720" rIns="91440" bIns="45720" numCol="1" anchor="t" anchorCtr="0" compatLnSpc="1"/>
              <a:lstStyle/>
              <a:p>
                <a:endParaRPr lang="zh-CN" altLang="en-US"/>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vert="horz" wrap="square" lIns="91440" tIns="45720" rIns="91440" bIns="45720" numCol="1" anchor="t" anchorCtr="0" compatLnSpc="1"/>
              <a:lstStyle/>
              <a:p>
                <a:endParaRPr lang="zh-CN" altLang="en-US"/>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38" name="Rectangle 683"/>
              <p:cNvSpPr>
                <a:spLocks noChangeArrowheads="1"/>
              </p:cNvSpPr>
              <p:nvPr/>
            </p:nvSpPr>
            <p:spPr bwMode="auto">
              <a:xfrm>
                <a:off x="4682" y="1332"/>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2" name="Rectangle 687"/>
              <p:cNvSpPr>
                <a:spLocks noChangeArrowheads="1"/>
              </p:cNvSpPr>
              <p:nvPr/>
            </p:nvSpPr>
            <p:spPr bwMode="auto">
              <a:xfrm>
                <a:off x="555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3" name="Rectangle 688"/>
              <p:cNvSpPr>
                <a:spLocks noChangeArrowheads="1"/>
              </p:cNvSpPr>
              <p:nvPr/>
            </p:nvSpPr>
            <p:spPr bwMode="auto">
              <a:xfrm>
                <a:off x="55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4" name="Rectangle 689"/>
              <p:cNvSpPr>
                <a:spLocks noChangeArrowheads="1"/>
              </p:cNvSpPr>
              <p:nvPr/>
            </p:nvSpPr>
            <p:spPr bwMode="auto">
              <a:xfrm>
                <a:off x="55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5" name="Rectangle 690"/>
              <p:cNvSpPr>
                <a:spLocks noChangeArrowheads="1"/>
              </p:cNvSpPr>
              <p:nvPr/>
            </p:nvSpPr>
            <p:spPr bwMode="auto">
              <a:xfrm>
                <a:off x="555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6" name="Rectangle 691"/>
              <p:cNvSpPr>
                <a:spLocks noChangeArrowheads="1"/>
              </p:cNvSpPr>
              <p:nvPr/>
            </p:nvSpPr>
            <p:spPr bwMode="auto">
              <a:xfrm>
                <a:off x="5570" y="17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7" name="Rectangle 692"/>
              <p:cNvSpPr>
                <a:spLocks noChangeArrowheads="1"/>
              </p:cNvSpPr>
              <p:nvPr/>
            </p:nvSpPr>
            <p:spPr bwMode="auto">
              <a:xfrm>
                <a:off x="5550" y="1768"/>
                <a:ext cx="20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8" name="Rectangle 693"/>
              <p:cNvSpPr>
                <a:spLocks noChangeArrowheads="1"/>
              </p:cNvSpPr>
              <p:nvPr/>
            </p:nvSpPr>
            <p:spPr bwMode="auto">
              <a:xfrm>
                <a:off x="555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9" name="Rectangle 694"/>
              <p:cNvSpPr>
                <a:spLocks noChangeArrowheads="1"/>
              </p:cNvSpPr>
              <p:nvPr/>
            </p:nvSpPr>
            <p:spPr bwMode="auto">
              <a:xfrm>
                <a:off x="5570" y="1824"/>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0" name="Rectangle 695"/>
              <p:cNvSpPr>
                <a:spLocks noChangeArrowheads="1"/>
              </p:cNvSpPr>
              <p:nvPr/>
            </p:nvSpPr>
            <p:spPr bwMode="auto">
              <a:xfrm>
                <a:off x="5614" y="1824"/>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1" name="Rectangle 696"/>
              <p:cNvSpPr>
                <a:spLocks noChangeArrowheads="1"/>
              </p:cNvSpPr>
              <p:nvPr/>
            </p:nvSpPr>
            <p:spPr bwMode="auto">
              <a:xfrm>
                <a:off x="5550"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2" name="Rectangle 697"/>
              <p:cNvSpPr>
                <a:spLocks noChangeArrowheads="1"/>
              </p:cNvSpPr>
              <p:nvPr/>
            </p:nvSpPr>
            <p:spPr bwMode="auto">
              <a:xfrm>
                <a:off x="5592" y="1936"/>
                <a:ext cx="100"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3" name="Rectangle 698"/>
              <p:cNvSpPr>
                <a:spLocks noChangeArrowheads="1"/>
              </p:cNvSpPr>
              <p:nvPr/>
            </p:nvSpPr>
            <p:spPr bwMode="auto">
              <a:xfrm>
                <a:off x="5656" y="1993"/>
                <a:ext cx="3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4" name="Rectangle 699"/>
              <p:cNvSpPr>
                <a:spLocks noChangeArrowheads="1"/>
              </p:cNvSpPr>
              <p:nvPr/>
            </p:nvSpPr>
            <p:spPr bwMode="auto">
              <a:xfrm>
                <a:off x="5550"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5" name="Rectangle 700"/>
              <p:cNvSpPr>
                <a:spLocks noChangeArrowheads="1"/>
              </p:cNvSpPr>
              <p:nvPr/>
            </p:nvSpPr>
            <p:spPr bwMode="auto">
              <a:xfrm>
                <a:off x="5592" y="204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6" name="Rectangle 701"/>
              <p:cNvSpPr>
                <a:spLocks noChangeArrowheads="1"/>
              </p:cNvSpPr>
              <p:nvPr/>
            </p:nvSpPr>
            <p:spPr bwMode="auto">
              <a:xfrm>
                <a:off x="5570" y="21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7" name="Rectangle 702"/>
              <p:cNvSpPr>
                <a:spLocks noChangeArrowheads="1"/>
              </p:cNvSpPr>
              <p:nvPr/>
            </p:nvSpPr>
            <p:spPr bwMode="auto">
              <a:xfrm>
                <a:off x="5614" y="2161"/>
                <a:ext cx="20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8" name="Rectangle 703"/>
              <p:cNvSpPr>
                <a:spLocks noChangeArrowheads="1"/>
              </p:cNvSpPr>
              <p:nvPr/>
            </p:nvSpPr>
            <p:spPr bwMode="auto">
              <a:xfrm>
                <a:off x="5550" y="232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9" name="Rectangle 704"/>
              <p:cNvSpPr>
                <a:spLocks noChangeArrowheads="1"/>
              </p:cNvSpPr>
              <p:nvPr/>
            </p:nvSpPr>
            <p:spPr bwMode="auto">
              <a:xfrm>
                <a:off x="5592" y="232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0" name="Rectangle 705"/>
              <p:cNvSpPr>
                <a:spLocks noChangeArrowheads="1"/>
              </p:cNvSpPr>
              <p:nvPr/>
            </p:nvSpPr>
            <p:spPr bwMode="auto">
              <a:xfrm>
                <a:off x="5656" y="232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1" name="Rectangle 706"/>
              <p:cNvSpPr>
                <a:spLocks noChangeArrowheads="1"/>
              </p:cNvSpPr>
              <p:nvPr/>
            </p:nvSpPr>
            <p:spPr bwMode="auto">
              <a:xfrm>
                <a:off x="557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2" name="Rectangle 707"/>
              <p:cNvSpPr>
                <a:spLocks noChangeArrowheads="1"/>
              </p:cNvSpPr>
              <p:nvPr/>
            </p:nvSpPr>
            <p:spPr bwMode="auto">
              <a:xfrm>
                <a:off x="5570" y="244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3" name="Rectangle 708"/>
              <p:cNvSpPr>
                <a:spLocks noChangeArrowheads="1"/>
              </p:cNvSpPr>
              <p:nvPr/>
            </p:nvSpPr>
            <p:spPr bwMode="auto">
              <a:xfrm>
                <a:off x="5550"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4" name="Rectangle 709"/>
              <p:cNvSpPr>
                <a:spLocks noChangeArrowheads="1"/>
              </p:cNvSpPr>
              <p:nvPr/>
            </p:nvSpPr>
            <p:spPr bwMode="auto">
              <a:xfrm>
                <a:off x="5592" y="2499"/>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5" name="Rectangle 710"/>
              <p:cNvSpPr>
                <a:spLocks noChangeArrowheads="1"/>
              </p:cNvSpPr>
              <p:nvPr/>
            </p:nvSpPr>
            <p:spPr bwMode="auto">
              <a:xfrm>
                <a:off x="5550" y="2555"/>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6" name="Rectangle 711"/>
              <p:cNvSpPr>
                <a:spLocks noChangeArrowheads="1"/>
              </p:cNvSpPr>
              <p:nvPr/>
            </p:nvSpPr>
            <p:spPr bwMode="auto">
              <a:xfrm>
                <a:off x="559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7" name="Rectangle 712"/>
              <p:cNvSpPr>
                <a:spLocks noChangeArrowheads="1"/>
              </p:cNvSpPr>
              <p:nvPr/>
            </p:nvSpPr>
            <p:spPr bwMode="auto">
              <a:xfrm>
                <a:off x="5636"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8" name="Rectangle 713"/>
              <p:cNvSpPr>
                <a:spLocks noChangeArrowheads="1"/>
              </p:cNvSpPr>
              <p:nvPr/>
            </p:nvSpPr>
            <p:spPr bwMode="auto">
              <a:xfrm>
                <a:off x="565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9" name="Rectangle 714"/>
              <p:cNvSpPr>
                <a:spLocks noChangeArrowheads="1"/>
              </p:cNvSpPr>
              <p:nvPr/>
            </p:nvSpPr>
            <p:spPr bwMode="auto">
              <a:xfrm>
                <a:off x="5550" y="272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0" name="Rectangle 715"/>
              <p:cNvSpPr>
                <a:spLocks noChangeArrowheads="1"/>
              </p:cNvSpPr>
              <p:nvPr/>
            </p:nvSpPr>
            <p:spPr bwMode="auto">
              <a:xfrm>
                <a:off x="5592" y="2724"/>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1" name="Rectangle 716"/>
              <p:cNvSpPr>
                <a:spLocks noChangeArrowheads="1"/>
              </p:cNvSpPr>
              <p:nvPr/>
            </p:nvSpPr>
            <p:spPr bwMode="auto">
              <a:xfrm>
                <a:off x="557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2" name="Rectangle 717"/>
              <p:cNvSpPr>
                <a:spLocks noChangeArrowheads="1"/>
              </p:cNvSpPr>
              <p:nvPr/>
            </p:nvSpPr>
            <p:spPr bwMode="auto">
              <a:xfrm>
                <a:off x="5614" y="2780"/>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3" name="Rectangle 718"/>
              <p:cNvSpPr>
                <a:spLocks noChangeArrowheads="1"/>
              </p:cNvSpPr>
              <p:nvPr/>
            </p:nvSpPr>
            <p:spPr bwMode="auto">
              <a:xfrm>
                <a:off x="5550"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4" name="Rectangle 719"/>
              <p:cNvSpPr>
                <a:spLocks noChangeArrowheads="1"/>
              </p:cNvSpPr>
              <p:nvPr/>
            </p:nvSpPr>
            <p:spPr bwMode="auto">
              <a:xfrm>
                <a:off x="559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5" name="Rectangle 720"/>
              <p:cNvSpPr>
                <a:spLocks noChangeArrowheads="1"/>
              </p:cNvSpPr>
              <p:nvPr/>
            </p:nvSpPr>
            <p:spPr bwMode="auto">
              <a:xfrm>
                <a:off x="5744"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6" name="Rectangle 721"/>
              <p:cNvSpPr>
                <a:spLocks noChangeArrowheads="1"/>
              </p:cNvSpPr>
              <p:nvPr/>
            </p:nvSpPr>
            <p:spPr bwMode="auto">
              <a:xfrm>
                <a:off x="576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7" name="Rectangle 722"/>
              <p:cNvSpPr>
                <a:spLocks noChangeArrowheads="1"/>
              </p:cNvSpPr>
              <p:nvPr/>
            </p:nvSpPr>
            <p:spPr bwMode="auto">
              <a:xfrm>
                <a:off x="5786"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8" name="Rectangle 723"/>
              <p:cNvSpPr>
                <a:spLocks noChangeArrowheads="1"/>
              </p:cNvSpPr>
              <p:nvPr/>
            </p:nvSpPr>
            <p:spPr bwMode="auto">
              <a:xfrm>
                <a:off x="568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9" name="Rectangle 724"/>
              <p:cNvSpPr>
                <a:spLocks noChangeArrowheads="1"/>
              </p:cNvSpPr>
              <p:nvPr/>
            </p:nvSpPr>
            <p:spPr bwMode="auto">
              <a:xfrm>
                <a:off x="5722" y="1710"/>
                <a:ext cx="2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0" name="Rectangle 725"/>
              <p:cNvSpPr>
                <a:spLocks noChangeArrowheads="1"/>
              </p:cNvSpPr>
              <p:nvPr/>
            </p:nvSpPr>
            <p:spPr bwMode="auto">
              <a:xfrm>
                <a:off x="568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1" name="Rectangle 726"/>
              <p:cNvSpPr>
                <a:spLocks noChangeArrowheads="1"/>
              </p:cNvSpPr>
              <p:nvPr/>
            </p:nvSpPr>
            <p:spPr bwMode="auto">
              <a:xfrm>
                <a:off x="5786" y="18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2" name="Rectangle 727"/>
              <p:cNvSpPr>
                <a:spLocks noChangeArrowheads="1"/>
              </p:cNvSpPr>
              <p:nvPr/>
            </p:nvSpPr>
            <p:spPr bwMode="auto">
              <a:xfrm>
                <a:off x="5700" y="199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3" name="Rectangle 728"/>
              <p:cNvSpPr>
                <a:spLocks noChangeArrowheads="1"/>
              </p:cNvSpPr>
              <p:nvPr/>
            </p:nvSpPr>
            <p:spPr bwMode="auto">
              <a:xfrm>
                <a:off x="5786"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4" name="Rectangle 729"/>
              <p:cNvSpPr>
                <a:spLocks noChangeArrowheads="1"/>
              </p:cNvSpPr>
              <p:nvPr/>
            </p:nvSpPr>
            <p:spPr bwMode="auto">
              <a:xfrm>
                <a:off x="5636" y="227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5" name="Rectangle 730"/>
              <p:cNvSpPr>
                <a:spLocks noChangeArrowheads="1"/>
              </p:cNvSpPr>
              <p:nvPr/>
            </p:nvSpPr>
            <p:spPr bwMode="auto">
              <a:xfrm>
                <a:off x="574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6" name="Rectangle 731"/>
              <p:cNvSpPr>
                <a:spLocks noChangeArrowheads="1"/>
              </p:cNvSpPr>
              <p:nvPr/>
            </p:nvSpPr>
            <p:spPr bwMode="auto">
              <a:xfrm>
                <a:off x="5786"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7" name="Rectangle 732"/>
              <p:cNvSpPr>
                <a:spLocks noChangeArrowheads="1"/>
              </p:cNvSpPr>
              <p:nvPr/>
            </p:nvSpPr>
            <p:spPr bwMode="auto">
              <a:xfrm>
                <a:off x="5656" y="2387"/>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8" name="Rectangle 733"/>
              <p:cNvSpPr>
                <a:spLocks noChangeArrowheads="1"/>
              </p:cNvSpPr>
              <p:nvPr/>
            </p:nvSpPr>
            <p:spPr bwMode="auto">
              <a:xfrm>
                <a:off x="5786"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9" name="Rectangle 734"/>
              <p:cNvSpPr>
                <a:spLocks noChangeArrowheads="1"/>
              </p:cNvSpPr>
              <p:nvPr/>
            </p:nvSpPr>
            <p:spPr bwMode="auto">
              <a:xfrm>
                <a:off x="5786"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90" name="Rectangle 735"/>
              <p:cNvSpPr>
                <a:spLocks noChangeArrowheads="1"/>
              </p:cNvSpPr>
              <p:nvPr/>
            </p:nvSpPr>
            <p:spPr bwMode="auto">
              <a:xfrm>
                <a:off x="578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91" name="Rectangle 736"/>
              <p:cNvSpPr>
                <a:spLocks noChangeArrowheads="1"/>
              </p:cNvSpPr>
              <p:nvPr/>
            </p:nvSpPr>
            <p:spPr bwMode="auto">
              <a:xfrm>
                <a:off x="5700" y="266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2" name="Rectangle 737"/>
              <p:cNvSpPr>
                <a:spLocks noChangeArrowheads="1"/>
              </p:cNvSpPr>
              <p:nvPr/>
            </p:nvSpPr>
            <p:spPr bwMode="auto">
              <a:xfrm>
                <a:off x="57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3" name="Rectangle 738"/>
              <p:cNvSpPr>
                <a:spLocks noChangeArrowheads="1"/>
              </p:cNvSpPr>
              <p:nvPr/>
            </p:nvSpPr>
            <p:spPr bwMode="auto">
              <a:xfrm>
                <a:off x="5786"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4" name="Rectangle 739"/>
              <p:cNvSpPr>
                <a:spLocks noChangeArrowheads="1"/>
              </p:cNvSpPr>
              <p:nvPr/>
            </p:nvSpPr>
            <p:spPr bwMode="auto">
              <a:xfrm>
                <a:off x="570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5" name="Rectangle 740"/>
              <p:cNvSpPr>
                <a:spLocks noChangeArrowheads="1"/>
              </p:cNvSpPr>
              <p:nvPr/>
            </p:nvSpPr>
            <p:spPr bwMode="auto">
              <a:xfrm>
                <a:off x="559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6" name="Rectangle 741"/>
              <p:cNvSpPr>
                <a:spLocks noChangeArrowheads="1"/>
              </p:cNvSpPr>
              <p:nvPr/>
            </p:nvSpPr>
            <p:spPr bwMode="auto">
              <a:xfrm>
                <a:off x="572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7" name="Rectangle 742"/>
              <p:cNvSpPr>
                <a:spLocks noChangeArrowheads="1"/>
              </p:cNvSpPr>
              <p:nvPr/>
            </p:nvSpPr>
            <p:spPr bwMode="auto">
              <a:xfrm>
                <a:off x="5550"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8" name="Rectangle 743"/>
              <p:cNvSpPr>
                <a:spLocks noChangeArrowheads="1"/>
              </p:cNvSpPr>
              <p:nvPr/>
            </p:nvSpPr>
            <p:spPr bwMode="auto">
              <a:xfrm>
                <a:off x="563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9" name="Rectangle 744"/>
              <p:cNvSpPr>
                <a:spLocks noChangeArrowheads="1"/>
              </p:cNvSpPr>
              <p:nvPr/>
            </p:nvSpPr>
            <p:spPr bwMode="auto">
              <a:xfrm>
                <a:off x="5658"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0" name="Rectangle 745"/>
              <p:cNvSpPr>
                <a:spLocks noChangeArrowheads="1"/>
              </p:cNvSpPr>
              <p:nvPr/>
            </p:nvSpPr>
            <p:spPr bwMode="auto">
              <a:xfrm>
                <a:off x="5656"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1" name="Rectangle 746"/>
              <p:cNvSpPr>
                <a:spLocks noChangeArrowheads="1"/>
              </p:cNvSpPr>
              <p:nvPr/>
            </p:nvSpPr>
            <p:spPr bwMode="auto">
              <a:xfrm>
                <a:off x="5614"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2" name="Rectangle 747"/>
              <p:cNvSpPr>
                <a:spLocks noChangeArrowheads="1"/>
              </p:cNvSpPr>
              <p:nvPr/>
            </p:nvSpPr>
            <p:spPr bwMode="auto">
              <a:xfrm>
                <a:off x="555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3" name="Rectangle 748"/>
              <p:cNvSpPr>
                <a:spLocks noChangeArrowheads="1"/>
              </p:cNvSpPr>
              <p:nvPr/>
            </p:nvSpPr>
            <p:spPr bwMode="auto">
              <a:xfrm>
                <a:off x="559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4" name="Rectangle 749"/>
              <p:cNvSpPr>
                <a:spLocks noChangeArrowheads="1"/>
              </p:cNvSpPr>
              <p:nvPr/>
            </p:nvSpPr>
            <p:spPr bwMode="auto">
              <a:xfrm>
                <a:off x="5614"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5" name="Rectangle 750"/>
              <p:cNvSpPr>
                <a:spLocks noChangeArrowheads="1"/>
              </p:cNvSpPr>
              <p:nvPr/>
            </p:nvSpPr>
            <p:spPr bwMode="auto">
              <a:xfrm>
                <a:off x="5722"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6" name="Rectangle 751"/>
              <p:cNvSpPr>
                <a:spLocks noChangeArrowheads="1"/>
              </p:cNvSpPr>
              <p:nvPr/>
            </p:nvSpPr>
            <p:spPr bwMode="auto">
              <a:xfrm>
                <a:off x="5550"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7" name="Rectangle 752"/>
              <p:cNvSpPr>
                <a:spLocks noChangeArrowheads="1"/>
              </p:cNvSpPr>
              <p:nvPr/>
            </p:nvSpPr>
            <p:spPr bwMode="auto">
              <a:xfrm>
                <a:off x="5700" y="31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8" name="Rectangle 753"/>
              <p:cNvSpPr>
                <a:spLocks noChangeArrowheads="1"/>
              </p:cNvSpPr>
              <p:nvPr/>
            </p:nvSpPr>
            <p:spPr bwMode="auto">
              <a:xfrm>
                <a:off x="5614"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9" name="Rectangle 754"/>
              <p:cNvSpPr>
                <a:spLocks noChangeArrowheads="1"/>
              </p:cNvSpPr>
              <p:nvPr/>
            </p:nvSpPr>
            <p:spPr bwMode="auto">
              <a:xfrm>
                <a:off x="568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0" name="Rectangle 755"/>
              <p:cNvSpPr>
                <a:spLocks noChangeArrowheads="1"/>
              </p:cNvSpPr>
              <p:nvPr/>
            </p:nvSpPr>
            <p:spPr bwMode="auto">
              <a:xfrm>
                <a:off x="5550"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1" name="Rectangle 756"/>
              <p:cNvSpPr>
                <a:spLocks noChangeArrowheads="1"/>
              </p:cNvSpPr>
              <p:nvPr/>
            </p:nvSpPr>
            <p:spPr bwMode="auto">
              <a:xfrm>
                <a:off x="5656" y="3294"/>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2" name="Rectangle 757"/>
              <p:cNvSpPr>
                <a:spLocks noChangeArrowheads="1"/>
              </p:cNvSpPr>
              <p:nvPr/>
            </p:nvSpPr>
            <p:spPr bwMode="auto">
              <a:xfrm>
                <a:off x="5614"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3" name="Rectangle 758"/>
              <p:cNvSpPr>
                <a:spLocks noChangeArrowheads="1"/>
              </p:cNvSpPr>
              <p:nvPr/>
            </p:nvSpPr>
            <p:spPr bwMode="auto">
              <a:xfrm>
                <a:off x="5550"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4" name="Rectangle 759"/>
              <p:cNvSpPr>
                <a:spLocks noChangeArrowheads="1"/>
              </p:cNvSpPr>
              <p:nvPr/>
            </p:nvSpPr>
            <p:spPr bwMode="auto">
              <a:xfrm>
                <a:off x="565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5" name="Rectangle 760"/>
              <p:cNvSpPr>
                <a:spLocks noChangeArrowheads="1"/>
              </p:cNvSpPr>
              <p:nvPr/>
            </p:nvSpPr>
            <p:spPr bwMode="auto">
              <a:xfrm>
                <a:off x="578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6" name="Rectangle 761"/>
              <p:cNvSpPr>
                <a:spLocks noChangeArrowheads="1"/>
              </p:cNvSpPr>
              <p:nvPr/>
            </p:nvSpPr>
            <p:spPr bwMode="auto">
              <a:xfrm>
                <a:off x="5786" y="350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7" name="Rectangle 762"/>
              <p:cNvSpPr>
                <a:spLocks noChangeArrowheads="1"/>
              </p:cNvSpPr>
              <p:nvPr/>
            </p:nvSpPr>
            <p:spPr bwMode="auto">
              <a:xfrm>
                <a:off x="5550" y="356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8" name="Rectangle 763"/>
              <p:cNvSpPr>
                <a:spLocks noChangeArrowheads="1"/>
              </p:cNvSpPr>
              <p:nvPr/>
            </p:nvSpPr>
            <p:spPr bwMode="auto">
              <a:xfrm>
                <a:off x="565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9" name="Rectangle 764"/>
              <p:cNvSpPr>
                <a:spLocks noChangeArrowheads="1"/>
              </p:cNvSpPr>
              <p:nvPr/>
            </p:nvSpPr>
            <p:spPr bwMode="auto">
              <a:xfrm>
                <a:off x="5656" y="367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0" name="Rectangle 765"/>
              <p:cNvSpPr>
                <a:spLocks noChangeArrowheads="1"/>
              </p:cNvSpPr>
              <p:nvPr/>
            </p:nvSpPr>
            <p:spPr bwMode="auto">
              <a:xfrm>
                <a:off x="578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1" name="Rectangle 766"/>
              <p:cNvSpPr>
                <a:spLocks noChangeArrowheads="1"/>
              </p:cNvSpPr>
              <p:nvPr/>
            </p:nvSpPr>
            <p:spPr bwMode="auto">
              <a:xfrm>
                <a:off x="578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2" name="Rectangle 767"/>
              <p:cNvSpPr>
                <a:spLocks noChangeArrowheads="1"/>
              </p:cNvSpPr>
              <p:nvPr/>
            </p:nvSpPr>
            <p:spPr bwMode="auto">
              <a:xfrm>
                <a:off x="580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3" name="Rectangle 768"/>
              <p:cNvSpPr>
                <a:spLocks noChangeArrowheads="1"/>
              </p:cNvSpPr>
              <p:nvPr/>
            </p:nvSpPr>
            <p:spPr bwMode="auto">
              <a:xfrm>
                <a:off x="5828"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4" name="Rectangle 769"/>
              <p:cNvSpPr>
                <a:spLocks noChangeArrowheads="1"/>
              </p:cNvSpPr>
              <p:nvPr/>
            </p:nvSpPr>
            <p:spPr bwMode="auto">
              <a:xfrm>
                <a:off x="58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5" name="Rectangle 770"/>
              <p:cNvSpPr>
                <a:spLocks noChangeArrowheads="1"/>
              </p:cNvSpPr>
              <p:nvPr/>
            </p:nvSpPr>
            <p:spPr bwMode="auto">
              <a:xfrm>
                <a:off x="58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6" name="Rectangle 771"/>
              <p:cNvSpPr>
                <a:spLocks noChangeArrowheads="1"/>
              </p:cNvSpPr>
              <p:nvPr/>
            </p:nvSpPr>
            <p:spPr bwMode="auto">
              <a:xfrm>
                <a:off x="589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7" name="Rectangle 772"/>
              <p:cNvSpPr>
                <a:spLocks noChangeArrowheads="1"/>
              </p:cNvSpPr>
              <p:nvPr/>
            </p:nvSpPr>
            <p:spPr bwMode="auto">
              <a:xfrm>
                <a:off x="5806" y="1880"/>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8" name="Rectangle 773"/>
              <p:cNvSpPr>
                <a:spLocks noChangeArrowheads="1"/>
              </p:cNvSpPr>
              <p:nvPr/>
            </p:nvSpPr>
            <p:spPr bwMode="auto">
              <a:xfrm>
                <a:off x="5784"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9" name="Rectangle 774"/>
              <p:cNvSpPr>
                <a:spLocks noChangeArrowheads="1"/>
              </p:cNvSpPr>
              <p:nvPr/>
            </p:nvSpPr>
            <p:spPr bwMode="auto">
              <a:xfrm>
                <a:off x="5592" y="2105"/>
                <a:ext cx="22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0" name="Rectangle 775"/>
              <p:cNvSpPr>
                <a:spLocks noChangeArrowheads="1"/>
              </p:cNvSpPr>
              <p:nvPr/>
            </p:nvSpPr>
            <p:spPr bwMode="auto">
              <a:xfrm>
                <a:off x="5850" y="2105"/>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1" name="Rectangle 776"/>
              <p:cNvSpPr>
                <a:spLocks noChangeArrowheads="1"/>
              </p:cNvSpPr>
              <p:nvPr/>
            </p:nvSpPr>
            <p:spPr bwMode="auto">
              <a:xfrm>
                <a:off x="5684" y="2217"/>
                <a:ext cx="220"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2" name="Rectangle 777"/>
              <p:cNvSpPr>
                <a:spLocks noChangeArrowheads="1"/>
              </p:cNvSpPr>
              <p:nvPr/>
            </p:nvSpPr>
            <p:spPr bwMode="auto">
              <a:xfrm>
                <a:off x="578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3" name="Rectangle 778"/>
              <p:cNvSpPr>
                <a:spLocks noChangeArrowheads="1"/>
              </p:cNvSpPr>
              <p:nvPr/>
            </p:nvSpPr>
            <p:spPr bwMode="auto">
              <a:xfrm>
                <a:off x="580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4" name="Rectangle 779"/>
              <p:cNvSpPr>
                <a:spLocks noChangeArrowheads="1"/>
              </p:cNvSpPr>
              <p:nvPr/>
            </p:nvSpPr>
            <p:spPr bwMode="auto">
              <a:xfrm>
                <a:off x="5806" y="2387"/>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5" name="Rectangle 780"/>
              <p:cNvSpPr>
                <a:spLocks noChangeArrowheads="1"/>
              </p:cNvSpPr>
              <p:nvPr/>
            </p:nvSpPr>
            <p:spPr bwMode="auto">
              <a:xfrm>
                <a:off x="589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6" name="Rectangle 781"/>
              <p:cNvSpPr>
                <a:spLocks noChangeArrowheads="1"/>
              </p:cNvSpPr>
              <p:nvPr/>
            </p:nvSpPr>
            <p:spPr bwMode="auto">
              <a:xfrm>
                <a:off x="5784"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7" name="Rectangle 782"/>
              <p:cNvSpPr>
                <a:spLocks noChangeArrowheads="1"/>
              </p:cNvSpPr>
              <p:nvPr/>
            </p:nvSpPr>
            <p:spPr bwMode="auto">
              <a:xfrm>
                <a:off x="5784"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8" name="Rectangle 783"/>
              <p:cNvSpPr>
                <a:spLocks noChangeArrowheads="1"/>
              </p:cNvSpPr>
              <p:nvPr/>
            </p:nvSpPr>
            <p:spPr bwMode="auto">
              <a:xfrm>
                <a:off x="589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9" name="Rectangle 784"/>
              <p:cNvSpPr>
                <a:spLocks noChangeArrowheads="1"/>
              </p:cNvSpPr>
              <p:nvPr/>
            </p:nvSpPr>
            <p:spPr bwMode="auto">
              <a:xfrm>
                <a:off x="580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0" name="Rectangle 785"/>
              <p:cNvSpPr>
                <a:spLocks noChangeArrowheads="1"/>
              </p:cNvSpPr>
              <p:nvPr/>
            </p:nvSpPr>
            <p:spPr bwMode="auto">
              <a:xfrm>
                <a:off x="5828" y="2780"/>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1" name="Rectangle 786"/>
              <p:cNvSpPr>
                <a:spLocks noChangeArrowheads="1"/>
              </p:cNvSpPr>
              <p:nvPr/>
            </p:nvSpPr>
            <p:spPr bwMode="auto">
              <a:xfrm>
                <a:off x="591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2" name="Rectangle 787"/>
              <p:cNvSpPr>
                <a:spLocks noChangeArrowheads="1"/>
              </p:cNvSpPr>
              <p:nvPr/>
            </p:nvSpPr>
            <p:spPr bwMode="auto">
              <a:xfrm>
                <a:off x="593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3" name="Rectangle 788"/>
              <p:cNvSpPr>
                <a:spLocks noChangeArrowheads="1"/>
              </p:cNvSpPr>
              <p:nvPr/>
            </p:nvSpPr>
            <p:spPr bwMode="auto">
              <a:xfrm>
                <a:off x="598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4" name="Rectangle 789"/>
              <p:cNvSpPr>
                <a:spLocks noChangeArrowheads="1"/>
              </p:cNvSpPr>
              <p:nvPr/>
            </p:nvSpPr>
            <p:spPr bwMode="auto">
              <a:xfrm>
                <a:off x="600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5" name="Rectangle 790"/>
              <p:cNvSpPr>
                <a:spLocks noChangeArrowheads="1"/>
              </p:cNvSpPr>
              <p:nvPr/>
            </p:nvSpPr>
            <p:spPr bwMode="auto">
              <a:xfrm>
                <a:off x="602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6" name="Rectangle 791"/>
              <p:cNvSpPr>
                <a:spLocks noChangeArrowheads="1"/>
              </p:cNvSpPr>
              <p:nvPr/>
            </p:nvSpPr>
            <p:spPr bwMode="auto">
              <a:xfrm>
                <a:off x="602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7" name="Rectangle 792"/>
              <p:cNvSpPr>
                <a:spLocks noChangeArrowheads="1"/>
              </p:cNvSpPr>
              <p:nvPr/>
            </p:nvSpPr>
            <p:spPr bwMode="auto">
              <a:xfrm>
                <a:off x="5700" y="1824"/>
                <a:ext cx="228"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8" name="Rectangle 793"/>
              <p:cNvSpPr>
                <a:spLocks noChangeArrowheads="1"/>
              </p:cNvSpPr>
              <p:nvPr/>
            </p:nvSpPr>
            <p:spPr bwMode="auto">
              <a:xfrm>
                <a:off x="5942" y="1824"/>
                <a:ext cx="7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9" name="Rectangle 794"/>
              <p:cNvSpPr>
                <a:spLocks noChangeArrowheads="1"/>
              </p:cNvSpPr>
              <p:nvPr/>
            </p:nvSpPr>
            <p:spPr bwMode="auto">
              <a:xfrm>
                <a:off x="6022"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0" name="Rectangle 795"/>
              <p:cNvSpPr>
                <a:spLocks noChangeArrowheads="1"/>
              </p:cNvSpPr>
              <p:nvPr/>
            </p:nvSpPr>
            <p:spPr bwMode="auto">
              <a:xfrm>
                <a:off x="6022" y="18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1" name="Rectangle 796"/>
              <p:cNvSpPr>
                <a:spLocks noChangeArrowheads="1"/>
              </p:cNvSpPr>
              <p:nvPr/>
            </p:nvSpPr>
            <p:spPr bwMode="auto">
              <a:xfrm>
                <a:off x="5700" y="1936"/>
                <a:ext cx="228"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2" name="Rectangle 797"/>
              <p:cNvSpPr>
                <a:spLocks noChangeArrowheads="1"/>
              </p:cNvSpPr>
              <p:nvPr/>
            </p:nvSpPr>
            <p:spPr bwMode="auto">
              <a:xfrm>
                <a:off x="5958"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3" name="Rectangle 798"/>
              <p:cNvSpPr>
                <a:spLocks noChangeArrowheads="1"/>
              </p:cNvSpPr>
              <p:nvPr/>
            </p:nvSpPr>
            <p:spPr bwMode="auto">
              <a:xfrm>
                <a:off x="5978" y="1936"/>
                <a:ext cx="36"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4" name="Rectangle 799"/>
              <p:cNvSpPr>
                <a:spLocks noChangeArrowheads="1"/>
              </p:cNvSpPr>
              <p:nvPr/>
            </p:nvSpPr>
            <p:spPr bwMode="auto">
              <a:xfrm>
                <a:off x="5914" y="204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5" name="Rectangle 800"/>
              <p:cNvSpPr>
                <a:spLocks noChangeArrowheads="1"/>
              </p:cNvSpPr>
              <p:nvPr/>
            </p:nvSpPr>
            <p:spPr bwMode="auto">
              <a:xfrm>
                <a:off x="5958"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6" name="Rectangle 801"/>
              <p:cNvSpPr>
                <a:spLocks noChangeArrowheads="1"/>
              </p:cNvSpPr>
              <p:nvPr/>
            </p:nvSpPr>
            <p:spPr bwMode="auto">
              <a:xfrm>
                <a:off x="6022"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7" name="Rectangle 802"/>
              <p:cNvSpPr>
                <a:spLocks noChangeArrowheads="1"/>
              </p:cNvSpPr>
              <p:nvPr/>
            </p:nvSpPr>
            <p:spPr bwMode="auto">
              <a:xfrm>
                <a:off x="5936"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8" name="Rectangle 803"/>
              <p:cNvSpPr>
                <a:spLocks noChangeArrowheads="1"/>
              </p:cNvSpPr>
              <p:nvPr/>
            </p:nvSpPr>
            <p:spPr bwMode="auto">
              <a:xfrm>
                <a:off x="6000" y="21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9" name="Rectangle 804"/>
              <p:cNvSpPr>
                <a:spLocks noChangeArrowheads="1"/>
              </p:cNvSpPr>
              <p:nvPr/>
            </p:nvSpPr>
            <p:spPr bwMode="auto">
              <a:xfrm>
                <a:off x="6022"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0" name="Rectangle 805"/>
              <p:cNvSpPr>
                <a:spLocks noChangeArrowheads="1"/>
              </p:cNvSpPr>
              <p:nvPr/>
            </p:nvSpPr>
            <p:spPr bwMode="auto">
              <a:xfrm>
                <a:off x="5980"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1" name="Rectangle 806"/>
              <p:cNvSpPr>
                <a:spLocks noChangeArrowheads="1"/>
              </p:cNvSpPr>
              <p:nvPr/>
            </p:nvSpPr>
            <p:spPr bwMode="auto">
              <a:xfrm>
                <a:off x="6022"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2" name="Rectangle 807"/>
              <p:cNvSpPr>
                <a:spLocks noChangeArrowheads="1"/>
              </p:cNvSpPr>
              <p:nvPr/>
            </p:nvSpPr>
            <p:spPr bwMode="auto">
              <a:xfrm>
                <a:off x="5980" y="2217"/>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3" name="Rectangle 808"/>
              <p:cNvSpPr>
                <a:spLocks noChangeArrowheads="1"/>
              </p:cNvSpPr>
              <p:nvPr/>
            </p:nvSpPr>
            <p:spPr bwMode="auto">
              <a:xfrm>
                <a:off x="6022" y="22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4" name="Rectangle 809"/>
              <p:cNvSpPr>
                <a:spLocks noChangeArrowheads="1"/>
              </p:cNvSpPr>
              <p:nvPr/>
            </p:nvSpPr>
            <p:spPr bwMode="auto">
              <a:xfrm>
                <a:off x="5870" y="2273"/>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5" name="Rectangle 810"/>
              <p:cNvSpPr>
                <a:spLocks noChangeArrowheads="1"/>
              </p:cNvSpPr>
              <p:nvPr/>
            </p:nvSpPr>
            <p:spPr bwMode="auto">
              <a:xfrm>
                <a:off x="5980" y="2273"/>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1"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7" name="Rectangle 813"/>
              <p:cNvSpPr>
                <a:spLocks noChangeArrowheads="1"/>
              </p:cNvSpPr>
              <p:nvPr/>
            </p:nvSpPr>
            <p:spPr bwMode="auto">
              <a:xfrm>
                <a:off x="6002" y="2329"/>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8" name="Rectangle 814"/>
              <p:cNvSpPr>
                <a:spLocks noChangeArrowheads="1"/>
              </p:cNvSpPr>
              <p:nvPr/>
            </p:nvSpPr>
            <p:spPr bwMode="auto">
              <a:xfrm>
                <a:off x="5936"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9" name="Rectangle 815"/>
              <p:cNvSpPr>
                <a:spLocks noChangeArrowheads="1"/>
              </p:cNvSpPr>
              <p:nvPr/>
            </p:nvSpPr>
            <p:spPr bwMode="auto">
              <a:xfrm>
                <a:off x="5980"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0" name="Rectangle 816"/>
              <p:cNvSpPr>
                <a:spLocks noChangeArrowheads="1"/>
              </p:cNvSpPr>
              <p:nvPr/>
            </p:nvSpPr>
            <p:spPr bwMode="auto">
              <a:xfrm>
                <a:off x="600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71" name="Rectangle 817"/>
              <p:cNvSpPr>
                <a:spLocks noChangeArrowheads="1"/>
              </p:cNvSpPr>
              <p:nvPr/>
            </p:nvSpPr>
            <p:spPr bwMode="auto">
              <a:xfrm>
                <a:off x="6022"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2" name="Rectangle 818"/>
              <p:cNvSpPr>
                <a:spLocks noChangeArrowheads="1"/>
              </p:cNvSpPr>
              <p:nvPr/>
            </p:nvSpPr>
            <p:spPr bwMode="auto">
              <a:xfrm>
                <a:off x="5936" y="2443"/>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73" name="Rectangle 819"/>
              <p:cNvSpPr>
                <a:spLocks noChangeArrowheads="1"/>
              </p:cNvSpPr>
              <p:nvPr/>
            </p:nvSpPr>
            <p:spPr bwMode="auto">
              <a:xfrm>
                <a:off x="602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4" name="Rectangle 820"/>
              <p:cNvSpPr>
                <a:spLocks noChangeArrowheads="1"/>
              </p:cNvSpPr>
              <p:nvPr/>
            </p:nvSpPr>
            <p:spPr bwMode="auto">
              <a:xfrm>
                <a:off x="6022"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5" name="Rectangle 821"/>
              <p:cNvSpPr>
                <a:spLocks noChangeArrowheads="1"/>
              </p:cNvSpPr>
              <p:nvPr/>
            </p:nvSpPr>
            <p:spPr bwMode="auto">
              <a:xfrm>
                <a:off x="5914" y="255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76" name="Rectangle 822"/>
              <p:cNvSpPr>
                <a:spLocks noChangeArrowheads="1"/>
              </p:cNvSpPr>
              <p:nvPr/>
            </p:nvSpPr>
            <p:spPr bwMode="auto">
              <a:xfrm>
                <a:off x="5980" y="255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7" name="Rectangle 823"/>
              <p:cNvSpPr>
                <a:spLocks noChangeArrowheads="1"/>
              </p:cNvSpPr>
              <p:nvPr/>
            </p:nvSpPr>
            <p:spPr bwMode="auto">
              <a:xfrm>
                <a:off x="6002" y="2555"/>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8" name="Rectangle 824"/>
              <p:cNvSpPr>
                <a:spLocks noChangeArrowheads="1"/>
              </p:cNvSpPr>
              <p:nvPr/>
            </p:nvSpPr>
            <p:spPr bwMode="auto">
              <a:xfrm>
                <a:off x="602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979" name="Rectangle 825"/>
              <p:cNvSpPr>
                <a:spLocks noChangeArrowheads="1"/>
              </p:cNvSpPr>
              <p:nvPr/>
            </p:nvSpPr>
            <p:spPr bwMode="auto">
              <a:xfrm>
                <a:off x="5958"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0" name="Rectangle 826"/>
              <p:cNvSpPr>
                <a:spLocks noChangeArrowheads="1"/>
              </p:cNvSpPr>
              <p:nvPr/>
            </p:nvSpPr>
            <p:spPr bwMode="auto">
              <a:xfrm>
                <a:off x="60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1" name="Rectangle 827"/>
              <p:cNvSpPr>
                <a:spLocks noChangeArrowheads="1"/>
              </p:cNvSpPr>
              <p:nvPr/>
            </p:nvSpPr>
            <p:spPr bwMode="auto">
              <a:xfrm>
                <a:off x="6000" y="272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2" name="Rectangle 828"/>
              <p:cNvSpPr>
                <a:spLocks noChangeArrowheads="1"/>
              </p:cNvSpPr>
              <p:nvPr/>
            </p:nvSpPr>
            <p:spPr bwMode="auto">
              <a:xfrm>
                <a:off x="593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3" name="Rectangle 829"/>
              <p:cNvSpPr>
                <a:spLocks noChangeArrowheads="1"/>
              </p:cNvSpPr>
              <p:nvPr/>
            </p:nvSpPr>
            <p:spPr bwMode="auto">
              <a:xfrm>
                <a:off x="5980"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4" name="Rectangle 830"/>
              <p:cNvSpPr>
                <a:spLocks noChangeArrowheads="1"/>
              </p:cNvSpPr>
              <p:nvPr/>
            </p:nvSpPr>
            <p:spPr bwMode="auto">
              <a:xfrm>
                <a:off x="6022"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5" name="Rectangle 831"/>
              <p:cNvSpPr>
                <a:spLocks noChangeArrowheads="1"/>
              </p:cNvSpPr>
              <p:nvPr/>
            </p:nvSpPr>
            <p:spPr bwMode="auto">
              <a:xfrm>
                <a:off x="5914" y="283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6" name="Rectangle 832"/>
              <p:cNvSpPr>
                <a:spLocks noChangeArrowheads="1"/>
              </p:cNvSpPr>
              <p:nvPr/>
            </p:nvSpPr>
            <p:spPr bwMode="auto">
              <a:xfrm>
                <a:off x="602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7" name="Rectangle 833"/>
              <p:cNvSpPr>
                <a:spLocks noChangeArrowheads="1"/>
              </p:cNvSpPr>
              <p:nvPr/>
            </p:nvSpPr>
            <p:spPr bwMode="auto">
              <a:xfrm>
                <a:off x="5914" y="289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8" name="Rectangle 834"/>
              <p:cNvSpPr>
                <a:spLocks noChangeArrowheads="1"/>
              </p:cNvSpPr>
              <p:nvPr/>
            </p:nvSpPr>
            <p:spPr bwMode="auto">
              <a:xfrm>
                <a:off x="5958"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9" name="Rectangle 835"/>
              <p:cNvSpPr>
                <a:spLocks noChangeArrowheads="1"/>
              </p:cNvSpPr>
              <p:nvPr/>
            </p:nvSpPr>
            <p:spPr bwMode="auto">
              <a:xfrm>
                <a:off x="5656"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0" name="Rectangle 836"/>
              <p:cNvSpPr>
                <a:spLocks noChangeArrowheads="1"/>
              </p:cNvSpPr>
              <p:nvPr/>
            </p:nvSpPr>
            <p:spPr bwMode="auto">
              <a:xfrm>
                <a:off x="580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1" name="Rectangle 837"/>
              <p:cNvSpPr>
                <a:spLocks noChangeArrowheads="1"/>
              </p:cNvSpPr>
              <p:nvPr/>
            </p:nvSpPr>
            <p:spPr bwMode="auto">
              <a:xfrm>
                <a:off x="5870"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2" name="Rectangle 838"/>
              <p:cNvSpPr>
                <a:spLocks noChangeArrowheads="1"/>
              </p:cNvSpPr>
              <p:nvPr/>
            </p:nvSpPr>
            <p:spPr bwMode="auto">
              <a:xfrm>
                <a:off x="5914"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3" name="Rectangle 839"/>
              <p:cNvSpPr>
                <a:spLocks noChangeArrowheads="1"/>
              </p:cNvSpPr>
              <p:nvPr/>
            </p:nvSpPr>
            <p:spPr bwMode="auto">
              <a:xfrm>
                <a:off x="6022"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4" name="Rectangle 840"/>
              <p:cNvSpPr>
                <a:spLocks noChangeArrowheads="1"/>
              </p:cNvSpPr>
              <p:nvPr/>
            </p:nvSpPr>
            <p:spPr bwMode="auto">
              <a:xfrm>
                <a:off x="5850"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5" name="Rectangle 841"/>
              <p:cNvSpPr>
                <a:spLocks noChangeArrowheads="1"/>
              </p:cNvSpPr>
              <p:nvPr/>
            </p:nvSpPr>
            <p:spPr bwMode="auto">
              <a:xfrm>
                <a:off x="6000"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6" name="Rectangle 842"/>
              <p:cNvSpPr>
                <a:spLocks noChangeArrowheads="1"/>
              </p:cNvSpPr>
              <p:nvPr/>
            </p:nvSpPr>
            <p:spPr bwMode="auto">
              <a:xfrm>
                <a:off x="6022"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7" name="Rectangle 843"/>
              <p:cNvSpPr>
                <a:spLocks noChangeArrowheads="1"/>
              </p:cNvSpPr>
              <p:nvPr/>
            </p:nvSpPr>
            <p:spPr bwMode="auto">
              <a:xfrm>
                <a:off x="5936"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8" name="Rectangle 844"/>
              <p:cNvSpPr>
                <a:spLocks noChangeArrowheads="1"/>
              </p:cNvSpPr>
              <p:nvPr/>
            </p:nvSpPr>
            <p:spPr bwMode="auto">
              <a:xfrm>
                <a:off x="598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9" name="Rectangle 845"/>
              <p:cNvSpPr>
                <a:spLocks noChangeArrowheads="1"/>
              </p:cNvSpPr>
              <p:nvPr/>
            </p:nvSpPr>
            <p:spPr bwMode="auto">
              <a:xfrm>
                <a:off x="602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0" name="Rectangle 846"/>
              <p:cNvSpPr>
                <a:spLocks noChangeArrowheads="1"/>
              </p:cNvSpPr>
              <p:nvPr/>
            </p:nvSpPr>
            <p:spPr bwMode="auto">
              <a:xfrm>
                <a:off x="585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1" name="Rectangle 847"/>
              <p:cNvSpPr>
                <a:spLocks noChangeArrowheads="1"/>
              </p:cNvSpPr>
              <p:nvPr/>
            </p:nvSpPr>
            <p:spPr bwMode="auto">
              <a:xfrm>
                <a:off x="5806"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2" name="Rectangle 848"/>
              <p:cNvSpPr>
                <a:spLocks noChangeArrowheads="1"/>
              </p:cNvSpPr>
              <p:nvPr/>
            </p:nvSpPr>
            <p:spPr bwMode="auto">
              <a:xfrm>
                <a:off x="5958"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3" name="Rectangle 849"/>
              <p:cNvSpPr>
                <a:spLocks noChangeArrowheads="1"/>
              </p:cNvSpPr>
              <p:nvPr/>
            </p:nvSpPr>
            <p:spPr bwMode="auto">
              <a:xfrm>
                <a:off x="598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4" name="Rectangle 850"/>
              <p:cNvSpPr>
                <a:spLocks noChangeArrowheads="1"/>
              </p:cNvSpPr>
              <p:nvPr/>
            </p:nvSpPr>
            <p:spPr bwMode="auto">
              <a:xfrm>
                <a:off x="5936"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5" name="Rectangle 851"/>
              <p:cNvSpPr>
                <a:spLocks noChangeArrowheads="1"/>
              </p:cNvSpPr>
              <p:nvPr/>
            </p:nvSpPr>
            <p:spPr bwMode="auto">
              <a:xfrm>
                <a:off x="589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6" name="Rectangle 852"/>
              <p:cNvSpPr>
                <a:spLocks noChangeArrowheads="1"/>
              </p:cNvSpPr>
              <p:nvPr/>
            </p:nvSpPr>
            <p:spPr bwMode="auto">
              <a:xfrm>
                <a:off x="602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7" name="Rectangle 853"/>
              <p:cNvSpPr>
                <a:spLocks noChangeArrowheads="1"/>
              </p:cNvSpPr>
              <p:nvPr/>
            </p:nvSpPr>
            <p:spPr bwMode="auto">
              <a:xfrm>
                <a:off x="585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8" name="Rectangle 854"/>
              <p:cNvSpPr>
                <a:spLocks noChangeArrowheads="1"/>
              </p:cNvSpPr>
              <p:nvPr/>
            </p:nvSpPr>
            <p:spPr bwMode="auto">
              <a:xfrm>
                <a:off x="6022"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9" name="Rectangle 855"/>
              <p:cNvSpPr>
                <a:spLocks noChangeArrowheads="1"/>
              </p:cNvSpPr>
              <p:nvPr/>
            </p:nvSpPr>
            <p:spPr bwMode="auto">
              <a:xfrm>
                <a:off x="5936"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0" name="Rectangle 856"/>
              <p:cNvSpPr>
                <a:spLocks noChangeArrowheads="1"/>
              </p:cNvSpPr>
              <p:nvPr/>
            </p:nvSpPr>
            <p:spPr bwMode="auto">
              <a:xfrm>
                <a:off x="5828"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1" name="Rectangle 857"/>
              <p:cNvSpPr>
                <a:spLocks noChangeArrowheads="1"/>
              </p:cNvSpPr>
              <p:nvPr/>
            </p:nvSpPr>
            <p:spPr bwMode="auto">
              <a:xfrm>
                <a:off x="5892"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2" name="Rectangle 858"/>
              <p:cNvSpPr>
                <a:spLocks noChangeArrowheads="1"/>
              </p:cNvSpPr>
              <p:nvPr/>
            </p:nvSpPr>
            <p:spPr bwMode="auto">
              <a:xfrm>
                <a:off x="589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3" name="Rectangle 859"/>
              <p:cNvSpPr>
                <a:spLocks noChangeArrowheads="1"/>
              </p:cNvSpPr>
              <p:nvPr/>
            </p:nvSpPr>
            <p:spPr bwMode="auto">
              <a:xfrm>
                <a:off x="602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4" name="Rectangle 860"/>
              <p:cNvSpPr>
                <a:spLocks noChangeArrowheads="1"/>
              </p:cNvSpPr>
              <p:nvPr/>
            </p:nvSpPr>
            <p:spPr bwMode="auto">
              <a:xfrm>
                <a:off x="5936"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5" name="Rectangle 861"/>
              <p:cNvSpPr>
                <a:spLocks noChangeArrowheads="1"/>
              </p:cNvSpPr>
              <p:nvPr/>
            </p:nvSpPr>
            <p:spPr bwMode="auto">
              <a:xfrm>
                <a:off x="5850"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6" name="Rectangle 862"/>
              <p:cNvSpPr>
                <a:spLocks noChangeArrowheads="1"/>
              </p:cNvSpPr>
              <p:nvPr/>
            </p:nvSpPr>
            <p:spPr bwMode="auto">
              <a:xfrm>
                <a:off x="5784"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7" name="Rectangle 863"/>
              <p:cNvSpPr>
                <a:spLocks noChangeArrowheads="1"/>
              </p:cNvSpPr>
              <p:nvPr/>
            </p:nvSpPr>
            <p:spPr bwMode="auto">
              <a:xfrm>
                <a:off x="589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8" name="Rectangle 864"/>
              <p:cNvSpPr>
                <a:spLocks noChangeArrowheads="1"/>
              </p:cNvSpPr>
              <p:nvPr/>
            </p:nvSpPr>
            <p:spPr bwMode="auto">
              <a:xfrm>
                <a:off x="602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9" name="Rectangle 865"/>
              <p:cNvSpPr>
                <a:spLocks noChangeArrowheads="1"/>
              </p:cNvSpPr>
              <p:nvPr/>
            </p:nvSpPr>
            <p:spPr bwMode="auto">
              <a:xfrm>
                <a:off x="6022" y="34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0" name="Rectangle 866"/>
              <p:cNvSpPr>
                <a:spLocks noChangeArrowheads="1"/>
              </p:cNvSpPr>
              <p:nvPr/>
            </p:nvSpPr>
            <p:spPr bwMode="auto">
              <a:xfrm>
                <a:off x="589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1" name="Rectangle 867"/>
              <p:cNvSpPr>
                <a:spLocks noChangeArrowheads="1"/>
              </p:cNvSpPr>
              <p:nvPr/>
            </p:nvSpPr>
            <p:spPr bwMode="auto">
              <a:xfrm>
                <a:off x="602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2" name="Rectangle 868"/>
              <p:cNvSpPr>
                <a:spLocks noChangeArrowheads="1"/>
              </p:cNvSpPr>
              <p:nvPr/>
            </p:nvSpPr>
            <p:spPr bwMode="auto">
              <a:xfrm>
                <a:off x="5914" y="356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3" name="Rectangle 869"/>
              <p:cNvSpPr>
                <a:spLocks noChangeArrowheads="1"/>
              </p:cNvSpPr>
              <p:nvPr/>
            </p:nvSpPr>
            <p:spPr bwMode="auto">
              <a:xfrm>
                <a:off x="5892" y="367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4" name="Rectangle 870"/>
              <p:cNvSpPr>
                <a:spLocks noChangeArrowheads="1"/>
              </p:cNvSpPr>
              <p:nvPr/>
            </p:nvSpPr>
            <p:spPr bwMode="auto">
              <a:xfrm>
                <a:off x="6022" y="362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vert="horz" wrap="square" lIns="91440" tIns="45720" rIns="91440" bIns="45720" numCol="1" anchor="t" anchorCtr="0" compatLnSpc="1"/>
              <a:lstStyle/>
              <a:p>
                <a:endParaRPr lang="zh-CN" altLang="en-US"/>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vert="horz" wrap="square" lIns="91440" tIns="45720" rIns="91440" bIns="45720" numCol="1" anchor="t" anchorCtr="0" compatLnSpc="1"/>
              <a:lstStyle/>
              <a:p>
                <a:endParaRPr lang="zh-CN" altLang="en-US"/>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vert="horz" wrap="square" lIns="91440" tIns="45720" rIns="91440" bIns="45720" numCol="1" anchor="t" anchorCtr="0" compatLnSpc="1"/>
              <a:lstStyle/>
              <a:p>
                <a:endParaRPr lang="zh-CN" altLang="en-US"/>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vert="horz" wrap="square" lIns="91440" tIns="45720" rIns="91440" bIns="45720" numCol="1" anchor="t" anchorCtr="0" compatLnSpc="1"/>
              <a:lstStyle/>
              <a:p>
                <a:endParaRPr lang="zh-CN" altLang="en-US"/>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vert="horz" wrap="square" lIns="91440" tIns="45720" rIns="91440" bIns="45720" numCol="1" anchor="t" anchorCtr="0" compatLnSpc="1"/>
              <a:lstStyle/>
              <a:p>
                <a:endParaRPr lang="zh-CN" altLang="en-US"/>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vert="horz" wrap="square" lIns="91440" tIns="45720" rIns="91440" bIns="45720" numCol="1" anchor="t" anchorCtr="0" compatLnSpc="1"/>
              <a:lstStyle/>
              <a:p>
                <a:endParaRPr lang="zh-CN" altLang="en-US"/>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vert="horz" wrap="square" lIns="91440" tIns="45720" rIns="91440" bIns="45720" numCol="1" anchor="t" anchorCtr="0" compatLnSpc="1"/>
              <a:lstStyle/>
              <a:p>
                <a:endParaRPr lang="zh-CN" altLang="en-US"/>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vert="horz" wrap="square" lIns="91440" tIns="45720" rIns="91440" bIns="45720" numCol="1" anchor="t" anchorCtr="0" compatLnSpc="1"/>
              <a:lstStyle/>
              <a:p>
                <a:endParaRPr lang="zh-CN" altLang="en-US"/>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vert="horz" wrap="square" lIns="91440" tIns="45720" rIns="91440" bIns="45720" numCol="1" anchor="t" anchorCtr="0" compatLnSpc="1"/>
              <a:lstStyle/>
              <a:p>
                <a:endParaRPr lang="zh-CN" altLang="en-US"/>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vert="horz" wrap="square" lIns="91440" tIns="45720" rIns="91440" bIns="45720" numCol="1" anchor="t" anchorCtr="0" compatLnSpc="1"/>
              <a:lstStyle/>
              <a:p>
                <a:endParaRPr lang="zh-CN" altLang="en-US"/>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1103" name="Rectangle 949"/>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8" name="Rectangle 954"/>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vert="horz" wrap="square" lIns="91440" tIns="45720" rIns="91440" bIns="45720" numCol="1" anchor="t" anchorCtr="0" compatLnSpc="1"/>
              <a:lstStyle/>
              <a:p>
                <a:endParaRPr lang="zh-CN" altLang="en-US"/>
              </a:p>
            </p:txBody>
          </p:sp>
          <p:sp>
            <p:nvSpPr>
              <p:cNvPr id="1110" name="Rectangle 956"/>
              <p:cNvSpPr>
                <a:spLocks noChangeArrowheads="1"/>
              </p:cNvSpPr>
              <p:nvPr/>
            </p:nvSpPr>
            <p:spPr bwMode="auto">
              <a:xfrm>
                <a:off x="481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1" name="Rectangle 957"/>
              <p:cNvSpPr>
                <a:spLocks noChangeArrowheads="1"/>
              </p:cNvSpPr>
              <p:nvPr/>
            </p:nvSpPr>
            <p:spPr bwMode="auto">
              <a:xfrm>
                <a:off x="48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2" name="Rectangle 958"/>
              <p:cNvSpPr>
                <a:spLocks noChangeArrowheads="1"/>
              </p:cNvSpPr>
              <p:nvPr/>
            </p:nvSpPr>
            <p:spPr bwMode="auto">
              <a:xfrm>
                <a:off x="48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3" name="Rectangle 959"/>
              <p:cNvSpPr>
                <a:spLocks noChangeArrowheads="1"/>
              </p:cNvSpPr>
              <p:nvPr/>
            </p:nvSpPr>
            <p:spPr bwMode="auto">
              <a:xfrm>
                <a:off x="49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4" name="Rectangle 960"/>
              <p:cNvSpPr>
                <a:spLocks noChangeArrowheads="1"/>
              </p:cNvSpPr>
              <p:nvPr/>
            </p:nvSpPr>
            <p:spPr bwMode="auto">
              <a:xfrm>
                <a:off x="492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5" name="Rectangle 961"/>
              <p:cNvSpPr>
                <a:spLocks noChangeArrowheads="1"/>
              </p:cNvSpPr>
              <p:nvPr/>
            </p:nvSpPr>
            <p:spPr bwMode="auto">
              <a:xfrm>
                <a:off x="481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6" name="Rectangle 962"/>
              <p:cNvSpPr>
                <a:spLocks noChangeArrowheads="1"/>
              </p:cNvSpPr>
              <p:nvPr/>
            </p:nvSpPr>
            <p:spPr bwMode="auto">
              <a:xfrm>
                <a:off x="4834"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7" name="Rectangle 963"/>
              <p:cNvSpPr>
                <a:spLocks noChangeArrowheads="1"/>
              </p:cNvSpPr>
              <p:nvPr/>
            </p:nvSpPr>
            <p:spPr bwMode="auto">
              <a:xfrm>
                <a:off x="4814"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8" name="Rectangle 964"/>
              <p:cNvSpPr>
                <a:spLocks noChangeArrowheads="1"/>
              </p:cNvSpPr>
              <p:nvPr/>
            </p:nvSpPr>
            <p:spPr bwMode="auto">
              <a:xfrm>
                <a:off x="4856"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9" name="Rectangle 965"/>
              <p:cNvSpPr>
                <a:spLocks noChangeArrowheads="1"/>
              </p:cNvSpPr>
              <p:nvPr/>
            </p:nvSpPr>
            <p:spPr bwMode="auto">
              <a:xfrm>
                <a:off x="492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0" name="Rectangle 966"/>
              <p:cNvSpPr>
                <a:spLocks noChangeArrowheads="1"/>
              </p:cNvSpPr>
              <p:nvPr/>
            </p:nvSpPr>
            <p:spPr bwMode="auto">
              <a:xfrm>
                <a:off x="481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1" name="Rectangle 967"/>
              <p:cNvSpPr>
                <a:spLocks noChangeArrowheads="1"/>
              </p:cNvSpPr>
              <p:nvPr/>
            </p:nvSpPr>
            <p:spPr bwMode="auto">
              <a:xfrm>
                <a:off x="4834"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2" name="Rectangle 968"/>
              <p:cNvSpPr>
                <a:spLocks noChangeArrowheads="1"/>
              </p:cNvSpPr>
              <p:nvPr/>
            </p:nvSpPr>
            <p:spPr bwMode="auto">
              <a:xfrm>
                <a:off x="4878" y="110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3" name="Rectangle 969"/>
              <p:cNvSpPr>
                <a:spLocks noChangeArrowheads="1"/>
              </p:cNvSpPr>
              <p:nvPr/>
            </p:nvSpPr>
            <p:spPr bwMode="auto">
              <a:xfrm>
                <a:off x="4834"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4" name="Rectangle 970"/>
              <p:cNvSpPr>
                <a:spLocks noChangeArrowheads="1"/>
              </p:cNvSpPr>
              <p:nvPr/>
            </p:nvSpPr>
            <p:spPr bwMode="auto">
              <a:xfrm>
                <a:off x="48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5" name="Rectangle 971"/>
              <p:cNvSpPr>
                <a:spLocks noChangeArrowheads="1"/>
              </p:cNvSpPr>
              <p:nvPr/>
            </p:nvSpPr>
            <p:spPr bwMode="auto">
              <a:xfrm>
                <a:off x="492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6" name="Rectangle 972"/>
              <p:cNvSpPr>
                <a:spLocks noChangeArrowheads="1"/>
              </p:cNvSpPr>
              <p:nvPr/>
            </p:nvSpPr>
            <p:spPr bwMode="auto">
              <a:xfrm>
                <a:off x="481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7" name="Rectangle 973"/>
              <p:cNvSpPr>
                <a:spLocks noChangeArrowheads="1"/>
              </p:cNvSpPr>
              <p:nvPr/>
            </p:nvSpPr>
            <p:spPr bwMode="auto">
              <a:xfrm>
                <a:off x="485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8" name="Rectangle 974"/>
              <p:cNvSpPr>
                <a:spLocks noChangeArrowheads="1"/>
              </p:cNvSpPr>
              <p:nvPr/>
            </p:nvSpPr>
            <p:spPr bwMode="auto">
              <a:xfrm>
                <a:off x="483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29" name="Rectangle 975"/>
              <p:cNvSpPr>
                <a:spLocks noChangeArrowheads="1"/>
              </p:cNvSpPr>
              <p:nvPr/>
            </p:nvSpPr>
            <p:spPr bwMode="auto">
              <a:xfrm>
                <a:off x="4878"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0" name="Rectangle 976"/>
              <p:cNvSpPr>
                <a:spLocks noChangeArrowheads="1"/>
              </p:cNvSpPr>
              <p:nvPr/>
            </p:nvSpPr>
            <p:spPr bwMode="auto">
              <a:xfrm>
                <a:off x="4920"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1" name="Rectangle 977"/>
              <p:cNvSpPr>
                <a:spLocks noChangeArrowheads="1"/>
              </p:cNvSpPr>
              <p:nvPr/>
            </p:nvSpPr>
            <p:spPr bwMode="auto">
              <a:xfrm>
                <a:off x="481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2" name="Rectangle 978"/>
              <p:cNvSpPr>
                <a:spLocks noChangeArrowheads="1"/>
              </p:cNvSpPr>
              <p:nvPr/>
            </p:nvSpPr>
            <p:spPr bwMode="auto">
              <a:xfrm>
                <a:off x="4856"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3" name="Rectangle 979"/>
              <p:cNvSpPr>
                <a:spLocks noChangeArrowheads="1"/>
              </p:cNvSpPr>
              <p:nvPr/>
            </p:nvSpPr>
            <p:spPr bwMode="auto">
              <a:xfrm>
                <a:off x="48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4" name="Rectangle 980"/>
              <p:cNvSpPr>
                <a:spLocks noChangeArrowheads="1"/>
              </p:cNvSpPr>
              <p:nvPr/>
            </p:nvSpPr>
            <p:spPr bwMode="auto">
              <a:xfrm>
                <a:off x="49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5" name="Rectangle 981"/>
              <p:cNvSpPr>
                <a:spLocks noChangeArrowheads="1"/>
              </p:cNvSpPr>
              <p:nvPr/>
            </p:nvSpPr>
            <p:spPr bwMode="auto">
              <a:xfrm>
                <a:off x="4834" y="14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6" name="Rectangle 982"/>
              <p:cNvSpPr>
                <a:spLocks noChangeArrowheads="1"/>
              </p:cNvSpPr>
              <p:nvPr/>
            </p:nvSpPr>
            <p:spPr bwMode="auto">
              <a:xfrm>
                <a:off x="487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7" name="Rectangle 983"/>
              <p:cNvSpPr>
                <a:spLocks noChangeArrowheads="1"/>
              </p:cNvSpPr>
              <p:nvPr/>
            </p:nvSpPr>
            <p:spPr bwMode="auto">
              <a:xfrm>
                <a:off x="4814"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8" name="Rectangle 984"/>
              <p:cNvSpPr>
                <a:spLocks noChangeArrowheads="1"/>
              </p:cNvSpPr>
              <p:nvPr/>
            </p:nvSpPr>
            <p:spPr bwMode="auto">
              <a:xfrm>
                <a:off x="48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9" name="Rectangle 985"/>
              <p:cNvSpPr>
                <a:spLocks noChangeArrowheads="1"/>
              </p:cNvSpPr>
              <p:nvPr/>
            </p:nvSpPr>
            <p:spPr bwMode="auto">
              <a:xfrm>
                <a:off x="492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0" name="Rectangle 986"/>
              <p:cNvSpPr>
                <a:spLocks noChangeArrowheads="1"/>
              </p:cNvSpPr>
              <p:nvPr/>
            </p:nvSpPr>
            <p:spPr bwMode="auto">
              <a:xfrm>
                <a:off x="481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1" name="Rectangle 987"/>
              <p:cNvSpPr>
                <a:spLocks noChangeArrowheads="1"/>
              </p:cNvSpPr>
              <p:nvPr/>
            </p:nvSpPr>
            <p:spPr bwMode="auto">
              <a:xfrm>
                <a:off x="4834"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2" name="Rectangle 988"/>
              <p:cNvSpPr>
                <a:spLocks noChangeArrowheads="1"/>
              </p:cNvSpPr>
              <p:nvPr/>
            </p:nvSpPr>
            <p:spPr bwMode="auto">
              <a:xfrm>
                <a:off x="4814"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3" name="Rectangle 989"/>
              <p:cNvSpPr>
                <a:spLocks noChangeArrowheads="1"/>
              </p:cNvSpPr>
              <p:nvPr/>
            </p:nvSpPr>
            <p:spPr bwMode="auto">
              <a:xfrm>
                <a:off x="4856"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4" name="Rectangle 990"/>
              <p:cNvSpPr>
                <a:spLocks noChangeArrowheads="1"/>
              </p:cNvSpPr>
              <p:nvPr/>
            </p:nvSpPr>
            <p:spPr bwMode="auto">
              <a:xfrm>
                <a:off x="4920"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5" name="Rectangle 991"/>
              <p:cNvSpPr>
                <a:spLocks noChangeArrowheads="1"/>
              </p:cNvSpPr>
              <p:nvPr/>
            </p:nvSpPr>
            <p:spPr bwMode="auto">
              <a:xfrm>
                <a:off x="483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6" name="Rectangle 992"/>
              <p:cNvSpPr>
                <a:spLocks noChangeArrowheads="1"/>
              </p:cNvSpPr>
              <p:nvPr/>
            </p:nvSpPr>
            <p:spPr bwMode="auto">
              <a:xfrm>
                <a:off x="4834"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7" name="Rectangle 993"/>
              <p:cNvSpPr>
                <a:spLocks noChangeArrowheads="1"/>
              </p:cNvSpPr>
              <p:nvPr/>
            </p:nvSpPr>
            <p:spPr bwMode="auto">
              <a:xfrm>
                <a:off x="4878"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8" name="Rectangle 994"/>
              <p:cNvSpPr>
                <a:spLocks noChangeArrowheads="1"/>
              </p:cNvSpPr>
              <p:nvPr/>
            </p:nvSpPr>
            <p:spPr bwMode="auto">
              <a:xfrm>
                <a:off x="492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9" name="Rectangle 995"/>
              <p:cNvSpPr>
                <a:spLocks noChangeArrowheads="1"/>
              </p:cNvSpPr>
              <p:nvPr/>
            </p:nvSpPr>
            <p:spPr bwMode="auto">
              <a:xfrm>
                <a:off x="481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0" name="Rectangle 996"/>
              <p:cNvSpPr>
                <a:spLocks noChangeArrowheads="1"/>
              </p:cNvSpPr>
              <p:nvPr/>
            </p:nvSpPr>
            <p:spPr bwMode="auto">
              <a:xfrm>
                <a:off x="485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1" name="Rectangle 997"/>
              <p:cNvSpPr>
                <a:spLocks noChangeArrowheads="1"/>
              </p:cNvSpPr>
              <p:nvPr/>
            </p:nvSpPr>
            <p:spPr bwMode="auto">
              <a:xfrm>
                <a:off x="4900"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2" name="Rectangle 998"/>
              <p:cNvSpPr>
                <a:spLocks noChangeArrowheads="1"/>
              </p:cNvSpPr>
              <p:nvPr/>
            </p:nvSpPr>
            <p:spPr bwMode="auto">
              <a:xfrm>
                <a:off x="4814"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3" name="Rectangle 999"/>
              <p:cNvSpPr>
                <a:spLocks noChangeArrowheads="1"/>
              </p:cNvSpPr>
              <p:nvPr/>
            </p:nvSpPr>
            <p:spPr bwMode="auto">
              <a:xfrm>
                <a:off x="487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4" name="Rectangle 1000"/>
              <p:cNvSpPr>
                <a:spLocks noChangeArrowheads="1"/>
              </p:cNvSpPr>
              <p:nvPr/>
            </p:nvSpPr>
            <p:spPr bwMode="auto">
              <a:xfrm>
                <a:off x="48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5" name="Rectangle 1001"/>
              <p:cNvSpPr>
                <a:spLocks noChangeArrowheads="1"/>
              </p:cNvSpPr>
              <p:nvPr/>
            </p:nvSpPr>
            <p:spPr bwMode="auto">
              <a:xfrm>
                <a:off x="490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6" name="Rectangle 1002"/>
              <p:cNvSpPr>
                <a:spLocks noChangeArrowheads="1"/>
              </p:cNvSpPr>
              <p:nvPr/>
            </p:nvSpPr>
            <p:spPr bwMode="auto">
              <a:xfrm>
                <a:off x="492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7" name="Rectangle 1003"/>
              <p:cNvSpPr>
                <a:spLocks noChangeArrowheads="1"/>
              </p:cNvSpPr>
              <p:nvPr/>
            </p:nvSpPr>
            <p:spPr bwMode="auto">
              <a:xfrm>
                <a:off x="4814"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8" name="Rectangle 1004"/>
              <p:cNvSpPr>
                <a:spLocks noChangeArrowheads="1"/>
              </p:cNvSpPr>
              <p:nvPr/>
            </p:nvSpPr>
            <p:spPr bwMode="auto">
              <a:xfrm>
                <a:off x="483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9" name="Rectangle 1005"/>
              <p:cNvSpPr>
                <a:spLocks noChangeArrowheads="1"/>
              </p:cNvSpPr>
              <p:nvPr/>
            </p:nvSpPr>
            <p:spPr bwMode="auto">
              <a:xfrm>
                <a:off x="48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0" name="Rectangle 1006"/>
              <p:cNvSpPr>
                <a:spLocks noChangeArrowheads="1"/>
              </p:cNvSpPr>
              <p:nvPr/>
            </p:nvSpPr>
            <p:spPr bwMode="auto">
              <a:xfrm>
                <a:off x="492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1" name="Rectangle 1007"/>
              <p:cNvSpPr>
                <a:spLocks noChangeArrowheads="1"/>
              </p:cNvSpPr>
              <p:nvPr/>
            </p:nvSpPr>
            <p:spPr bwMode="auto">
              <a:xfrm>
                <a:off x="481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2" name="Rectangle 1008"/>
              <p:cNvSpPr>
                <a:spLocks noChangeArrowheads="1"/>
              </p:cNvSpPr>
              <p:nvPr/>
            </p:nvSpPr>
            <p:spPr bwMode="auto">
              <a:xfrm>
                <a:off x="485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3" name="Rectangle 1009"/>
              <p:cNvSpPr>
                <a:spLocks noChangeArrowheads="1"/>
              </p:cNvSpPr>
              <p:nvPr/>
            </p:nvSpPr>
            <p:spPr bwMode="auto">
              <a:xfrm>
                <a:off x="483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4" name="Rectangle 1010"/>
              <p:cNvSpPr>
                <a:spLocks noChangeArrowheads="1"/>
              </p:cNvSpPr>
              <p:nvPr/>
            </p:nvSpPr>
            <p:spPr bwMode="auto">
              <a:xfrm>
                <a:off x="487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5" name="Rectangle 1011"/>
              <p:cNvSpPr>
                <a:spLocks noChangeArrowheads="1"/>
              </p:cNvSpPr>
              <p:nvPr/>
            </p:nvSpPr>
            <p:spPr bwMode="auto">
              <a:xfrm>
                <a:off x="4814" y="2117"/>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2"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7" name="Rectangle 1014"/>
              <p:cNvSpPr>
                <a:spLocks noChangeArrowheads="1"/>
              </p:cNvSpPr>
              <p:nvPr/>
            </p:nvSpPr>
            <p:spPr bwMode="auto">
              <a:xfrm>
                <a:off x="49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8" name="Rectangle 1015"/>
              <p:cNvSpPr>
                <a:spLocks noChangeArrowheads="1"/>
              </p:cNvSpPr>
              <p:nvPr/>
            </p:nvSpPr>
            <p:spPr bwMode="auto">
              <a:xfrm>
                <a:off x="49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69" name="Rectangle 1016"/>
              <p:cNvSpPr>
                <a:spLocks noChangeArrowheads="1"/>
              </p:cNvSpPr>
              <p:nvPr/>
            </p:nvSpPr>
            <p:spPr bwMode="auto">
              <a:xfrm>
                <a:off x="5008"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0" name="Rectangle 1017"/>
              <p:cNvSpPr>
                <a:spLocks noChangeArrowheads="1"/>
              </p:cNvSpPr>
              <p:nvPr/>
            </p:nvSpPr>
            <p:spPr bwMode="auto">
              <a:xfrm>
                <a:off x="503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1" name="Rectangle 1018"/>
              <p:cNvSpPr>
                <a:spLocks noChangeArrowheads="1"/>
              </p:cNvSpPr>
              <p:nvPr/>
            </p:nvSpPr>
            <p:spPr bwMode="auto">
              <a:xfrm>
                <a:off x="505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2" name="Rectangle 1019"/>
              <p:cNvSpPr>
                <a:spLocks noChangeArrowheads="1"/>
              </p:cNvSpPr>
              <p:nvPr/>
            </p:nvSpPr>
            <p:spPr bwMode="auto">
              <a:xfrm>
                <a:off x="494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3" name="Rectangle 1020"/>
              <p:cNvSpPr>
                <a:spLocks noChangeArrowheads="1"/>
              </p:cNvSpPr>
              <p:nvPr/>
            </p:nvSpPr>
            <p:spPr bwMode="auto">
              <a:xfrm>
                <a:off x="4986"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4" name="Rectangle 1021"/>
              <p:cNvSpPr>
                <a:spLocks noChangeArrowheads="1"/>
              </p:cNvSpPr>
              <p:nvPr/>
            </p:nvSpPr>
            <p:spPr bwMode="auto">
              <a:xfrm>
                <a:off x="5030"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5" name="Rectangle 1022"/>
              <p:cNvSpPr>
                <a:spLocks noChangeArrowheads="1"/>
              </p:cNvSpPr>
              <p:nvPr/>
            </p:nvSpPr>
            <p:spPr bwMode="auto">
              <a:xfrm>
                <a:off x="4964"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76" name="Rectangle 1023"/>
              <p:cNvSpPr>
                <a:spLocks noChangeArrowheads="1"/>
              </p:cNvSpPr>
              <p:nvPr/>
            </p:nvSpPr>
            <p:spPr bwMode="auto">
              <a:xfrm>
                <a:off x="505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7" name="Rectangle 1024"/>
              <p:cNvSpPr>
                <a:spLocks noChangeArrowheads="1"/>
              </p:cNvSpPr>
              <p:nvPr/>
            </p:nvSpPr>
            <p:spPr bwMode="auto">
              <a:xfrm>
                <a:off x="494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8" name="Rectangle 1025"/>
              <p:cNvSpPr>
                <a:spLocks noChangeArrowheads="1"/>
              </p:cNvSpPr>
              <p:nvPr/>
            </p:nvSpPr>
            <p:spPr bwMode="auto">
              <a:xfrm>
                <a:off x="5008"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9" name="Rectangle 1026"/>
              <p:cNvSpPr>
                <a:spLocks noChangeArrowheads="1"/>
              </p:cNvSpPr>
              <p:nvPr/>
            </p:nvSpPr>
            <p:spPr bwMode="auto">
              <a:xfrm>
                <a:off x="5050"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80" name="Rectangle 1027"/>
              <p:cNvSpPr>
                <a:spLocks noChangeArrowheads="1"/>
              </p:cNvSpPr>
              <p:nvPr/>
            </p:nvSpPr>
            <p:spPr bwMode="auto">
              <a:xfrm>
                <a:off x="49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1" name="Rectangle 1028"/>
              <p:cNvSpPr>
                <a:spLocks noChangeArrowheads="1"/>
              </p:cNvSpPr>
              <p:nvPr/>
            </p:nvSpPr>
            <p:spPr bwMode="auto">
              <a:xfrm>
                <a:off x="4964"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2" name="Rectangle 1029"/>
              <p:cNvSpPr>
                <a:spLocks noChangeArrowheads="1"/>
              </p:cNvSpPr>
              <p:nvPr/>
            </p:nvSpPr>
            <p:spPr bwMode="auto">
              <a:xfrm>
                <a:off x="5008"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3" name="Rectangle 1030"/>
              <p:cNvSpPr>
                <a:spLocks noChangeArrowheads="1"/>
              </p:cNvSpPr>
              <p:nvPr/>
            </p:nvSpPr>
            <p:spPr bwMode="auto">
              <a:xfrm>
                <a:off x="505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4" name="Rectangle 1031"/>
              <p:cNvSpPr>
                <a:spLocks noChangeArrowheads="1"/>
              </p:cNvSpPr>
              <p:nvPr/>
            </p:nvSpPr>
            <p:spPr bwMode="auto">
              <a:xfrm>
                <a:off x="494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5" name="Rectangle 1032"/>
              <p:cNvSpPr>
                <a:spLocks noChangeArrowheads="1"/>
              </p:cNvSpPr>
              <p:nvPr/>
            </p:nvSpPr>
            <p:spPr bwMode="auto">
              <a:xfrm>
                <a:off x="498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6" name="Rectangle 1033"/>
              <p:cNvSpPr>
                <a:spLocks noChangeArrowheads="1"/>
              </p:cNvSpPr>
              <p:nvPr/>
            </p:nvSpPr>
            <p:spPr bwMode="auto">
              <a:xfrm>
                <a:off x="49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787" name="Rectangle 1034"/>
              <p:cNvSpPr>
                <a:spLocks noChangeArrowheads="1"/>
              </p:cNvSpPr>
              <p:nvPr/>
            </p:nvSpPr>
            <p:spPr bwMode="auto">
              <a:xfrm>
                <a:off x="503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788" name="Rectangle 1035"/>
              <p:cNvSpPr>
                <a:spLocks noChangeArrowheads="1"/>
              </p:cNvSpPr>
              <p:nvPr/>
            </p:nvSpPr>
            <p:spPr bwMode="auto">
              <a:xfrm>
                <a:off x="494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9" name="Rectangle 1036"/>
              <p:cNvSpPr>
                <a:spLocks noChangeArrowheads="1"/>
              </p:cNvSpPr>
              <p:nvPr/>
            </p:nvSpPr>
            <p:spPr bwMode="auto">
              <a:xfrm>
                <a:off x="49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0" name="Rectangle 1037"/>
              <p:cNvSpPr>
                <a:spLocks noChangeArrowheads="1"/>
              </p:cNvSpPr>
              <p:nvPr/>
            </p:nvSpPr>
            <p:spPr bwMode="auto">
              <a:xfrm>
                <a:off x="5008"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1" name="Rectangle 1038"/>
              <p:cNvSpPr>
                <a:spLocks noChangeArrowheads="1"/>
              </p:cNvSpPr>
              <p:nvPr/>
            </p:nvSpPr>
            <p:spPr bwMode="auto">
              <a:xfrm>
                <a:off x="5050"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92" name="Rectangle 1039"/>
              <p:cNvSpPr>
                <a:spLocks noChangeArrowheads="1"/>
              </p:cNvSpPr>
              <p:nvPr/>
            </p:nvSpPr>
            <p:spPr bwMode="auto">
              <a:xfrm>
                <a:off x="49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3" name="Rectangle 1040"/>
              <p:cNvSpPr>
                <a:spLocks noChangeArrowheads="1"/>
              </p:cNvSpPr>
              <p:nvPr/>
            </p:nvSpPr>
            <p:spPr bwMode="auto">
              <a:xfrm>
                <a:off x="5008"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4" name="Rectangle 1041"/>
              <p:cNvSpPr>
                <a:spLocks noChangeArrowheads="1"/>
              </p:cNvSpPr>
              <p:nvPr/>
            </p:nvSpPr>
            <p:spPr bwMode="auto">
              <a:xfrm>
                <a:off x="4944" y="1442"/>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5" name="Rectangle 1042"/>
              <p:cNvSpPr>
                <a:spLocks noChangeArrowheads="1"/>
              </p:cNvSpPr>
              <p:nvPr/>
            </p:nvSpPr>
            <p:spPr bwMode="auto">
              <a:xfrm>
                <a:off x="500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6" name="Rectangle 1043"/>
              <p:cNvSpPr>
                <a:spLocks noChangeArrowheads="1"/>
              </p:cNvSpPr>
              <p:nvPr/>
            </p:nvSpPr>
            <p:spPr bwMode="auto">
              <a:xfrm>
                <a:off x="5008"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7" name="Rectangle 1044"/>
              <p:cNvSpPr>
                <a:spLocks noChangeArrowheads="1"/>
              </p:cNvSpPr>
              <p:nvPr/>
            </p:nvSpPr>
            <p:spPr bwMode="auto">
              <a:xfrm>
                <a:off x="505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8" name="Rectangle 1045"/>
              <p:cNvSpPr>
                <a:spLocks noChangeArrowheads="1"/>
              </p:cNvSpPr>
              <p:nvPr/>
            </p:nvSpPr>
            <p:spPr bwMode="auto">
              <a:xfrm>
                <a:off x="4900" y="1554"/>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99" name="Rectangle 1046"/>
              <p:cNvSpPr>
                <a:spLocks noChangeArrowheads="1"/>
              </p:cNvSpPr>
              <p:nvPr/>
            </p:nvSpPr>
            <p:spPr bwMode="auto">
              <a:xfrm>
                <a:off x="5008"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0" name="Rectangle 1047"/>
              <p:cNvSpPr>
                <a:spLocks noChangeArrowheads="1"/>
              </p:cNvSpPr>
              <p:nvPr/>
            </p:nvSpPr>
            <p:spPr bwMode="auto">
              <a:xfrm>
                <a:off x="5050"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1" name="Rectangle 1048"/>
              <p:cNvSpPr>
                <a:spLocks noChangeArrowheads="1"/>
              </p:cNvSpPr>
              <p:nvPr/>
            </p:nvSpPr>
            <p:spPr bwMode="auto">
              <a:xfrm>
                <a:off x="4964"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2" name="Rectangle 1049"/>
              <p:cNvSpPr>
                <a:spLocks noChangeArrowheads="1"/>
              </p:cNvSpPr>
              <p:nvPr/>
            </p:nvSpPr>
            <p:spPr bwMode="auto">
              <a:xfrm>
                <a:off x="498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3" name="Rectangle 1050"/>
              <p:cNvSpPr>
                <a:spLocks noChangeArrowheads="1"/>
              </p:cNvSpPr>
              <p:nvPr/>
            </p:nvSpPr>
            <p:spPr bwMode="auto">
              <a:xfrm>
                <a:off x="5030" y="16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4" name="Rectangle 1051"/>
              <p:cNvSpPr>
                <a:spLocks noChangeArrowheads="1"/>
              </p:cNvSpPr>
              <p:nvPr/>
            </p:nvSpPr>
            <p:spPr bwMode="auto">
              <a:xfrm>
                <a:off x="49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5" name="Rectangle 1052"/>
              <p:cNvSpPr>
                <a:spLocks noChangeArrowheads="1"/>
              </p:cNvSpPr>
              <p:nvPr/>
            </p:nvSpPr>
            <p:spPr bwMode="auto">
              <a:xfrm>
                <a:off x="5008"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6" name="Rectangle 1053"/>
              <p:cNvSpPr>
                <a:spLocks noChangeArrowheads="1"/>
              </p:cNvSpPr>
              <p:nvPr/>
            </p:nvSpPr>
            <p:spPr bwMode="auto">
              <a:xfrm>
                <a:off x="5050"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7" name="Rectangle 1054"/>
              <p:cNvSpPr>
                <a:spLocks noChangeArrowheads="1"/>
              </p:cNvSpPr>
              <p:nvPr/>
            </p:nvSpPr>
            <p:spPr bwMode="auto">
              <a:xfrm>
                <a:off x="4964"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08" name="Rectangle 1055"/>
              <p:cNvSpPr>
                <a:spLocks noChangeArrowheads="1"/>
              </p:cNvSpPr>
              <p:nvPr/>
            </p:nvSpPr>
            <p:spPr bwMode="auto">
              <a:xfrm>
                <a:off x="505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9" name="Rectangle 1056"/>
              <p:cNvSpPr>
                <a:spLocks noChangeArrowheads="1"/>
              </p:cNvSpPr>
              <p:nvPr/>
            </p:nvSpPr>
            <p:spPr bwMode="auto">
              <a:xfrm>
                <a:off x="494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0" name="Rectangle 1057"/>
              <p:cNvSpPr>
                <a:spLocks noChangeArrowheads="1"/>
              </p:cNvSpPr>
              <p:nvPr/>
            </p:nvSpPr>
            <p:spPr bwMode="auto">
              <a:xfrm>
                <a:off x="5050"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1" name="Rectangle 1058"/>
              <p:cNvSpPr>
                <a:spLocks noChangeArrowheads="1"/>
              </p:cNvSpPr>
              <p:nvPr/>
            </p:nvSpPr>
            <p:spPr bwMode="auto">
              <a:xfrm>
                <a:off x="49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2" name="Rectangle 1059"/>
              <p:cNvSpPr>
                <a:spLocks noChangeArrowheads="1"/>
              </p:cNvSpPr>
              <p:nvPr/>
            </p:nvSpPr>
            <p:spPr bwMode="auto">
              <a:xfrm>
                <a:off x="4964"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3" name="Rectangle 1060"/>
              <p:cNvSpPr>
                <a:spLocks noChangeArrowheads="1"/>
              </p:cNvSpPr>
              <p:nvPr/>
            </p:nvSpPr>
            <p:spPr bwMode="auto">
              <a:xfrm>
                <a:off x="500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4" name="Rectangle 1061"/>
              <p:cNvSpPr>
                <a:spLocks noChangeArrowheads="1"/>
              </p:cNvSpPr>
              <p:nvPr/>
            </p:nvSpPr>
            <p:spPr bwMode="auto">
              <a:xfrm>
                <a:off x="5030"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5" name="Rectangle 1062"/>
              <p:cNvSpPr>
                <a:spLocks noChangeArrowheads="1"/>
              </p:cNvSpPr>
              <p:nvPr/>
            </p:nvSpPr>
            <p:spPr bwMode="auto">
              <a:xfrm>
                <a:off x="49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6" name="Rectangle 1063"/>
              <p:cNvSpPr>
                <a:spLocks noChangeArrowheads="1"/>
              </p:cNvSpPr>
              <p:nvPr/>
            </p:nvSpPr>
            <p:spPr bwMode="auto">
              <a:xfrm>
                <a:off x="503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7" name="Rectangle 1064"/>
              <p:cNvSpPr>
                <a:spLocks noChangeArrowheads="1"/>
              </p:cNvSpPr>
              <p:nvPr/>
            </p:nvSpPr>
            <p:spPr bwMode="auto">
              <a:xfrm>
                <a:off x="505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8" name="Rectangle 1065"/>
              <p:cNvSpPr>
                <a:spLocks noChangeArrowheads="1"/>
              </p:cNvSpPr>
              <p:nvPr/>
            </p:nvSpPr>
            <p:spPr bwMode="auto">
              <a:xfrm>
                <a:off x="496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19" name="Rectangle 1066"/>
              <p:cNvSpPr>
                <a:spLocks noChangeArrowheads="1"/>
              </p:cNvSpPr>
              <p:nvPr/>
            </p:nvSpPr>
            <p:spPr bwMode="auto">
              <a:xfrm>
                <a:off x="49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820" name="Rectangle 1067"/>
              <p:cNvSpPr>
                <a:spLocks noChangeArrowheads="1"/>
              </p:cNvSpPr>
              <p:nvPr/>
            </p:nvSpPr>
            <p:spPr bwMode="auto">
              <a:xfrm>
                <a:off x="505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21" name="Rectangle 1068"/>
              <p:cNvSpPr>
                <a:spLocks noChangeArrowheads="1"/>
              </p:cNvSpPr>
              <p:nvPr/>
            </p:nvSpPr>
            <p:spPr bwMode="auto">
              <a:xfrm>
                <a:off x="494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2" name="Rectangle 1069"/>
              <p:cNvSpPr>
                <a:spLocks noChangeArrowheads="1"/>
              </p:cNvSpPr>
              <p:nvPr/>
            </p:nvSpPr>
            <p:spPr bwMode="auto">
              <a:xfrm>
                <a:off x="498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3" name="Rectangle 1070"/>
              <p:cNvSpPr>
                <a:spLocks noChangeArrowheads="1"/>
              </p:cNvSpPr>
              <p:nvPr/>
            </p:nvSpPr>
            <p:spPr bwMode="auto">
              <a:xfrm>
                <a:off x="5030"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4" name="Rectangle 1071"/>
              <p:cNvSpPr>
                <a:spLocks noChangeArrowheads="1"/>
              </p:cNvSpPr>
              <p:nvPr/>
            </p:nvSpPr>
            <p:spPr bwMode="auto">
              <a:xfrm>
                <a:off x="496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5" name="Rectangle 1072"/>
              <p:cNvSpPr>
                <a:spLocks noChangeArrowheads="1"/>
              </p:cNvSpPr>
              <p:nvPr/>
            </p:nvSpPr>
            <p:spPr bwMode="auto">
              <a:xfrm>
                <a:off x="500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6" name="Rectangle 1073"/>
              <p:cNvSpPr>
                <a:spLocks noChangeArrowheads="1"/>
              </p:cNvSpPr>
              <p:nvPr/>
            </p:nvSpPr>
            <p:spPr bwMode="auto">
              <a:xfrm>
                <a:off x="5050"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7" name="Rectangle 1074"/>
              <p:cNvSpPr>
                <a:spLocks noChangeArrowheads="1"/>
              </p:cNvSpPr>
              <p:nvPr/>
            </p:nvSpPr>
            <p:spPr bwMode="auto">
              <a:xfrm>
                <a:off x="4944"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8" name="Rectangle 1075"/>
              <p:cNvSpPr>
                <a:spLocks noChangeArrowheads="1"/>
              </p:cNvSpPr>
              <p:nvPr/>
            </p:nvSpPr>
            <p:spPr bwMode="auto">
              <a:xfrm>
                <a:off x="49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9" name="Rectangle 1076"/>
              <p:cNvSpPr>
                <a:spLocks noChangeArrowheads="1"/>
              </p:cNvSpPr>
              <p:nvPr/>
            </p:nvSpPr>
            <p:spPr bwMode="auto">
              <a:xfrm>
                <a:off x="5050"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0" name="Rectangle 1077"/>
              <p:cNvSpPr>
                <a:spLocks noChangeArrowheads="1"/>
              </p:cNvSpPr>
              <p:nvPr/>
            </p:nvSpPr>
            <p:spPr bwMode="auto">
              <a:xfrm>
                <a:off x="48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1" name="Rectangle 1078"/>
              <p:cNvSpPr>
                <a:spLocks noChangeArrowheads="1"/>
              </p:cNvSpPr>
              <p:nvPr/>
            </p:nvSpPr>
            <p:spPr bwMode="auto">
              <a:xfrm>
                <a:off x="4920"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2" name="Rectangle 1079"/>
              <p:cNvSpPr>
                <a:spLocks noChangeArrowheads="1"/>
              </p:cNvSpPr>
              <p:nvPr/>
            </p:nvSpPr>
            <p:spPr bwMode="auto">
              <a:xfrm>
                <a:off x="4944"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3" name="Rectangle 1080"/>
              <p:cNvSpPr>
                <a:spLocks noChangeArrowheads="1"/>
              </p:cNvSpPr>
              <p:nvPr/>
            </p:nvSpPr>
            <p:spPr bwMode="auto">
              <a:xfrm>
                <a:off x="498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4" name="Rectangle 1081"/>
              <p:cNvSpPr>
                <a:spLocks noChangeArrowheads="1"/>
              </p:cNvSpPr>
              <p:nvPr/>
            </p:nvSpPr>
            <p:spPr bwMode="auto">
              <a:xfrm>
                <a:off x="481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5" name="Rectangle 1082"/>
              <p:cNvSpPr>
                <a:spLocks noChangeArrowheads="1"/>
              </p:cNvSpPr>
              <p:nvPr/>
            </p:nvSpPr>
            <p:spPr bwMode="auto">
              <a:xfrm>
                <a:off x="48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6" name="Rectangle 1083"/>
              <p:cNvSpPr>
                <a:spLocks noChangeArrowheads="1"/>
              </p:cNvSpPr>
              <p:nvPr/>
            </p:nvSpPr>
            <p:spPr bwMode="auto">
              <a:xfrm>
                <a:off x="490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7" name="Rectangle 1084"/>
              <p:cNvSpPr>
                <a:spLocks noChangeArrowheads="1"/>
              </p:cNvSpPr>
              <p:nvPr/>
            </p:nvSpPr>
            <p:spPr bwMode="auto">
              <a:xfrm>
                <a:off x="494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8" name="Rectangle 1085"/>
              <p:cNvSpPr>
                <a:spLocks noChangeArrowheads="1"/>
              </p:cNvSpPr>
              <p:nvPr/>
            </p:nvSpPr>
            <p:spPr bwMode="auto">
              <a:xfrm>
                <a:off x="5050"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9" name="Rectangle 1086"/>
              <p:cNvSpPr>
                <a:spLocks noChangeArrowheads="1"/>
              </p:cNvSpPr>
              <p:nvPr/>
            </p:nvSpPr>
            <p:spPr bwMode="auto">
              <a:xfrm>
                <a:off x="492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0" name="Rectangle 1087"/>
              <p:cNvSpPr>
                <a:spLocks noChangeArrowheads="1"/>
              </p:cNvSpPr>
              <p:nvPr/>
            </p:nvSpPr>
            <p:spPr bwMode="auto">
              <a:xfrm>
                <a:off x="4878"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1" name="Rectangle 1088"/>
              <p:cNvSpPr>
                <a:spLocks noChangeArrowheads="1"/>
              </p:cNvSpPr>
              <p:nvPr/>
            </p:nvSpPr>
            <p:spPr bwMode="auto">
              <a:xfrm>
                <a:off x="5030"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2" name="Rectangle 1089"/>
              <p:cNvSpPr>
                <a:spLocks noChangeArrowheads="1"/>
              </p:cNvSpPr>
              <p:nvPr/>
            </p:nvSpPr>
            <p:spPr bwMode="auto">
              <a:xfrm>
                <a:off x="505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3" name="Rectangle 1090"/>
              <p:cNvSpPr>
                <a:spLocks noChangeArrowheads="1"/>
              </p:cNvSpPr>
              <p:nvPr/>
            </p:nvSpPr>
            <p:spPr bwMode="auto">
              <a:xfrm>
                <a:off x="481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4" name="Rectangle 1091"/>
              <p:cNvSpPr>
                <a:spLocks noChangeArrowheads="1"/>
              </p:cNvSpPr>
              <p:nvPr/>
            </p:nvSpPr>
            <p:spPr bwMode="auto">
              <a:xfrm>
                <a:off x="4964"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5" name="Rectangle 1092"/>
              <p:cNvSpPr>
                <a:spLocks noChangeArrowheads="1"/>
              </p:cNvSpPr>
              <p:nvPr/>
            </p:nvSpPr>
            <p:spPr bwMode="auto">
              <a:xfrm>
                <a:off x="485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6" name="Rectangle 1093"/>
              <p:cNvSpPr>
                <a:spLocks noChangeArrowheads="1"/>
              </p:cNvSpPr>
              <p:nvPr/>
            </p:nvSpPr>
            <p:spPr bwMode="auto">
              <a:xfrm>
                <a:off x="5008"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7" name="Rectangle 1094"/>
              <p:cNvSpPr>
                <a:spLocks noChangeArrowheads="1"/>
              </p:cNvSpPr>
              <p:nvPr/>
            </p:nvSpPr>
            <p:spPr bwMode="auto">
              <a:xfrm>
                <a:off x="5050"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8" name="Rectangle 1095"/>
              <p:cNvSpPr>
                <a:spLocks noChangeArrowheads="1"/>
              </p:cNvSpPr>
              <p:nvPr/>
            </p:nvSpPr>
            <p:spPr bwMode="auto">
              <a:xfrm>
                <a:off x="48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9" name="Rectangle 1096"/>
              <p:cNvSpPr>
                <a:spLocks noChangeArrowheads="1"/>
              </p:cNvSpPr>
              <p:nvPr/>
            </p:nvSpPr>
            <p:spPr bwMode="auto">
              <a:xfrm>
                <a:off x="487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0" name="Rectangle 1097"/>
              <p:cNvSpPr>
                <a:spLocks noChangeArrowheads="1"/>
              </p:cNvSpPr>
              <p:nvPr/>
            </p:nvSpPr>
            <p:spPr bwMode="auto">
              <a:xfrm>
                <a:off x="4834"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1" name="Rectangle 1098"/>
              <p:cNvSpPr>
                <a:spLocks noChangeArrowheads="1"/>
              </p:cNvSpPr>
              <p:nvPr/>
            </p:nvSpPr>
            <p:spPr bwMode="auto">
              <a:xfrm>
                <a:off x="4986"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2" name="Rectangle 1099"/>
              <p:cNvSpPr>
                <a:spLocks noChangeArrowheads="1"/>
              </p:cNvSpPr>
              <p:nvPr/>
            </p:nvSpPr>
            <p:spPr bwMode="auto">
              <a:xfrm>
                <a:off x="500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3" name="Rectangle 1100"/>
              <p:cNvSpPr>
                <a:spLocks noChangeArrowheads="1"/>
              </p:cNvSpPr>
              <p:nvPr/>
            </p:nvSpPr>
            <p:spPr bwMode="auto">
              <a:xfrm>
                <a:off x="48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4" name="Rectangle 1101"/>
              <p:cNvSpPr>
                <a:spLocks noChangeArrowheads="1"/>
              </p:cNvSpPr>
              <p:nvPr/>
            </p:nvSpPr>
            <p:spPr bwMode="auto">
              <a:xfrm>
                <a:off x="4964"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5" name="Rectangle 1102"/>
              <p:cNvSpPr>
                <a:spLocks noChangeArrowheads="1"/>
              </p:cNvSpPr>
              <p:nvPr/>
            </p:nvSpPr>
            <p:spPr bwMode="auto">
              <a:xfrm>
                <a:off x="4878"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6" name="Rectangle 1103"/>
              <p:cNvSpPr>
                <a:spLocks noChangeArrowheads="1"/>
              </p:cNvSpPr>
              <p:nvPr/>
            </p:nvSpPr>
            <p:spPr bwMode="auto">
              <a:xfrm>
                <a:off x="492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7" name="Rectangle 1104"/>
              <p:cNvSpPr>
                <a:spLocks noChangeArrowheads="1"/>
              </p:cNvSpPr>
              <p:nvPr/>
            </p:nvSpPr>
            <p:spPr bwMode="auto">
              <a:xfrm>
                <a:off x="505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8" name="Rectangle 1105"/>
              <p:cNvSpPr>
                <a:spLocks noChangeArrowheads="1"/>
              </p:cNvSpPr>
              <p:nvPr/>
            </p:nvSpPr>
            <p:spPr bwMode="auto">
              <a:xfrm>
                <a:off x="48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9" name="Rectangle 1106"/>
              <p:cNvSpPr>
                <a:spLocks noChangeArrowheads="1"/>
              </p:cNvSpPr>
              <p:nvPr/>
            </p:nvSpPr>
            <p:spPr bwMode="auto">
              <a:xfrm>
                <a:off x="4964"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0" name="Rectangle 1107"/>
              <p:cNvSpPr>
                <a:spLocks noChangeArrowheads="1"/>
              </p:cNvSpPr>
              <p:nvPr/>
            </p:nvSpPr>
            <p:spPr bwMode="auto">
              <a:xfrm>
                <a:off x="4878"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1" name="Rectangle 1108"/>
              <p:cNvSpPr>
                <a:spLocks noChangeArrowheads="1"/>
              </p:cNvSpPr>
              <p:nvPr/>
            </p:nvSpPr>
            <p:spPr bwMode="auto">
              <a:xfrm>
                <a:off x="494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2" name="Rectangle 1109"/>
              <p:cNvSpPr>
                <a:spLocks noChangeArrowheads="1"/>
              </p:cNvSpPr>
              <p:nvPr/>
            </p:nvSpPr>
            <p:spPr bwMode="auto">
              <a:xfrm>
                <a:off x="5050"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3" name="Rectangle 1110"/>
              <p:cNvSpPr>
                <a:spLocks noChangeArrowheads="1"/>
              </p:cNvSpPr>
              <p:nvPr/>
            </p:nvSpPr>
            <p:spPr bwMode="auto">
              <a:xfrm>
                <a:off x="4964"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4" name="Rectangle 1111"/>
              <p:cNvSpPr>
                <a:spLocks noChangeArrowheads="1"/>
              </p:cNvSpPr>
              <p:nvPr/>
            </p:nvSpPr>
            <p:spPr bwMode="auto">
              <a:xfrm>
                <a:off x="48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65" name="Rectangle 1112"/>
              <p:cNvSpPr>
                <a:spLocks noChangeArrowheads="1"/>
              </p:cNvSpPr>
              <p:nvPr/>
            </p:nvSpPr>
            <p:spPr bwMode="auto">
              <a:xfrm>
                <a:off x="4920"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6" name="Rectangle 1113"/>
              <p:cNvSpPr>
                <a:spLocks noChangeArrowheads="1"/>
              </p:cNvSpPr>
              <p:nvPr/>
            </p:nvSpPr>
            <p:spPr bwMode="auto">
              <a:xfrm>
                <a:off x="4814"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7" name="Rectangle 1114"/>
              <p:cNvSpPr>
                <a:spLocks noChangeArrowheads="1"/>
              </p:cNvSpPr>
              <p:nvPr/>
            </p:nvSpPr>
            <p:spPr bwMode="auto">
              <a:xfrm>
                <a:off x="492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8" name="Rectangle 1115"/>
              <p:cNvSpPr>
                <a:spLocks noChangeArrowheads="1"/>
              </p:cNvSpPr>
              <p:nvPr/>
            </p:nvSpPr>
            <p:spPr bwMode="auto">
              <a:xfrm>
                <a:off x="505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9" name="Rectangle 1116"/>
              <p:cNvSpPr>
                <a:spLocks noChangeArrowheads="1"/>
              </p:cNvSpPr>
              <p:nvPr/>
            </p:nvSpPr>
            <p:spPr bwMode="auto">
              <a:xfrm>
                <a:off x="4878"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870" name="Rectangle 1117"/>
              <p:cNvSpPr>
                <a:spLocks noChangeArrowheads="1"/>
              </p:cNvSpPr>
              <p:nvPr/>
            </p:nvSpPr>
            <p:spPr bwMode="auto">
              <a:xfrm>
                <a:off x="4814"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1" name="Rectangle 1118"/>
              <p:cNvSpPr>
                <a:spLocks noChangeArrowheads="1"/>
              </p:cNvSpPr>
              <p:nvPr/>
            </p:nvSpPr>
            <p:spPr bwMode="auto">
              <a:xfrm>
                <a:off x="492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2" name="Rectangle 1119"/>
              <p:cNvSpPr>
                <a:spLocks noChangeArrowheads="1"/>
              </p:cNvSpPr>
              <p:nvPr/>
            </p:nvSpPr>
            <p:spPr bwMode="auto">
              <a:xfrm>
                <a:off x="505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3" name="Rectangle 1120"/>
              <p:cNvSpPr>
                <a:spLocks noChangeArrowheads="1"/>
              </p:cNvSpPr>
              <p:nvPr/>
            </p:nvSpPr>
            <p:spPr bwMode="auto">
              <a:xfrm>
                <a:off x="4814"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4" name="Rectangle 1121"/>
              <p:cNvSpPr>
                <a:spLocks noChangeArrowheads="1"/>
              </p:cNvSpPr>
              <p:nvPr/>
            </p:nvSpPr>
            <p:spPr bwMode="auto">
              <a:xfrm>
                <a:off x="5050"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5" name="Rectangle 1122"/>
              <p:cNvSpPr>
                <a:spLocks noChangeArrowheads="1"/>
              </p:cNvSpPr>
              <p:nvPr/>
            </p:nvSpPr>
            <p:spPr bwMode="auto">
              <a:xfrm>
                <a:off x="492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6" name="Rectangle 1123"/>
              <p:cNvSpPr>
                <a:spLocks noChangeArrowheads="1"/>
              </p:cNvSpPr>
              <p:nvPr/>
            </p:nvSpPr>
            <p:spPr bwMode="auto">
              <a:xfrm>
                <a:off x="505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7" name="Rectangle 1124"/>
              <p:cNvSpPr>
                <a:spLocks noChangeArrowheads="1"/>
              </p:cNvSpPr>
              <p:nvPr/>
            </p:nvSpPr>
            <p:spPr bwMode="auto">
              <a:xfrm>
                <a:off x="481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8" name="Rectangle 1125"/>
              <p:cNvSpPr>
                <a:spLocks noChangeArrowheads="1"/>
              </p:cNvSpPr>
              <p:nvPr/>
            </p:nvSpPr>
            <p:spPr bwMode="auto">
              <a:xfrm>
                <a:off x="494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9" name="Rectangle 1126"/>
              <p:cNvSpPr>
                <a:spLocks noChangeArrowheads="1"/>
              </p:cNvSpPr>
              <p:nvPr/>
            </p:nvSpPr>
            <p:spPr bwMode="auto">
              <a:xfrm>
                <a:off x="492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0" name="Rectangle 1127"/>
              <p:cNvSpPr>
                <a:spLocks noChangeArrowheads="1"/>
              </p:cNvSpPr>
              <p:nvPr/>
            </p:nvSpPr>
            <p:spPr bwMode="auto">
              <a:xfrm>
                <a:off x="4920" y="295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81" name="Rectangle 1128"/>
              <p:cNvSpPr>
                <a:spLocks noChangeArrowheads="1"/>
              </p:cNvSpPr>
              <p:nvPr/>
            </p:nvSpPr>
            <p:spPr bwMode="auto">
              <a:xfrm>
                <a:off x="505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2" name="Rectangle 1129"/>
              <p:cNvSpPr>
                <a:spLocks noChangeArrowheads="1"/>
              </p:cNvSpPr>
              <p:nvPr/>
            </p:nvSpPr>
            <p:spPr bwMode="auto">
              <a:xfrm>
                <a:off x="504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3" name="Rectangle 1130"/>
              <p:cNvSpPr>
                <a:spLocks noChangeArrowheads="1"/>
              </p:cNvSpPr>
              <p:nvPr/>
            </p:nvSpPr>
            <p:spPr bwMode="auto">
              <a:xfrm>
                <a:off x="507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4" name="Rectangle 1131"/>
              <p:cNvSpPr>
                <a:spLocks noChangeArrowheads="1"/>
              </p:cNvSpPr>
              <p:nvPr/>
            </p:nvSpPr>
            <p:spPr bwMode="auto">
              <a:xfrm>
                <a:off x="5092"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5" name="Rectangle 1132"/>
              <p:cNvSpPr>
                <a:spLocks noChangeArrowheads="1"/>
              </p:cNvSpPr>
              <p:nvPr/>
            </p:nvSpPr>
            <p:spPr bwMode="auto">
              <a:xfrm>
                <a:off x="51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6" name="Rectangle 1133"/>
              <p:cNvSpPr>
                <a:spLocks noChangeArrowheads="1"/>
              </p:cNvSpPr>
              <p:nvPr/>
            </p:nvSpPr>
            <p:spPr bwMode="auto">
              <a:xfrm>
                <a:off x="51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7" name="Rectangle 1134"/>
              <p:cNvSpPr>
                <a:spLocks noChangeArrowheads="1"/>
              </p:cNvSpPr>
              <p:nvPr/>
            </p:nvSpPr>
            <p:spPr bwMode="auto">
              <a:xfrm>
                <a:off x="504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8" name="Rectangle 1135"/>
              <p:cNvSpPr>
                <a:spLocks noChangeArrowheads="1"/>
              </p:cNvSpPr>
              <p:nvPr/>
            </p:nvSpPr>
            <p:spPr bwMode="auto">
              <a:xfrm>
                <a:off x="5070"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9" name="Rectangle 1136"/>
              <p:cNvSpPr>
                <a:spLocks noChangeArrowheads="1"/>
              </p:cNvSpPr>
              <p:nvPr/>
            </p:nvSpPr>
            <p:spPr bwMode="auto">
              <a:xfrm>
                <a:off x="5048"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0" name="Rectangle 1137"/>
              <p:cNvSpPr>
                <a:spLocks noChangeArrowheads="1"/>
              </p:cNvSpPr>
              <p:nvPr/>
            </p:nvSpPr>
            <p:spPr bwMode="auto">
              <a:xfrm>
                <a:off x="5092"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91" name="Rectangle 1138"/>
              <p:cNvSpPr>
                <a:spLocks noChangeArrowheads="1"/>
              </p:cNvSpPr>
              <p:nvPr/>
            </p:nvSpPr>
            <p:spPr bwMode="auto">
              <a:xfrm>
                <a:off x="515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2" name="Rectangle 1139"/>
              <p:cNvSpPr>
                <a:spLocks noChangeArrowheads="1"/>
              </p:cNvSpPr>
              <p:nvPr/>
            </p:nvSpPr>
            <p:spPr bwMode="auto">
              <a:xfrm>
                <a:off x="504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3" name="Rectangle 1140"/>
              <p:cNvSpPr>
                <a:spLocks noChangeArrowheads="1"/>
              </p:cNvSpPr>
              <p:nvPr/>
            </p:nvSpPr>
            <p:spPr bwMode="auto">
              <a:xfrm>
                <a:off x="5070"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4" name="Rectangle 1141"/>
              <p:cNvSpPr>
                <a:spLocks noChangeArrowheads="1"/>
              </p:cNvSpPr>
              <p:nvPr/>
            </p:nvSpPr>
            <p:spPr bwMode="auto">
              <a:xfrm>
                <a:off x="5114" y="1103"/>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5" name="Rectangle 1142"/>
              <p:cNvSpPr>
                <a:spLocks noChangeArrowheads="1"/>
              </p:cNvSpPr>
              <p:nvPr/>
            </p:nvSpPr>
            <p:spPr bwMode="auto">
              <a:xfrm>
                <a:off x="5070"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6" name="Rectangle 1143"/>
              <p:cNvSpPr>
                <a:spLocks noChangeArrowheads="1"/>
              </p:cNvSpPr>
              <p:nvPr/>
            </p:nvSpPr>
            <p:spPr bwMode="auto">
              <a:xfrm>
                <a:off x="5092"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7" name="Rectangle 1144"/>
              <p:cNvSpPr>
                <a:spLocks noChangeArrowheads="1"/>
              </p:cNvSpPr>
              <p:nvPr/>
            </p:nvSpPr>
            <p:spPr bwMode="auto">
              <a:xfrm>
                <a:off x="51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8" name="Rectangle 1145"/>
              <p:cNvSpPr>
                <a:spLocks noChangeArrowheads="1"/>
              </p:cNvSpPr>
              <p:nvPr/>
            </p:nvSpPr>
            <p:spPr bwMode="auto">
              <a:xfrm>
                <a:off x="504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99" name="Rectangle 1146"/>
              <p:cNvSpPr>
                <a:spLocks noChangeArrowheads="1"/>
              </p:cNvSpPr>
              <p:nvPr/>
            </p:nvSpPr>
            <p:spPr bwMode="auto">
              <a:xfrm>
                <a:off x="509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00" name="Rectangle 1147"/>
              <p:cNvSpPr>
                <a:spLocks noChangeArrowheads="1"/>
              </p:cNvSpPr>
              <p:nvPr/>
            </p:nvSpPr>
            <p:spPr bwMode="auto">
              <a:xfrm>
                <a:off x="5134"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1" name="Rectangle 1148"/>
              <p:cNvSpPr>
                <a:spLocks noChangeArrowheads="1"/>
              </p:cNvSpPr>
              <p:nvPr/>
            </p:nvSpPr>
            <p:spPr bwMode="auto">
              <a:xfrm>
                <a:off x="507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2" name="Rectangle 1149"/>
              <p:cNvSpPr>
                <a:spLocks noChangeArrowheads="1"/>
              </p:cNvSpPr>
              <p:nvPr/>
            </p:nvSpPr>
            <p:spPr bwMode="auto">
              <a:xfrm>
                <a:off x="5114"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3" name="Rectangle 1150"/>
              <p:cNvSpPr>
                <a:spLocks noChangeArrowheads="1"/>
              </p:cNvSpPr>
              <p:nvPr/>
            </p:nvSpPr>
            <p:spPr bwMode="auto">
              <a:xfrm>
                <a:off x="5156"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904" name="Rectangle 1151"/>
              <p:cNvSpPr>
                <a:spLocks noChangeArrowheads="1"/>
              </p:cNvSpPr>
              <p:nvPr/>
            </p:nvSpPr>
            <p:spPr bwMode="auto">
              <a:xfrm>
                <a:off x="5048"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5" name="Rectangle 1152"/>
              <p:cNvSpPr>
                <a:spLocks noChangeArrowheads="1"/>
              </p:cNvSpPr>
              <p:nvPr/>
            </p:nvSpPr>
            <p:spPr bwMode="auto">
              <a:xfrm>
                <a:off x="5092"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06" name="Rectangle 1153"/>
              <p:cNvSpPr>
                <a:spLocks noChangeArrowheads="1"/>
              </p:cNvSpPr>
              <p:nvPr/>
            </p:nvSpPr>
            <p:spPr bwMode="auto">
              <a:xfrm>
                <a:off x="507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7" name="Rectangle 1154"/>
              <p:cNvSpPr>
                <a:spLocks noChangeArrowheads="1"/>
              </p:cNvSpPr>
              <p:nvPr/>
            </p:nvSpPr>
            <p:spPr bwMode="auto">
              <a:xfrm>
                <a:off x="5114"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8" name="Rectangle 1155"/>
              <p:cNvSpPr>
                <a:spLocks noChangeArrowheads="1"/>
              </p:cNvSpPr>
              <p:nvPr/>
            </p:nvSpPr>
            <p:spPr bwMode="auto">
              <a:xfrm>
                <a:off x="51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09" name="Rectangle 1156"/>
              <p:cNvSpPr>
                <a:spLocks noChangeArrowheads="1"/>
              </p:cNvSpPr>
              <p:nvPr/>
            </p:nvSpPr>
            <p:spPr bwMode="auto">
              <a:xfrm>
                <a:off x="5070"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0" name="Rectangle 1157"/>
              <p:cNvSpPr>
                <a:spLocks noChangeArrowheads="1"/>
              </p:cNvSpPr>
              <p:nvPr/>
            </p:nvSpPr>
            <p:spPr bwMode="auto">
              <a:xfrm>
                <a:off x="511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1" name="Rectangle 1158"/>
              <p:cNvSpPr>
                <a:spLocks noChangeArrowheads="1"/>
              </p:cNvSpPr>
              <p:nvPr/>
            </p:nvSpPr>
            <p:spPr bwMode="auto">
              <a:xfrm>
                <a:off x="5048"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2" name="Rectangle 1159"/>
              <p:cNvSpPr>
                <a:spLocks noChangeArrowheads="1"/>
              </p:cNvSpPr>
              <p:nvPr/>
            </p:nvSpPr>
            <p:spPr bwMode="auto">
              <a:xfrm>
                <a:off x="5092"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3" name="Rectangle 1160"/>
              <p:cNvSpPr>
                <a:spLocks noChangeArrowheads="1"/>
              </p:cNvSpPr>
              <p:nvPr/>
            </p:nvSpPr>
            <p:spPr bwMode="auto">
              <a:xfrm>
                <a:off x="51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4" name="Rectangle 1161"/>
              <p:cNvSpPr>
                <a:spLocks noChangeArrowheads="1"/>
              </p:cNvSpPr>
              <p:nvPr/>
            </p:nvSpPr>
            <p:spPr bwMode="auto">
              <a:xfrm>
                <a:off x="5048"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5" name="Rectangle 1162"/>
              <p:cNvSpPr>
                <a:spLocks noChangeArrowheads="1"/>
              </p:cNvSpPr>
              <p:nvPr/>
            </p:nvSpPr>
            <p:spPr bwMode="auto">
              <a:xfrm>
                <a:off x="5070"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6" name="Rectangle 1163"/>
              <p:cNvSpPr>
                <a:spLocks noChangeArrowheads="1"/>
              </p:cNvSpPr>
              <p:nvPr/>
            </p:nvSpPr>
            <p:spPr bwMode="auto">
              <a:xfrm>
                <a:off x="5048"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7" name="Rectangle 1164"/>
              <p:cNvSpPr>
                <a:spLocks noChangeArrowheads="1"/>
              </p:cNvSpPr>
              <p:nvPr/>
            </p:nvSpPr>
            <p:spPr bwMode="auto">
              <a:xfrm>
                <a:off x="5092"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18" name="Rectangle 1165"/>
              <p:cNvSpPr>
                <a:spLocks noChangeArrowheads="1"/>
              </p:cNvSpPr>
              <p:nvPr/>
            </p:nvSpPr>
            <p:spPr bwMode="auto">
              <a:xfrm>
                <a:off x="515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9" name="Rectangle 1166"/>
              <p:cNvSpPr>
                <a:spLocks noChangeArrowheads="1"/>
              </p:cNvSpPr>
              <p:nvPr/>
            </p:nvSpPr>
            <p:spPr bwMode="auto">
              <a:xfrm>
                <a:off x="507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0" name="Rectangle 1167"/>
              <p:cNvSpPr>
                <a:spLocks noChangeArrowheads="1"/>
              </p:cNvSpPr>
              <p:nvPr/>
            </p:nvSpPr>
            <p:spPr bwMode="auto">
              <a:xfrm>
                <a:off x="5070"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1" name="Rectangle 1168"/>
              <p:cNvSpPr>
                <a:spLocks noChangeArrowheads="1"/>
              </p:cNvSpPr>
              <p:nvPr/>
            </p:nvSpPr>
            <p:spPr bwMode="auto">
              <a:xfrm>
                <a:off x="5114"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2" name="Rectangle 1169"/>
              <p:cNvSpPr>
                <a:spLocks noChangeArrowheads="1"/>
              </p:cNvSpPr>
              <p:nvPr/>
            </p:nvSpPr>
            <p:spPr bwMode="auto">
              <a:xfrm>
                <a:off x="515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3" name="Rectangle 1170"/>
              <p:cNvSpPr>
                <a:spLocks noChangeArrowheads="1"/>
              </p:cNvSpPr>
              <p:nvPr/>
            </p:nvSpPr>
            <p:spPr bwMode="auto">
              <a:xfrm>
                <a:off x="504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4" name="Rectangle 1171"/>
              <p:cNvSpPr>
                <a:spLocks noChangeArrowheads="1"/>
              </p:cNvSpPr>
              <p:nvPr/>
            </p:nvSpPr>
            <p:spPr bwMode="auto">
              <a:xfrm>
                <a:off x="5092"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5" name="Rectangle 1172"/>
              <p:cNvSpPr>
                <a:spLocks noChangeArrowheads="1"/>
              </p:cNvSpPr>
              <p:nvPr/>
            </p:nvSpPr>
            <p:spPr bwMode="auto">
              <a:xfrm>
                <a:off x="5134"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6" name="Rectangle 1173"/>
              <p:cNvSpPr>
                <a:spLocks noChangeArrowheads="1"/>
              </p:cNvSpPr>
              <p:nvPr/>
            </p:nvSpPr>
            <p:spPr bwMode="auto">
              <a:xfrm>
                <a:off x="5048"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7" name="Rectangle 1174"/>
              <p:cNvSpPr>
                <a:spLocks noChangeArrowheads="1"/>
              </p:cNvSpPr>
              <p:nvPr/>
            </p:nvSpPr>
            <p:spPr bwMode="auto">
              <a:xfrm>
                <a:off x="511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8" name="Rectangle 1175"/>
              <p:cNvSpPr>
                <a:spLocks noChangeArrowheads="1"/>
              </p:cNvSpPr>
              <p:nvPr/>
            </p:nvSpPr>
            <p:spPr bwMode="auto">
              <a:xfrm>
                <a:off x="509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9" name="Rectangle 1176"/>
              <p:cNvSpPr>
                <a:spLocks noChangeArrowheads="1"/>
              </p:cNvSpPr>
              <p:nvPr/>
            </p:nvSpPr>
            <p:spPr bwMode="auto">
              <a:xfrm>
                <a:off x="513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30" name="Rectangle 1177"/>
              <p:cNvSpPr>
                <a:spLocks noChangeArrowheads="1"/>
              </p:cNvSpPr>
              <p:nvPr/>
            </p:nvSpPr>
            <p:spPr bwMode="auto">
              <a:xfrm>
                <a:off x="51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31" name="Rectangle 1178"/>
              <p:cNvSpPr>
                <a:spLocks noChangeArrowheads="1"/>
              </p:cNvSpPr>
              <p:nvPr/>
            </p:nvSpPr>
            <p:spPr bwMode="auto">
              <a:xfrm>
                <a:off x="504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32" name="Rectangle 1179"/>
              <p:cNvSpPr>
                <a:spLocks noChangeArrowheads="1"/>
              </p:cNvSpPr>
              <p:nvPr/>
            </p:nvSpPr>
            <p:spPr bwMode="auto">
              <a:xfrm>
                <a:off x="509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3" name="Rectangle 1180"/>
              <p:cNvSpPr>
                <a:spLocks noChangeArrowheads="1"/>
              </p:cNvSpPr>
              <p:nvPr/>
            </p:nvSpPr>
            <p:spPr bwMode="auto">
              <a:xfrm>
                <a:off x="51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4" name="Rectangle 1181"/>
              <p:cNvSpPr>
                <a:spLocks noChangeArrowheads="1"/>
              </p:cNvSpPr>
              <p:nvPr/>
            </p:nvSpPr>
            <p:spPr bwMode="auto">
              <a:xfrm>
                <a:off x="504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5" name="Rectangle 1182"/>
              <p:cNvSpPr>
                <a:spLocks noChangeArrowheads="1"/>
              </p:cNvSpPr>
              <p:nvPr/>
            </p:nvSpPr>
            <p:spPr bwMode="auto">
              <a:xfrm>
                <a:off x="509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6" name="Rectangle 1183"/>
              <p:cNvSpPr>
                <a:spLocks noChangeArrowheads="1"/>
              </p:cNvSpPr>
              <p:nvPr/>
            </p:nvSpPr>
            <p:spPr bwMode="auto">
              <a:xfrm>
                <a:off x="513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7" name="Rectangle 1184"/>
              <p:cNvSpPr>
                <a:spLocks noChangeArrowheads="1"/>
              </p:cNvSpPr>
              <p:nvPr/>
            </p:nvSpPr>
            <p:spPr bwMode="auto">
              <a:xfrm>
                <a:off x="507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8" name="Rectangle 1185"/>
              <p:cNvSpPr>
                <a:spLocks noChangeArrowheads="1"/>
              </p:cNvSpPr>
              <p:nvPr/>
            </p:nvSpPr>
            <p:spPr bwMode="auto">
              <a:xfrm>
                <a:off x="511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9" name="Rectangle 1186"/>
              <p:cNvSpPr>
                <a:spLocks noChangeArrowheads="1"/>
              </p:cNvSpPr>
              <p:nvPr/>
            </p:nvSpPr>
            <p:spPr bwMode="auto">
              <a:xfrm>
                <a:off x="515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0" name="Rectangle 1187"/>
              <p:cNvSpPr>
                <a:spLocks noChangeArrowheads="1"/>
              </p:cNvSpPr>
              <p:nvPr/>
            </p:nvSpPr>
            <p:spPr bwMode="auto">
              <a:xfrm>
                <a:off x="504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1" name="Rectangle 1188"/>
              <p:cNvSpPr>
                <a:spLocks noChangeArrowheads="1"/>
              </p:cNvSpPr>
              <p:nvPr/>
            </p:nvSpPr>
            <p:spPr bwMode="auto">
              <a:xfrm>
                <a:off x="509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2" name="Rectangle 1189"/>
              <p:cNvSpPr>
                <a:spLocks noChangeArrowheads="1"/>
              </p:cNvSpPr>
              <p:nvPr/>
            </p:nvSpPr>
            <p:spPr bwMode="auto">
              <a:xfrm>
                <a:off x="517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3" name="Rectangle 1190"/>
              <p:cNvSpPr>
                <a:spLocks noChangeArrowheads="1"/>
              </p:cNvSpPr>
              <p:nvPr/>
            </p:nvSpPr>
            <p:spPr bwMode="auto">
              <a:xfrm>
                <a:off x="52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4" name="Rectangle 1191"/>
              <p:cNvSpPr>
                <a:spLocks noChangeArrowheads="1"/>
              </p:cNvSpPr>
              <p:nvPr/>
            </p:nvSpPr>
            <p:spPr bwMode="auto">
              <a:xfrm>
                <a:off x="52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5" name="Rectangle 1192"/>
              <p:cNvSpPr>
                <a:spLocks noChangeArrowheads="1"/>
              </p:cNvSpPr>
              <p:nvPr/>
            </p:nvSpPr>
            <p:spPr bwMode="auto">
              <a:xfrm>
                <a:off x="52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6" name="Rectangle 1193"/>
              <p:cNvSpPr>
                <a:spLocks noChangeArrowheads="1"/>
              </p:cNvSpPr>
              <p:nvPr/>
            </p:nvSpPr>
            <p:spPr bwMode="auto">
              <a:xfrm>
                <a:off x="528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7" name="Rectangle 1194"/>
              <p:cNvSpPr>
                <a:spLocks noChangeArrowheads="1"/>
              </p:cNvSpPr>
              <p:nvPr/>
            </p:nvSpPr>
            <p:spPr bwMode="auto">
              <a:xfrm>
                <a:off x="517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8" name="Rectangle 1195"/>
              <p:cNvSpPr>
                <a:spLocks noChangeArrowheads="1"/>
              </p:cNvSpPr>
              <p:nvPr/>
            </p:nvSpPr>
            <p:spPr bwMode="auto">
              <a:xfrm>
                <a:off x="5222"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9" name="Rectangle 1196"/>
              <p:cNvSpPr>
                <a:spLocks noChangeArrowheads="1"/>
              </p:cNvSpPr>
              <p:nvPr/>
            </p:nvSpPr>
            <p:spPr bwMode="auto">
              <a:xfrm>
                <a:off x="5264"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0" name="Rectangle 1197"/>
              <p:cNvSpPr>
                <a:spLocks noChangeArrowheads="1"/>
              </p:cNvSpPr>
              <p:nvPr/>
            </p:nvSpPr>
            <p:spPr bwMode="auto">
              <a:xfrm>
                <a:off x="5200"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51" name="Rectangle 1198"/>
              <p:cNvSpPr>
                <a:spLocks noChangeArrowheads="1"/>
              </p:cNvSpPr>
              <p:nvPr/>
            </p:nvSpPr>
            <p:spPr bwMode="auto">
              <a:xfrm>
                <a:off x="528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2" name="Rectangle 1199"/>
              <p:cNvSpPr>
                <a:spLocks noChangeArrowheads="1"/>
              </p:cNvSpPr>
              <p:nvPr/>
            </p:nvSpPr>
            <p:spPr bwMode="auto">
              <a:xfrm>
                <a:off x="517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3" name="Rectangle 1200"/>
              <p:cNvSpPr>
                <a:spLocks noChangeArrowheads="1"/>
              </p:cNvSpPr>
              <p:nvPr/>
            </p:nvSpPr>
            <p:spPr bwMode="auto">
              <a:xfrm>
                <a:off x="5244"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4" name="Rectangle 1201"/>
              <p:cNvSpPr>
                <a:spLocks noChangeArrowheads="1"/>
              </p:cNvSpPr>
              <p:nvPr/>
            </p:nvSpPr>
            <p:spPr bwMode="auto">
              <a:xfrm>
                <a:off x="5286"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5" name="Rectangle 1202"/>
              <p:cNvSpPr>
                <a:spLocks noChangeArrowheads="1"/>
              </p:cNvSpPr>
              <p:nvPr/>
            </p:nvSpPr>
            <p:spPr bwMode="auto">
              <a:xfrm>
                <a:off x="5178"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6" name="Rectangle 1203"/>
              <p:cNvSpPr>
                <a:spLocks noChangeArrowheads="1"/>
              </p:cNvSpPr>
              <p:nvPr/>
            </p:nvSpPr>
            <p:spPr bwMode="auto">
              <a:xfrm>
                <a:off x="5200"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7" name="Rectangle 1204"/>
              <p:cNvSpPr>
                <a:spLocks noChangeArrowheads="1"/>
              </p:cNvSpPr>
              <p:nvPr/>
            </p:nvSpPr>
            <p:spPr bwMode="auto">
              <a:xfrm>
                <a:off x="52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8" name="Rectangle 1205"/>
              <p:cNvSpPr>
                <a:spLocks noChangeArrowheads="1"/>
              </p:cNvSpPr>
              <p:nvPr/>
            </p:nvSpPr>
            <p:spPr bwMode="auto">
              <a:xfrm>
                <a:off x="528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9" name="Rectangle 1206"/>
              <p:cNvSpPr>
                <a:spLocks noChangeArrowheads="1"/>
              </p:cNvSpPr>
              <p:nvPr/>
            </p:nvSpPr>
            <p:spPr bwMode="auto">
              <a:xfrm>
                <a:off x="517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60" name="Rectangle 1207"/>
              <p:cNvSpPr>
                <a:spLocks noChangeArrowheads="1"/>
              </p:cNvSpPr>
              <p:nvPr/>
            </p:nvSpPr>
            <p:spPr bwMode="auto">
              <a:xfrm>
                <a:off x="522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1" name="Rectangle 1208"/>
              <p:cNvSpPr>
                <a:spLocks noChangeArrowheads="1"/>
              </p:cNvSpPr>
              <p:nvPr/>
            </p:nvSpPr>
            <p:spPr bwMode="auto">
              <a:xfrm>
                <a:off x="5242" y="1217"/>
                <a:ext cx="36" cy="30"/>
              </a:xfrm>
              <a:prstGeom prst="rect">
                <a:avLst/>
              </a:prstGeom>
              <a:grpFill/>
              <a:ln>
                <a:noFill/>
              </a:ln>
            </p:spPr>
            <p:txBody>
              <a:bodyPr vert="horz" wrap="square" lIns="91440" tIns="45720" rIns="91440" bIns="45720" numCol="1" anchor="t" anchorCtr="0" compatLnSpc="1"/>
              <a:lstStyle/>
              <a:p>
                <a:endParaRPr lang="zh-CN" altLang="en-US"/>
              </a:p>
            </p:txBody>
          </p:sp>
          <p:sp>
            <p:nvSpPr>
              <p:cNvPr id="962" name="Rectangle 1209"/>
              <p:cNvSpPr>
                <a:spLocks noChangeArrowheads="1"/>
              </p:cNvSpPr>
              <p:nvPr/>
            </p:nvSpPr>
            <p:spPr bwMode="auto">
              <a:xfrm>
                <a:off x="520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3" name="Rectangle 1210"/>
              <p:cNvSpPr>
                <a:spLocks noChangeArrowheads="1"/>
              </p:cNvSpPr>
              <p:nvPr/>
            </p:nvSpPr>
            <p:spPr bwMode="auto">
              <a:xfrm>
                <a:off x="52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64" name="Rectangle 1211"/>
              <p:cNvSpPr>
                <a:spLocks noChangeArrowheads="1"/>
              </p:cNvSpPr>
              <p:nvPr/>
            </p:nvSpPr>
            <p:spPr bwMode="auto">
              <a:xfrm>
                <a:off x="5286"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5" name="Rectangle 1212"/>
              <p:cNvSpPr>
                <a:spLocks noChangeArrowheads="1"/>
              </p:cNvSpPr>
              <p:nvPr/>
            </p:nvSpPr>
            <p:spPr bwMode="auto">
              <a:xfrm>
                <a:off x="5178" y="1330"/>
                <a:ext cx="14" cy="30"/>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3"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7" name="Rectangle 1215"/>
              <p:cNvSpPr>
                <a:spLocks noChangeArrowheads="1"/>
              </p:cNvSpPr>
              <p:nvPr/>
            </p:nvSpPr>
            <p:spPr bwMode="auto">
              <a:xfrm>
                <a:off x="52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8" name="Rectangle 1216"/>
              <p:cNvSpPr>
                <a:spLocks noChangeArrowheads="1"/>
              </p:cNvSpPr>
              <p:nvPr/>
            </p:nvSpPr>
            <p:spPr bwMode="auto">
              <a:xfrm>
                <a:off x="52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69" name="Rectangle 1217"/>
              <p:cNvSpPr>
                <a:spLocks noChangeArrowheads="1"/>
              </p:cNvSpPr>
              <p:nvPr/>
            </p:nvSpPr>
            <p:spPr bwMode="auto">
              <a:xfrm>
                <a:off x="52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0" name="Rectangle 1218"/>
              <p:cNvSpPr>
                <a:spLocks noChangeArrowheads="1"/>
              </p:cNvSpPr>
              <p:nvPr/>
            </p:nvSpPr>
            <p:spPr bwMode="auto">
              <a:xfrm>
                <a:off x="5286"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1" name="Rectangle 1219"/>
              <p:cNvSpPr>
                <a:spLocks noChangeArrowheads="1"/>
              </p:cNvSpPr>
              <p:nvPr/>
            </p:nvSpPr>
            <p:spPr bwMode="auto">
              <a:xfrm>
                <a:off x="524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2" name="Rectangle 1220"/>
              <p:cNvSpPr>
                <a:spLocks noChangeArrowheads="1"/>
              </p:cNvSpPr>
              <p:nvPr/>
            </p:nvSpPr>
            <p:spPr bwMode="auto">
              <a:xfrm>
                <a:off x="5286"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3" name="Rectangle 1221"/>
              <p:cNvSpPr>
                <a:spLocks noChangeArrowheads="1"/>
              </p:cNvSpPr>
              <p:nvPr/>
            </p:nvSpPr>
            <p:spPr bwMode="auto">
              <a:xfrm>
                <a:off x="5244"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4" name="Rectangle 1222"/>
              <p:cNvSpPr>
                <a:spLocks noChangeArrowheads="1"/>
              </p:cNvSpPr>
              <p:nvPr/>
            </p:nvSpPr>
            <p:spPr bwMode="auto">
              <a:xfrm>
                <a:off x="528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5" name="Rectangle 1223"/>
              <p:cNvSpPr>
                <a:spLocks noChangeArrowheads="1"/>
              </p:cNvSpPr>
              <p:nvPr/>
            </p:nvSpPr>
            <p:spPr bwMode="auto">
              <a:xfrm>
                <a:off x="5134" y="1554"/>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576" name="Rectangle 1224"/>
              <p:cNvSpPr>
                <a:spLocks noChangeArrowheads="1"/>
              </p:cNvSpPr>
              <p:nvPr/>
            </p:nvSpPr>
            <p:spPr bwMode="auto">
              <a:xfrm>
                <a:off x="524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7" name="Rectangle 1225"/>
              <p:cNvSpPr>
                <a:spLocks noChangeArrowheads="1"/>
              </p:cNvSpPr>
              <p:nvPr/>
            </p:nvSpPr>
            <p:spPr bwMode="auto">
              <a:xfrm>
                <a:off x="5286"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8" name="Rectangle 1226"/>
              <p:cNvSpPr>
                <a:spLocks noChangeArrowheads="1"/>
              </p:cNvSpPr>
              <p:nvPr/>
            </p:nvSpPr>
            <p:spPr bwMode="auto">
              <a:xfrm>
                <a:off x="5200"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9" name="Rectangle 1227"/>
              <p:cNvSpPr>
                <a:spLocks noChangeArrowheads="1"/>
              </p:cNvSpPr>
              <p:nvPr/>
            </p:nvSpPr>
            <p:spPr bwMode="auto">
              <a:xfrm>
                <a:off x="5222"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0" name="Rectangle 1228"/>
              <p:cNvSpPr>
                <a:spLocks noChangeArrowheads="1"/>
              </p:cNvSpPr>
              <p:nvPr/>
            </p:nvSpPr>
            <p:spPr bwMode="auto">
              <a:xfrm>
                <a:off x="5266" y="1610"/>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1" name="Rectangle 1229"/>
              <p:cNvSpPr>
                <a:spLocks noChangeArrowheads="1"/>
              </p:cNvSpPr>
              <p:nvPr/>
            </p:nvSpPr>
            <p:spPr bwMode="auto">
              <a:xfrm>
                <a:off x="520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2" name="Rectangle 1230"/>
              <p:cNvSpPr>
                <a:spLocks noChangeArrowheads="1"/>
              </p:cNvSpPr>
              <p:nvPr/>
            </p:nvSpPr>
            <p:spPr bwMode="auto">
              <a:xfrm>
                <a:off x="5244"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3" name="Rectangle 1231"/>
              <p:cNvSpPr>
                <a:spLocks noChangeArrowheads="1"/>
              </p:cNvSpPr>
              <p:nvPr/>
            </p:nvSpPr>
            <p:spPr bwMode="auto">
              <a:xfrm>
                <a:off x="52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84" name="Rectangle 1232"/>
              <p:cNvSpPr>
                <a:spLocks noChangeArrowheads="1"/>
              </p:cNvSpPr>
              <p:nvPr/>
            </p:nvSpPr>
            <p:spPr bwMode="auto">
              <a:xfrm>
                <a:off x="5286"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5" name="Rectangle 1233"/>
              <p:cNvSpPr>
                <a:spLocks noChangeArrowheads="1"/>
              </p:cNvSpPr>
              <p:nvPr/>
            </p:nvSpPr>
            <p:spPr bwMode="auto">
              <a:xfrm>
                <a:off x="5200"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586" name="Rectangle 1234"/>
              <p:cNvSpPr>
                <a:spLocks noChangeArrowheads="1"/>
              </p:cNvSpPr>
              <p:nvPr/>
            </p:nvSpPr>
            <p:spPr bwMode="auto">
              <a:xfrm>
                <a:off x="528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7" name="Rectangle 1235"/>
              <p:cNvSpPr>
                <a:spLocks noChangeArrowheads="1"/>
              </p:cNvSpPr>
              <p:nvPr/>
            </p:nvSpPr>
            <p:spPr bwMode="auto">
              <a:xfrm>
                <a:off x="517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88" name="Rectangle 1236"/>
              <p:cNvSpPr>
                <a:spLocks noChangeArrowheads="1"/>
              </p:cNvSpPr>
              <p:nvPr/>
            </p:nvSpPr>
            <p:spPr bwMode="auto">
              <a:xfrm>
                <a:off x="528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89" name="Rectangle 1237"/>
              <p:cNvSpPr>
                <a:spLocks noChangeArrowheads="1"/>
              </p:cNvSpPr>
              <p:nvPr/>
            </p:nvSpPr>
            <p:spPr bwMode="auto">
              <a:xfrm>
                <a:off x="5178"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0" name="Rectangle 1238"/>
              <p:cNvSpPr>
                <a:spLocks noChangeArrowheads="1"/>
              </p:cNvSpPr>
              <p:nvPr/>
            </p:nvSpPr>
            <p:spPr bwMode="auto">
              <a:xfrm>
                <a:off x="5200"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1" name="Rectangle 1239"/>
              <p:cNvSpPr>
                <a:spLocks noChangeArrowheads="1"/>
              </p:cNvSpPr>
              <p:nvPr/>
            </p:nvSpPr>
            <p:spPr bwMode="auto">
              <a:xfrm>
                <a:off x="52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2" name="Rectangle 1240"/>
              <p:cNvSpPr>
                <a:spLocks noChangeArrowheads="1"/>
              </p:cNvSpPr>
              <p:nvPr/>
            </p:nvSpPr>
            <p:spPr bwMode="auto">
              <a:xfrm>
                <a:off x="5266" y="1836"/>
                <a:ext cx="3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3" name="Rectangle 1241"/>
              <p:cNvSpPr>
                <a:spLocks noChangeArrowheads="1"/>
              </p:cNvSpPr>
              <p:nvPr/>
            </p:nvSpPr>
            <p:spPr bwMode="auto">
              <a:xfrm>
                <a:off x="522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4" name="Rectangle 1242"/>
              <p:cNvSpPr>
                <a:spLocks noChangeArrowheads="1"/>
              </p:cNvSpPr>
              <p:nvPr/>
            </p:nvSpPr>
            <p:spPr bwMode="auto">
              <a:xfrm>
                <a:off x="526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5" name="Rectangle 1243"/>
              <p:cNvSpPr>
                <a:spLocks noChangeArrowheads="1"/>
              </p:cNvSpPr>
              <p:nvPr/>
            </p:nvSpPr>
            <p:spPr bwMode="auto">
              <a:xfrm>
                <a:off x="52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6" name="Rectangle 1244"/>
              <p:cNvSpPr>
                <a:spLocks noChangeArrowheads="1"/>
              </p:cNvSpPr>
              <p:nvPr/>
            </p:nvSpPr>
            <p:spPr bwMode="auto">
              <a:xfrm>
                <a:off x="517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597" name="Rectangle 1245"/>
              <p:cNvSpPr>
                <a:spLocks noChangeArrowheads="1"/>
              </p:cNvSpPr>
              <p:nvPr/>
            </p:nvSpPr>
            <p:spPr bwMode="auto">
              <a:xfrm>
                <a:off x="5200"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8" name="Rectangle 1246"/>
              <p:cNvSpPr>
                <a:spLocks noChangeArrowheads="1"/>
              </p:cNvSpPr>
              <p:nvPr/>
            </p:nvSpPr>
            <p:spPr bwMode="auto">
              <a:xfrm>
                <a:off x="522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9" name="Rectangle 1247"/>
              <p:cNvSpPr>
                <a:spLocks noChangeArrowheads="1"/>
              </p:cNvSpPr>
              <p:nvPr/>
            </p:nvSpPr>
            <p:spPr bwMode="auto">
              <a:xfrm>
                <a:off x="52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600" name="Rectangle 1248"/>
              <p:cNvSpPr>
                <a:spLocks noChangeArrowheads="1"/>
              </p:cNvSpPr>
              <p:nvPr/>
            </p:nvSpPr>
            <p:spPr bwMode="auto">
              <a:xfrm>
                <a:off x="517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1" name="Rectangle 1249"/>
              <p:cNvSpPr>
                <a:spLocks noChangeArrowheads="1"/>
              </p:cNvSpPr>
              <p:nvPr/>
            </p:nvSpPr>
            <p:spPr bwMode="auto">
              <a:xfrm>
                <a:off x="522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2" name="Rectangle 1250"/>
              <p:cNvSpPr>
                <a:spLocks noChangeArrowheads="1"/>
              </p:cNvSpPr>
              <p:nvPr/>
            </p:nvSpPr>
            <p:spPr bwMode="auto">
              <a:xfrm>
                <a:off x="526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3" name="Rectangle 1251"/>
              <p:cNvSpPr>
                <a:spLocks noChangeArrowheads="1"/>
              </p:cNvSpPr>
              <p:nvPr/>
            </p:nvSpPr>
            <p:spPr bwMode="auto">
              <a:xfrm>
                <a:off x="520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4" name="Rectangle 1252"/>
              <p:cNvSpPr>
                <a:spLocks noChangeArrowheads="1"/>
              </p:cNvSpPr>
              <p:nvPr/>
            </p:nvSpPr>
            <p:spPr bwMode="auto">
              <a:xfrm>
                <a:off x="524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5" name="Rectangle 1253"/>
              <p:cNvSpPr>
                <a:spLocks noChangeArrowheads="1"/>
              </p:cNvSpPr>
              <p:nvPr/>
            </p:nvSpPr>
            <p:spPr bwMode="auto">
              <a:xfrm>
                <a:off x="528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6" name="Rectangle 1254"/>
              <p:cNvSpPr>
                <a:spLocks noChangeArrowheads="1"/>
              </p:cNvSpPr>
              <p:nvPr/>
            </p:nvSpPr>
            <p:spPr bwMode="auto">
              <a:xfrm>
                <a:off x="517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7" name="Rectangle 1255"/>
              <p:cNvSpPr>
                <a:spLocks noChangeArrowheads="1"/>
              </p:cNvSpPr>
              <p:nvPr/>
            </p:nvSpPr>
            <p:spPr bwMode="auto">
              <a:xfrm>
                <a:off x="522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8" name="Rectangle 1256"/>
              <p:cNvSpPr>
                <a:spLocks noChangeArrowheads="1"/>
              </p:cNvSpPr>
              <p:nvPr/>
            </p:nvSpPr>
            <p:spPr bwMode="auto">
              <a:xfrm>
                <a:off x="52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9" name="Rectangle 1257"/>
              <p:cNvSpPr>
                <a:spLocks noChangeArrowheads="1"/>
              </p:cNvSpPr>
              <p:nvPr/>
            </p:nvSpPr>
            <p:spPr bwMode="auto">
              <a:xfrm>
                <a:off x="509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0" name="Rectangle 1258"/>
              <p:cNvSpPr>
                <a:spLocks noChangeArrowheads="1"/>
              </p:cNvSpPr>
              <p:nvPr/>
            </p:nvSpPr>
            <p:spPr bwMode="auto">
              <a:xfrm>
                <a:off x="51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1" name="Rectangle 1259"/>
              <p:cNvSpPr>
                <a:spLocks noChangeArrowheads="1"/>
              </p:cNvSpPr>
              <p:nvPr/>
            </p:nvSpPr>
            <p:spPr bwMode="auto">
              <a:xfrm>
                <a:off x="5178"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2" name="Rectangle 1260"/>
              <p:cNvSpPr>
                <a:spLocks noChangeArrowheads="1"/>
              </p:cNvSpPr>
              <p:nvPr/>
            </p:nvSpPr>
            <p:spPr bwMode="auto">
              <a:xfrm>
                <a:off x="522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3" name="Rectangle 1261"/>
              <p:cNvSpPr>
                <a:spLocks noChangeArrowheads="1"/>
              </p:cNvSpPr>
              <p:nvPr/>
            </p:nvSpPr>
            <p:spPr bwMode="auto">
              <a:xfrm>
                <a:off x="504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4" name="Rectangle 1262"/>
              <p:cNvSpPr>
                <a:spLocks noChangeArrowheads="1"/>
              </p:cNvSpPr>
              <p:nvPr/>
            </p:nvSpPr>
            <p:spPr bwMode="auto">
              <a:xfrm>
                <a:off x="507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5" name="Rectangle 1263"/>
              <p:cNvSpPr>
                <a:spLocks noChangeArrowheads="1"/>
              </p:cNvSpPr>
              <p:nvPr/>
            </p:nvSpPr>
            <p:spPr bwMode="auto">
              <a:xfrm>
                <a:off x="51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6" name="Rectangle 1264"/>
              <p:cNvSpPr>
                <a:spLocks noChangeArrowheads="1"/>
              </p:cNvSpPr>
              <p:nvPr/>
            </p:nvSpPr>
            <p:spPr bwMode="auto">
              <a:xfrm>
                <a:off x="517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7" name="Rectangle 1265"/>
              <p:cNvSpPr>
                <a:spLocks noChangeArrowheads="1"/>
              </p:cNvSpPr>
              <p:nvPr/>
            </p:nvSpPr>
            <p:spPr bwMode="auto">
              <a:xfrm>
                <a:off x="5286"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8" name="Rectangle 1266"/>
              <p:cNvSpPr>
                <a:spLocks noChangeArrowheads="1"/>
              </p:cNvSpPr>
              <p:nvPr/>
            </p:nvSpPr>
            <p:spPr bwMode="auto">
              <a:xfrm>
                <a:off x="515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9" name="Rectangle 1267"/>
              <p:cNvSpPr>
                <a:spLocks noChangeArrowheads="1"/>
              </p:cNvSpPr>
              <p:nvPr/>
            </p:nvSpPr>
            <p:spPr bwMode="auto">
              <a:xfrm>
                <a:off x="511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0" name="Rectangle 1268"/>
              <p:cNvSpPr>
                <a:spLocks noChangeArrowheads="1"/>
              </p:cNvSpPr>
              <p:nvPr/>
            </p:nvSpPr>
            <p:spPr bwMode="auto">
              <a:xfrm>
                <a:off x="526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1" name="Rectangle 1269"/>
              <p:cNvSpPr>
                <a:spLocks noChangeArrowheads="1"/>
              </p:cNvSpPr>
              <p:nvPr/>
            </p:nvSpPr>
            <p:spPr bwMode="auto">
              <a:xfrm>
                <a:off x="528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2" name="Rectangle 1270"/>
              <p:cNvSpPr>
                <a:spLocks noChangeArrowheads="1"/>
              </p:cNvSpPr>
              <p:nvPr/>
            </p:nvSpPr>
            <p:spPr bwMode="auto">
              <a:xfrm>
                <a:off x="5200"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3" name="Rectangle 1271"/>
              <p:cNvSpPr>
                <a:spLocks noChangeArrowheads="1"/>
              </p:cNvSpPr>
              <p:nvPr/>
            </p:nvSpPr>
            <p:spPr bwMode="auto">
              <a:xfrm>
                <a:off x="5092"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4" name="Rectangle 1272"/>
              <p:cNvSpPr>
                <a:spLocks noChangeArrowheads="1"/>
              </p:cNvSpPr>
              <p:nvPr/>
            </p:nvSpPr>
            <p:spPr bwMode="auto">
              <a:xfrm>
                <a:off x="524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5" name="Rectangle 1273"/>
              <p:cNvSpPr>
                <a:spLocks noChangeArrowheads="1"/>
              </p:cNvSpPr>
              <p:nvPr/>
            </p:nvSpPr>
            <p:spPr bwMode="auto">
              <a:xfrm>
                <a:off x="528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6" name="Rectangle 1274"/>
              <p:cNvSpPr>
                <a:spLocks noChangeArrowheads="1"/>
              </p:cNvSpPr>
              <p:nvPr/>
            </p:nvSpPr>
            <p:spPr bwMode="auto">
              <a:xfrm>
                <a:off x="5048"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7" name="Rectangle 1275"/>
              <p:cNvSpPr>
                <a:spLocks noChangeArrowheads="1"/>
              </p:cNvSpPr>
              <p:nvPr/>
            </p:nvSpPr>
            <p:spPr bwMode="auto">
              <a:xfrm>
                <a:off x="51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8" name="Rectangle 1276"/>
              <p:cNvSpPr>
                <a:spLocks noChangeArrowheads="1"/>
              </p:cNvSpPr>
              <p:nvPr/>
            </p:nvSpPr>
            <p:spPr bwMode="auto">
              <a:xfrm>
                <a:off x="5070"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9" name="Rectangle 1277"/>
              <p:cNvSpPr>
                <a:spLocks noChangeArrowheads="1"/>
              </p:cNvSpPr>
              <p:nvPr/>
            </p:nvSpPr>
            <p:spPr bwMode="auto">
              <a:xfrm>
                <a:off x="5222"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0" name="Rectangle 1278"/>
              <p:cNvSpPr>
                <a:spLocks noChangeArrowheads="1"/>
              </p:cNvSpPr>
              <p:nvPr/>
            </p:nvSpPr>
            <p:spPr bwMode="auto">
              <a:xfrm>
                <a:off x="524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1" name="Rectangle 1279"/>
              <p:cNvSpPr>
                <a:spLocks noChangeArrowheads="1"/>
              </p:cNvSpPr>
              <p:nvPr/>
            </p:nvSpPr>
            <p:spPr bwMode="auto">
              <a:xfrm>
                <a:off x="5048"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2" name="Rectangle 1280"/>
              <p:cNvSpPr>
                <a:spLocks noChangeArrowheads="1"/>
              </p:cNvSpPr>
              <p:nvPr/>
            </p:nvSpPr>
            <p:spPr bwMode="auto">
              <a:xfrm>
                <a:off x="5200"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3" name="Rectangle 1281"/>
              <p:cNvSpPr>
                <a:spLocks noChangeArrowheads="1"/>
              </p:cNvSpPr>
              <p:nvPr/>
            </p:nvSpPr>
            <p:spPr bwMode="auto">
              <a:xfrm>
                <a:off x="51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4" name="Rectangle 1282"/>
              <p:cNvSpPr>
                <a:spLocks noChangeArrowheads="1"/>
              </p:cNvSpPr>
              <p:nvPr/>
            </p:nvSpPr>
            <p:spPr bwMode="auto">
              <a:xfrm>
                <a:off x="515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5" name="Rectangle 1283"/>
              <p:cNvSpPr>
                <a:spLocks noChangeArrowheads="1"/>
              </p:cNvSpPr>
              <p:nvPr/>
            </p:nvSpPr>
            <p:spPr bwMode="auto">
              <a:xfrm>
                <a:off x="528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6" name="Rectangle 1284"/>
              <p:cNvSpPr>
                <a:spLocks noChangeArrowheads="1"/>
              </p:cNvSpPr>
              <p:nvPr/>
            </p:nvSpPr>
            <p:spPr bwMode="auto">
              <a:xfrm>
                <a:off x="504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7" name="Rectangle 1285"/>
              <p:cNvSpPr>
                <a:spLocks noChangeArrowheads="1"/>
              </p:cNvSpPr>
              <p:nvPr/>
            </p:nvSpPr>
            <p:spPr bwMode="auto">
              <a:xfrm>
                <a:off x="5200"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8" name="Rectangle 1286"/>
              <p:cNvSpPr>
                <a:spLocks noChangeArrowheads="1"/>
              </p:cNvSpPr>
              <p:nvPr/>
            </p:nvSpPr>
            <p:spPr bwMode="auto">
              <a:xfrm>
                <a:off x="51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9" name="Rectangle 1287"/>
              <p:cNvSpPr>
                <a:spLocks noChangeArrowheads="1"/>
              </p:cNvSpPr>
              <p:nvPr/>
            </p:nvSpPr>
            <p:spPr bwMode="auto">
              <a:xfrm>
                <a:off x="517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0" name="Rectangle 1288"/>
              <p:cNvSpPr>
                <a:spLocks noChangeArrowheads="1"/>
              </p:cNvSpPr>
              <p:nvPr/>
            </p:nvSpPr>
            <p:spPr bwMode="auto">
              <a:xfrm>
                <a:off x="5286"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1" name="Rectangle 1289"/>
              <p:cNvSpPr>
                <a:spLocks noChangeArrowheads="1"/>
              </p:cNvSpPr>
              <p:nvPr/>
            </p:nvSpPr>
            <p:spPr bwMode="auto">
              <a:xfrm>
                <a:off x="5200"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2" name="Rectangle 1290"/>
              <p:cNvSpPr>
                <a:spLocks noChangeArrowheads="1"/>
              </p:cNvSpPr>
              <p:nvPr/>
            </p:nvSpPr>
            <p:spPr bwMode="auto">
              <a:xfrm>
                <a:off x="5092"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3" name="Rectangle 1291"/>
              <p:cNvSpPr>
                <a:spLocks noChangeArrowheads="1"/>
              </p:cNvSpPr>
              <p:nvPr/>
            </p:nvSpPr>
            <p:spPr bwMode="auto">
              <a:xfrm>
                <a:off x="51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4" name="Rectangle 1292"/>
              <p:cNvSpPr>
                <a:spLocks noChangeArrowheads="1"/>
              </p:cNvSpPr>
              <p:nvPr/>
            </p:nvSpPr>
            <p:spPr bwMode="auto">
              <a:xfrm>
                <a:off x="5048"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5" name="Rectangle 1293"/>
              <p:cNvSpPr>
                <a:spLocks noChangeArrowheads="1"/>
              </p:cNvSpPr>
              <p:nvPr/>
            </p:nvSpPr>
            <p:spPr bwMode="auto">
              <a:xfrm>
                <a:off x="515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6" name="Rectangle 1294"/>
              <p:cNvSpPr>
                <a:spLocks noChangeArrowheads="1"/>
              </p:cNvSpPr>
              <p:nvPr/>
            </p:nvSpPr>
            <p:spPr bwMode="auto">
              <a:xfrm>
                <a:off x="528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7" name="Rectangle 1295"/>
              <p:cNvSpPr>
                <a:spLocks noChangeArrowheads="1"/>
              </p:cNvSpPr>
              <p:nvPr/>
            </p:nvSpPr>
            <p:spPr bwMode="auto">
              <a:xfrm>
                <a:off x="5200"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8" name="Rectangle 1296"/>
              <p:cNvSpPr>
                <a:spLocks noChangeArrowheads="1"/>
              </p:cNvSpPr>
              <p:nvPr/>
            </p:nvSpPr>
            <p:spPr bwMode="auto">
              <a:xfrm>
                <a:off x="5114"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9" name="Rectangle 1297"/>
              <p:cNvSpPr>
                <a:spLocks noChangeArrowheads="1"/>
              </p:cNvSpPr>
              <p:nvPr/>
            </p:nvSpPr>
            <p:spPr bwMode="auto">
              <a:xfrm>
                <a:off x="5048"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0" name="Rectangle 1298"/>
              <p:cNvSpPr>
                <a:spLocks noChangeArrowheads="1"/>
              </p:cNvSpPr>
              <p:nvPr/>
            </p:nvSpPr>
            <p:spPr bwMode="auto">
              <a:xfrm>
                <a:off x="515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1" name="Rectangle 1299"/>
              <p:cNvSpPr>
                <a:spLocks noChangeArrowheads="1"/>
              </p:cNvSpPr>
              <p:nvPr/>
            </p:nvSpPr>
            <p:spPr bwMode="auto">
              <a:xfrm>
                <a:off x="528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2" name="Rectangle 1300"/>
              <p:cNvSpPr>
                <a:spLocks noChangeArrowheads="1"/>
              </p:cNvSpPr>
              <p:nvPr/>
            </p:nvSpPr>
            <p:spPr bwMode="auto">
              <a:xfrm>
                <a:off x="5048"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3" name="Rectangle 1301"/>
              <p:cNvSpPr>
                <a:spLocks noChangeArrowheads="1"/>
              </p:cNvSpPr>
              <p:nvPr/>
            </p:nvSpPr>
            <p:spPr bwMode="auto">
              <a:xfrm>
                <a:off x="5286"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4" name="Rectangle 1302"/>
              <p:cNvSpPr>
                <a:spLocks noChangeArrowheads="1"/>
              </p:cNvSpPr>
              <p:nvPr/>
            </p:nvSpPr>
            <p:spPr bwMode="auto">
              <a:xfrm>
                <a:off x="515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5" name="Rectangle 1303"/>
              <p:cNvSpPr>
                <a:spLocks noChangeArrowheads="1"/>
              </p:cNvSpPr>
              <p:nvPr/>
            </p:nvSpPr>
            <p:spPr bwMode="auto">
              <a:xfrm>
                <a:off x="528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6" name="Rectangle 1304"/>
              <p:cNvSpPr>
                <a:spLocks noChangeArrowheads="1"/>
              </p:cNvSpPr>
              <p:nvPr/>
            </p:nvSpPr>
            <p:spPr bwMode="auto">
              <a:xfrm>
                <a:off x="504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7" name="Rectangle 1305"/>
              <p:cNvSpPr>
                <a:spLocks noChangeArrowheads="1"/>
              </p:cNvSpPr>
              <p:nvPr/>
            </p:nvSpPr>
            <p:spPr bwMode="auto">
              <a:xfrm>
                <a:off x="517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8" name="Rectangle 1306"/>
              <p:cNvSpPr>
                <a:spLocks noChangeArrowheads="1"/>
              </p:cNvSpPr>
              <p:nvPr/>
            </p:nvSpPr>
            <p:spPr bwMode="auto">
              <a:xfrm>
                <a:off x="515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9" name="Rectangle 1307"/>
              <p:cNvSpPr>
                <a:spLocks noChangeArrowheads="1"/>
              </p:cNvSpPr>
              <p:nvPr/>
            </p:nvSpPr>
            <p:spPr bwMode="auto">
              <a:xfrm>
                <a:off x="5156" y="295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60" name="Rectangle 1308"/>
              <p:cNvSpPr>
                <a:spLocks noChangeArrowheads="1"/>
              </p:cNvSpPr>
              <p:nvPr/>
            </p:nvSpPr>
            <p:spPr bwMode="auto">
              <a:xfrm>
                <a:off x="528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vert="horz" wrap="square" lIns="91440" tIns="45720" rIns="91440" bIns="45720" numCol="1" anchor="t" anchorCtr="0" compatLnSpc="1"/>
              <a:lstStyle/>
              <a:p>
                <a:endParaRPr lang="zh-CN" altLang="en-US"/>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vert="horz" wrap="square" lIns="91440" tIns="45720" rIns="91440" bIns="45720" numCol="1" anchor="t" anchorCtr="0" compatLnSpc="1"/>
              <a:lstStyle/>
              <a:p>
                <a:endParaRPr lang="zh-CN" altLang="en-US"/>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vert="horz" wrap="square" lIns="91440" tIns="45720" rIns="91440" bIns="45720" numCol="1" anchor="t" anchorCtr="0" compatLnSpc="1"/>
              <a:lstStyle/>
              <a:p>
                <a:endParaRPr lang="zh-CN" altLang="en-US"/>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vert="horz" wrap="square" lIns="91440" tIns="45720" rIns="91440" bIns="45720" numCol="1" anchor="t" anchorCtr="0" compatLnSpc="1"/>
              <a:lstStyle/>
              <a:p>
                <a:endParaRPr lang="zh-CN" altLang="en-US"/>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vert="horz" wrap="square" lIns="91440" tIns="45720" rIns="91440" bIns="45720" numCol="1" anchor="t" anchorCtr="0" compatLnSpc="1"/>
              <a:lstStyle/>
              <a:p>
                <a:endParaRPr lang="zh-CN" altLang="en-US"/>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vert="horz" wrap="square" lIns="91440" tIns="45720" rIns="91440" bIns="45720" numCol="1" anchor="t" anchorCtr="0" compatLnSpc="1"/>
              <a:lstStyle/>
              <a:p>
                <a:endParaRPr lang="zh-CN" altLang="en-US"/>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vert="horz" wrap="square" lIns="91440" tIns="45720" rIns="91440" bIns="45720" numCol="1" anchor="t" anchorCtr="0" compatLnSpc="1"/>
              <a:lstStyle/>
              <a:p>
                <a:endParaRPr lang="zh-CN" altLang="en-US"/>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vert="horz" wrap="square" lIns="91440" tIns="45720" rIns="91440" bIns="45720" numCol="1" anchor="t" anchorCtr="0" compatLnSpc="1"/>
              <a:lstStyle/>
              <a:p>
                <a:endParaRPr lang="zh-CN" altLang="en-US"/>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vert="horz" wrap="square" lIns="91440" tIns="45720" rIns="91440" bIns="45720" numCol="1" anchor="t" anchorCtr="0" compatLnSpc="1"/>
              <a:lstStyle/>
              <a:p>
                <a:endParaRPr lang="zh-CN" altLang="en-US"/>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vert="horz" wrap="square" lIns="91440" tIns="45720" rIns="91440" bIns="45720" numCol="1" anchor="t" anchorCtr="0" compatLnSpc="1"/>
              <a:lstStyle/>
              <a:p>
                <a:endParaRPr lang="zh-CN" altLang="en-US"/>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vert="horz" wrap="square" lIns="91440" tIns="45720" rIns="91440" bIns="45720" numCol="1" anchor="t" anchorCtr="0" compatLnSpc="1"/>
              <a:lstStyle/>
              <a:p>
                <a:endParaRPr lang="zh-CN" altLang="en-US"/>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vert="horz" wrap="square" lIns="91440" tIns="45720" rIns="91440" bIns="45720" numCol="1" anchor="t" anchorCtr="0" compatLnSpc="1"/>
              <a:lstStyle/>
              <a:p>
                <a:endParaRPr lang="zh-CN" altLang="en-US"/>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vert="horz" wrap="square" lIns="91440" tIns="45720" rIns="91440" bIns="45720" numCol="1" anchor="t" anchorCtr="0" compatLnSpc="1"/>
              <a:lstStyle/>
              <a:p>
                <a:endParaRPr lang="zh-CN" altLang="en-US"/>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vert="horz" wrap="square" lIns="91440" tIns="45720" rIns="91440" bIns="45720" numCol="1" anchor="t" anchorCtr="0" compatLnSpc="1"/>
              <a:lstStyle/>
              <a:p>
                <a:endParaRPr lang="zh-CN" altLang="en-US"/>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vert="horz" wrap="square" lIns="91440" tIns="45720" rIns="91440" bIns="45720" numCol="1" anchor="t" anchorCtr="0" compatLnSpc="1"/>
              <a:lstStyle/>
              <a:p>
                <a:endParaRPr lang="zh-CN" altLang="en-US"/>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vert="horz" wrap="square" lIns="91440" tIns="45720" rIns="91440" bIns="45720" numCol="1" anchor="t" anchorCtr="0" compatLnSpc="1"/>
              <a:lstStyle/>
              <a:p>
                <a:endParaRPr lang="zh-CN" altLang="en-US"/>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vert="horz" wrap="square" lIns="91440" tIns="45720" rIns="91440" bIns="45720" numCol="1" anchor="t" anchorCtr="0" compatLnSpc="1"/>
              <a:lstStyle/>
              <a:p>
                <a:endParaRPr lang="zh-CN" altLang="en-US"/>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vert="horz" wrap="square" lIns="91440" tIns="45720" rIns="91440" bIns="45720" numCol="1" anchor="t" anchorCtr="0" compatLnSpc="1"/>
              <a:lstStyle/>
              <a:p>
                <a:endParaRPr lang="zh-CN" altLang="en-US"/>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vert="horz" wrap="square" lIns="91440" tIns="45720" rIns="91440" bIns="45720" numCol="1" anchor="t" anchorCtr="0" compatLnSpc="1"/>
              <a:lstStyle/>
              <a:p>
                <a:endParaRPr lang="zh-CN" altLang="en-US"/>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vert="horz" wrap="square" lIns="91440" tIns="45720" rIns="91440" bIns="45720" numCol="1" anchor="t" anchorCtr="0" compatLnSpc="1"/>
              <a:lstStyle/>
              <a:p>
                <a:endParaRPr lang="zh-CN" altLang="en-US"/>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60" name="Rectangle 1408"/>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1" name="Rectangle 1409"/>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4" name="Rectangle 1412"/>
              <p:cNvSpPr>
                <a:spLocks noChangeArrowheads="1"/>
              </p:cNvSpPr>
              <p:nvPr/>
            </p:nvSpPr>
            <p:spPr bwMode="auto">
              <a:xfrm>
                <a:off x="5424" y="1981"/>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vert="horz" wrap="square" lIns="91440" tIns="45720" rIns="91440" bIns="45720" numCol="1" anchor="t" anchorCtr="0" compatLnSpc="1"/>
              <a:lstStyle/>
              <a:p>
                <a:endParaRPr lang="zh-CN" altLang="en-US"/>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378" name="Rectangle 1419"/>
            <p:cNvSpPr>
              <a:spLocks noChangeArrowheads="1"/>
            </p:cNvSpPr>
            <p:nvPr/>
          </p:nvSpPr>
          <p:spPr bwMode="auto">
            <a:xfrm>
              <a:off x="-2932410" y="625474"/>
              <a:ext cx="1587" cy="1587"/>
            </a:xfrm>
            <a:prstGeom prst="rect">
              <a:avLst/>
            </a:prstGeom>
            <a:grpFill/>
            <a:ln>
              <a:noFill/>
            </a:ln>
          </p:spPr>
          <p:txBody>
            <a:bodyPr vert="horz" wrap="square" lIns="91440" tIns="45720" rIns="91440" bIns="45720" numCol="1" anchor="t" anchorCtr="0" compatLnSpc="1"/>
            <a:lstStyle/>
            <a:p>
              <a:endParaRPr lang="zh-CN" altLang="en-US"/>
            </a:p>
          </p:txBody>
        </p:sp>
        <p:sp>
          <p:nvSpPr>
            <p:cNvPr id="379" name="Rectangle 1420"/>
            <p:cNvSpPr>
              <a:spLocks noChangeArrowheads="1"/>
            </p:cNvSpPr>
            <p:nvPr/>
          </p:nvSpPr>
          <p:spPr bwMode="auto">
            <a:xfrm>
              <a:off x="-729659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0" name="Rectangle 1421"/>
            <p:cNvSpPr>
              <a:spLocks noChangeArrowheads="1"/>
            </p:cNvSpPr>
            <p:nvPr/>
          </p:nvSpPr>
          <p:spPr bwMode="auto">
            <a:xfrm>
              <a:off x="-7207695"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1" name="Rectangle 1422"/>
            <p:cNvSpPr>
              <a:spLocks noChangeArrowheads="1"/>
            </p:cNvSpPr>
            <p:nvPr/>
          </p:nvSpPr>
          <p:spPr bwMode="auto">
            <a:xfrm>
              <a:off x="-712196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2" name="Rectangle 1423"/>
            <p:cNvSpPr>
              <a:spLocks noChangeArrowheads="1"/>
            </p:cNvSpPr>
            <p:nvPr/>
          </p:nvSpPr>
          <p:spPr bwMode="auto">
            <a:xfrm>
              <a:off x="-6947336"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3" name="Rectangle 1424"/>
            <p:cNvSpPr>
              <a:spLocks noChangeArrowheads="1"/>
            </p:cNvSpPr>
            <p:nvPr/>
          </p:nvSpPr>
          <p:spPr bwMode="auto">
            <a:xfrm>
              <a:off x="-6861610"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4" name="Rectangle 1425"/>
            <p:cNvSpPr>
              <a:spLocks noChangeArrowheads="1"/>
            </p:cNvSpPr>
            <p:nvPr/>
          </p:nvSpPr>
          <p:spPr bwMode="auto">
            <a:xfrm>
              <a:off x="-7296599"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5" name="Rectangle 1426"/>
            <p:cNvSpPr>
              <a:spLocks noChangeArrowheads="1"/>
            </p:cNvSpPr>
            <p:nvPr/>
          </p:nvSpPr>
          <p:spPr bwMode="auto">
            <a:xfrm>
              <a:off x="-7207695" y="-198438"/>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6" name="Rectangle 1427"/>
            <p:cNvSpPr>
              <a:spLocks noChangeArrowheads="1"/>
            </p:cNvSpPr>
            <p:nvPr/>
          </p:nvSpPr>
          <p:spPr bwMode="auto">
            <a:xfrm>
              <a:off x="-7296599"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7" name="Rectangle 1428"/>
            <p:cNvSpPr>
              <a:spLocks noChangeArrowheads="1"/>
            </p:cNvSpPr>
            <p:nvPr/>
          </p:nvSpPr>
          <p:spPr bwMode="auto">
            <a:xfrm>
              <a:off x="-7121969"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8" name="Rectangle 1429"/>
            <p:cNvSpPr>
              <a:spLocks noChangeArrowheads="1"/>
            </p:cNvSpPr>
            <p:nvPr/>
          </p:nvSpPr>
          <p:spPr bwMode="auto">
            <a:xfrm>
              <a:off x="-6861610"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9" name="Rectangle 1430"/>
            <p:cNvSpPr>
              <a:spLocks noChangeArrowheads="1"/>
            </p:cNvSpPr>
            <p:nvPr/>
          </p:nvSpPr>
          <p:spPr bwMode="auto">
            <a:xfrm>
              <a:off x="-7296599"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0" name="Rectangle 1431"/>
            <p:cNvSpPr>
              <a:spLocks noChangeArrowheads="1"/>
            </p:cNvSpPr>
            <p:nvPr/>
          </p:nvSpPr>
          <p:spPr bwMode="auto">
            <a:xfrm>
              <a:off x="-7207695"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1" name="Rectangle 1432"/>
            <p:cNvSpPr>
              <a:spLocks noChangeArrowheads="1"/>
            </p:cNvSpPr>
            <p:nvPr/>
          </p:nvSpPr>
          <p:spPr bwMode="auto">
            <a:xfrm>
              <a:off x="-7036240" y="-20637"/>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2" name="Rectangle 1433"/>
            <p:cNvSpPr>
              <a:spLocks noChangeArrowheads="1"/>
            </p:cNvSpPr>
            <p:nvPr/>
          </p:nvSpPr>
          <p:spPr bwMode="auto">
            <a:xfrm>
              <a:off x="-7207695"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3" name="Rectangle 1434"/>
            <p:cNvSpPr>
              <a:spLocks noChangeArrowheads="1"/>
            </p:cNvSpPr>
            <p:nvPr/>
          </p:nvSpPr>
          <p:spPr bwMode="auto">
            <a:xfrm>
              <a:off x="-7121969"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4" name="Rectangle 1435"/>
            <p:cNvSpPr>
              <a:spLocks noChangeArrowheads="1"/>
            </p:cNvSpPr>
            <p:nvPr/>
          </p:nvSpPr>
          <p:spPr bwMode="auto">
            <a:xfrm>
              <a:off x="-6861610"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5" name="Rectangle 1436"/>
            <p:cNvSpPr>
              <a:spLocks noChangeArrowheads="1"/>
            </p:cNvSpPr>
            <p:nvPr/>
          </p:nvSpPr>
          <p:spPr bwMode="auto">
            <a:xfrm>
              <a:off x="-729659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6" name="Rectangle 1437"/>
            <p:cNvSpPr>
              <a:spLocks noChangeArrowheads="1"/>
            </p:cNvSpPr>
            <p:nvPr/>
          </p:nvSpPr>
          <p:spPr bwMode="auto">
            <a:xfrm>
              <a:off x="-712196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7" name="Rectangle 1438"/>
            <p:cNvSpPr>
              <a:spLocks noChangeArrowheads="1"/>
            </p:cNvSpPr>
            <p:nvPr/>
          </p:nvSpPr>
          <p:spPr bwMode="auto">
            <a:xfrm>
              <a:off x="-6947336"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8" name="Rectangle 1439"/>
            <p:cNvSpPr>
              <a:spLocks noChangeArrowheads="1"/>
            </p:cNvSpPr>
            <p:nvPr/>
          </p:nvSpPr>
          <p:spPr bwMode="auto">
            <a:xfrm>
              <a:off x="-7207695" y="2492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99" name="Rectangle 1440"/>
            <p:cNvSpPr>
              <a:spLocks noChangeArrowheads="1"/>
            </p:cNvSpPr>
            <p:nvPr/>
          </p:nvSpPr>
          <p:spPr bwMode="auto">
            <a:xfrm>
              <a:off x="-7036240" y="2492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0" name="Rectangle 1441"/>
            <p:cNvSpPr>
              <a:spLocks noChangeArrowheads="1"/>
            </p:cNvSpPr>
            <p:nvPr/>
          </p:nvSpPr>
          <p:spPr bwMode="auto">
            <a:xfrm>
              <a:off x="-6861610" y="249237"/>
              <a:ext cx="139705"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1" name="Rectangle 1442"/>
            <p:cNvSpPr>
              <a:spLocks noChangeArrowheads="1"/>
            </p:cNvSpPr>
            <p:nvPr/>
          </p:nvSpPr>
          <p:spPr bwMode="auto">
            <a:xfrm>
              <a:off x="-7296599"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2" name="Rectangle 1443"/>
            <p:cNvSpPr>
              <a:spLocks noChangeArrowheads="1"/>
            </p:cNvSpPr>
            <p:nvPr/>
          </p:nvSpPr>
          <p:spPr bwMode="auto">
            <a:xfrm>
              <a:off x="-7121969" y="338137"/>
              <a:ext cx="222258"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3" name="Rectangle 1444"/>
            <p:cNvSpPr>
              <a:spLocks noChangeArrowheads="1"/>
            </p:cNvSpPr>
            <p:nvPr/>
          </p:nvSpPr>
          <p:spPr bwMode="auto">
            <a:xfrm>
              <a:off x="-7207695"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4" name="Rectangle 1445"/>
            <p:cNvSpPr>
              <a:spLocks noChangeArrowheads="1"/>
            </p:cNvSpPr>
            <p:nvPr/>
          </p:nvSpPr>
          <p:spPr bwMode="auto">
            <a:xfrm>
              <a:off x="-7036240"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5" name="Rectangle 1446"/>
            <p:cNvSpPr>
              <a:spLocks noChangeArrowheads="1"/>
            </p:cNvSpPr>
            <p:nvPr/>
          </p:nvSpPr>
          <p:spPr bwMode="auto">
            <a:xfrm>
              <a:off x="-6947336"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6" name="Rectangle 1447"/>
            <p:cNvSpPr>
              <a:spLocks noChangeArrowheads="1"/>
            </p:cNvSpPr>
            <p:nvPr/>
          </p:nvSpPr>
          <p:spPr bwMode="auto">
            <a:xfrm>
              <a:off x="-7207695"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7" name="Rectangle 1448"/>
            <p:cNvSpPr>
              <a:spLocks noChangeArrowheads="1"/>
            </p:cNvSpPr>
            <p:nvPr/>
          </p:nvSpPr>
          <p:spPr bwMode="auto">
            <a:xfrm>
              <a:off x="-7036240"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8" name="Rectangle 1449"/>
            <p:cNvSpPr>
              <a:spLocks noChangeArrowheads="1"/>
            </p:cNvSpPr>
            <p:nvPr/>
          </p:nvSpPr>
          <p:spPr bwMode="auto">
            <a:xfrm>
              <a:off x="-729659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9" name="Rectangle 1450"/>
            <p:cNvSpPr>
              <a:spLocks noChangeArrowheads="1"/>
            </p:cNvSpPr>
            <p:nvPr/>
          </p:nvSpPr>
          <p:spPr bwMode="auto">
            <a:xfrm>
              <a:off x="-712196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0" name="Rectangle 1451"/>
            <p:cNvSpPr>
              <a:spLocks noChangeArrowheads="1"/>
            </p:cNvSpPr>
            <p:nvPr/>
          </p:nvSpPr>
          <p:spPr bwMode="auto">
            <a:xfrm>
              <a:off x="-6861610"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1" name="Rectangle 1452"/>
            <p:cNvSpPr>
              <a:spLocks noChangeArrowheads="1"/>
            </p:cNvSpPr>
            <p:nvPr/>
          </p:nvSpPr>
          <p:spPr bwMode="auto">
            <a:xfrm>
              <a:off x="-7296599"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2" name="Rectangle 1453"/>
            <p:cNvSpPr>
              <a:spLocks noChangeArrowheads="1"/>
            </p:cNvSpPr>
            <p:nvPr/>
          </p:nvSpPr>
          <p:spPr bwMode="auto">
            <a:xfrm>
              <a:off x="-7207695"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3" name="Rectangle 1454"/>
            <p:cNvSpPr>
              <a:spLocks noChangeArrowheads="1"/>
            </p:cNvSpPr>
            <p:nvPr/>
          </p:nvSpPr>
          <p:spPr bwMode="auto">
            <a:xfrm>
              <a:off x="-7296599"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4" name="Rectangle 1455"/>
            <p:cNvSpPr>
              <a:spLocks noChangeArrowheads="1"/>
            </p:cNvSpPr>
            <p:nvPr/>
          </p:nvSpPr>
          <p:spPr bwMode="auto">
            <a:xfrm>
              <a:off x="-7121969" y="784224"/>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5" name="Rectangle 1456"/>
            <p:cNvSpPr>
              <a:spLocks noChangeArrowheads="1"/>
            </p:cNvSpPr>
            <p:nvPr/>
          </p:nvSpPr>
          <p:spPr bwMode="auto">
            <a:xfrm>
              <a:off x="-6861610"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6" name="Rectangle 1457"/>
            <p:cNvSpPr>
              <a:spLocks noChangeArrowheads="1"/>
            </p:cNvSpPr>
            <p:nvPr/>
          </p:nvSpPr>
          <p:spPr bwMode="auto">
            <a:xfrm>
              <a:off x="-7207695"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7" name="Rectangle 1458"/>
            <p:cNvSpPr>
              <a:spLocks noChangeArrowheads="1"/>
            </p:cNvSpPr>
            <p:nvPr/>
          </p:nvSpPr>
          <p:spPr bwMode="auto">
            <a:xfrm>
              <a:off x="-7207695" y="9620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8" name="Rectangle 1459"/>
            <p:cNvSpPr>
              <a:spLocks noChangeArrowheads="1"/>
            </p:cNvSpPr>
            <p:nvPr/>
          </p:nvSpPr>
          <p:spPr bwMode="auto">
            <a:xfrm>
              <a:off x="-703624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9" name="Rectangle 1460"/>
            <p:cNvSpPr>
              <a:spLocks noChangeArrowheads="1"/>
            </p:cNvSpPr>
            <p:nvPr/>
          </p:nvSpPr>
          <p:spPr bwMode="auto">
            <a:xfrm>
              <a:off x="-686161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0" name="Rectangle 1461"/>
            <p:cNvSpPr>
              <a:spLocks noChangeArrowheads="1"/>
            </p:cNvSpPr>
            <p:nvPr/>
          </p:nvSpPr>
          <p:spPr bwMode="auto">
            <a:xfrm>
              <a:off x="-729659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1" name="Rectangle 1462"/>
            <p:cNvSpPr>
              <a:spLocks noChangeArrowheads="1"/>
            </p:cNvSpPr>
            <p:nvPr/>
          </p:nvSpPr>
          <p:spPr bwMode="auto">
            <a:xfrm>
              <a:off x="-712196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2" name="Rectangle 1463"/>
            <p:cNvSpPr>
              <a:spLocks noChangeArrowheads="1"/>
            </p:cNvSpPr>
            <p:nvPr/>
          </p:nvSpPr>
          <p:spPr bwMode="auto">
            <a:xfrm>
              <a:off x="-6947336" y="10509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3" name="Rectangle 1464"/>
            <p:cNvSpPr>
              <a:spLocks noChangeArrowheads="1"/>
            </p:cNvSpPr>
            <p:nvPr/>
          </p:nvSpPr>
          <p:spPr bwMode="auto">
            <a:xfrm>
              <a:off x="-7296599" y="1139826"/>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4" name="Rectangle 1465"/>
            <p:cNvSpPr>
              <a:spLocks noChangeArrowheads="1"/>
            </p:cNvSpPr>
            <p:nvPr/>
          </p:nvSpPr>
          <p:spPr bwMode="auto">
            <a:xfrm>
              <a:off x="-7036240" y="1139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5" name="Rectangle 1466"/>
            <p:cNvSpPr>
              <a:spLocks noChangeArrowheads="1"/>
            </p:cNvSpPr>
            <p:nvPr/>
          </p:nvSpPr>
          <p:spPr bwMode="auto">
            <a:xfrm>
              <a:off x="-7121969"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6" name="Rectangle 1467"/>
            <p:cNvSpPr>
              <a:spLocks noChangeArrowheads="1"/>
            </p:cNvSpPr>
            <p:nvPr/>
          </p:nvSpPr>
          <p:spPr bwMode="auto">
            <a:xfrm>
              <a:off x="-6947336" y="12319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7" name="Rectangle 1468"/>
            <p:cNvSpPr>
              <a:spLocks noChangeArrowheads="1"/>
            </p:cNvSpPr>
            <p:nvPr/>
          </p:nvSpPr>
          <p:spPr bwMode="auto">
            <a:xfrm>
              <a:off x="-6861610"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8" name="Rectangle 1469"/>
            <p:cNvSpPr>
              <a:spLocks noChangeArrowheads="1"/>
            </p:cNvSpPr>
            <p:nvPr/>
          </p:nvSpPr>
          <p:spPr bwMode="auto">
            <a:xfrm>
              <a:off x="-729659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9" name="Rectangle 1470"/>
            <p:cNvSpPr>
              <a:spLocks noChangeArrowheads="1"/>
            </p:cNvSpPr>
            <p:nvPr/>
          </p:nvSpPr>
          <p:spPr bwMode="auto">
            <a:xfrm>
              <a:off x="-7207695"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0" name="Rectangle 1471"/>
            <p:cNvSpPr>
              <a:spLocks noChangeArrowheads="1"/>
            </p:cNvSpPr>
            <p:nvPr/>
          </p:nvSpPr>
          <p:spPr bwMode="auto">
            <a:xfrm>
              <a:off x="-712196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1" name="Rectangle 1472"/>
            <p:cNvSpPr>
              <a:spLocks noChangeArrowheads="1"/>
            </p:cNvSpPr>
            <p:nvPr/>
          </p:nvSpPr>
          <p:spPr bwMode="auto">
            <a:xfrm>
              <a:off x="-6861610"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2" name="Rectangle 1473"/>
            <p:cNvSpPr>
              <a:spLocks noChangeArrowheads="1"/>
            </p:cNvSpPr>
            <p:nvPr/>
          </p:nvSpPr>
          <p:spPr bwMode="auto">
            <a:xfrm>
              <a:off x="-729659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3" name="Rectangle 1474"/>
            <p:cNvSpPr>
              <a:spLocks noChangeArrowheads="1"/>
            </p:cNvSpPr>
            <p:nvPr/>
          </p:nvSpPr>
          <p:spPr bwMode="auto">
            <a:xfrm>
              <a:off x="-712196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4" name="Rectangle 1475"/>
            <p:cNvSpPr>
              <a:spLocks noChangeArrowheads="1"/>
            </p:cNvSpPr>
            <p:nvPr/>
          </p:nvSpPr>
          <p:spPr bwMode="auto">
            <a:xfrm>
              <a:off x="-6947336"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5" name="Rectangle 1476"/>
            <p:cNvSpPr>
              <a:spLocks noChangeArrowheads="1"/>
            </p:cNvSpPr>
            <p:nvPr/>
          </p:nvSpPr>
          <p:spPr bwMode="auto">
            <a:xfrm>
              <a:off x="-7207695"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6" name="Rectangle 1477"/>
            <p:cNvSpPr>
              <a:spLocks noChangeArrowheads="1"/>
            </p:cNvSpPr>
            <p:nvPr/>
          </p:nvSpPr>
          <p:spPr bwMode="auto">
            <a:xfrm>
              <a:off x="-703624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7" name="Rectangle 1478"/>
            <p:cNvSpPr>
              <a:spLocks noChangeArrowheads="1"/>
            </p:cNvSpPr>
            <p:nvPr/>
          </p:nvSpPr>
          <p:spPr bwMode="auto">
            <a:xfrm>
              <a:off x="-686161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8" name="Rectangle 1479"/>
            <p:cNvSpPr>
              <a:spLocks noChangeArrowheads="1"/>
            </p:cNvSpPr>
            <p:nvPr/>
          </p:nvSpPr>
          <p:spPr bwMode="auto">
            <a:xfrm>
              <a:off x="-729659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39" name="Rectangle 1480"/>
            <p:cNvSpPr>
              <a:spLocks noChangeArrowheads="1"/>
            </p:cNvSpPr>
            <p:nvPr/>
          </p:nvSpPr>
          <p:spPr bwMode="auto">
            <a:xfrm>
              <a:off x="-712196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0" name="Rectangle 1481"/>
            <p:cNvSpPr>
              <a:spLocks noChangeArrowheads="1"/>
            </p:cNvSpPr>
            <p:nvPr/>
          </p:nvSpPr>
          <p:spPr bwMode="auto">
            <a:xfrm>
              <a:off x="-676953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1" name="Rectangle 1482"/>
            <p:cNvSpPr>
              <a:spLocks noChangeArrowheads="1"/>
            </p:cNvSpPr>
            <p:nvPr/>
          </p:nvSpPr>
          <p:spPr bwMode="auto">
            <a:xfrm>
              <a:off x="-6683803"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2" name="Rectangle 1483"/>
            <p:cNvSpPr>
              <a:spLocks noChangeArrowheads="1"/>
            </p:cNvSpPr>
            <p:nvPr/>
          </p:nvSpPr>
          <p:spPr bwMode="auto">
            <a:xfrm>
              <a:off x="-650917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3" name="Rectangle 1484"/>
            <p:cNvSpPr>
              <a:spLocks noChangeArrowheads="1"/>
            </p:cNvSpPr>
            <p:nvPr/>
          </p:nvSpPr>
          <p:spPr bwMode="auto">
            <a:xfrm>
              <a:off x="-6423444"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4" name="Rectangle 1485"/>
            <p:cNvSpPr>
              <a:spLocks noChangeArrowheads="1"/>
            </p:cNvSpPr>
            <p:nvPr/>
          </p:nvSpPr>
          <p:spPr bwMode="auto">
            <a:xfrm>
              <a:off x="-6337717"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5" name="Rectangle 1486"/>
            <p:cNvSpPr>
              <a:spLocks noChangeArrowheads="1"/>
            </p:cNvSpPr>
            <p:nvPr/>
          </p:nvSpPr>
          <p:spPr bwMode="auto">
            <a:xfrm>
              <a:off x="-6769532" y="-1984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6" name="Rectangle 1487"/>
            <p:cNvSpPr>
              <a:spLocks noChangeArrowheads="1"/>
            </p:cNvSpPr>
            <p:nvPr/>
          </p:nvSpPr>
          <p:spPr bwMode="auto">
            <a:xfrm>
              <a:off x="-6598076"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7" name="Rectangle 1488"/>
            <p:cNvSpPr>
              <a:spLocks noChangeArrowheads="1"/>
            </p:cNvSpPr>
            <p:nvPr/>
          </p:nvSpPr>
          <p:spPr bwMode="auto">
            <a:xfrm>
              <a:off x="-6423444"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8" name="Rectangle 1489"/>
            <p:cNvSpPr>
              <a:spLocks noChangeArrowheads="1"/>
            </p:cNvSpPr>
            <p:nvPr/>
          </p:nvSpPr>
          <p:spPr bwMode="auto">
            <a:xfrm>
              <a:off x="-6683803"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9" name="Rectangle 1490"/>
            <p:cNvSpPr>
              <a:spLocks noChangeArrowheads="1"/>
            </p:cNvSpPr>
            <p:nvPr/>
          </p:nvSpPr>
          <p:spPr bwMode="auto">
            <a:xfrm>
              <a:off x="-6337717"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0" name="Rectangle 1491"/>
            <p:cNvSpPr>
              <a:spLocks noChangeArrowheads="1"/>
            </p:cNvSpPr>
            <p:nvPr/>
          </p:nvSpPr>
          <p:spPr bwMode="auto">
            <a:xfrm>
              <a:off x="-6769532"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1" name="Rectangle 1492"/>
            <p:cNvSpPr>
              <a:spLocks noChangeArrowheads="1"/>
            </p:cNvSpPr>
            <p:nvPr/>
          </p:nvSpPr>
          <p:spPr bwMode="auto">
            <a:xfrm>
              <a:off x="-6509172" y="-20637"/>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2" name="Rectangle 1493"/>
            <p:cNvSpPr>
              <a:spLocks noChangeArrowheads="1"/>
            </p:cNvSpPr>
            <p:nvPr/>
          </p:nvSpPr>
          <p:spPr bwMode="auto">
            <a:xfrm>
              <a:off x="-6337717"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3" name="Rectangle 1494"/>
            <p:cNvSpPr>
              <a:spLocks noChangeArrowheads="1"/>
            </p:cNvSpPr>
            <p:nvPr/>
          </p:nvSpPr>
          <p:spPr bwMode="auto">
            <a:xfrm>
              <a:off x="-676953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4" name="Rectangle 1495"/>
            <p:cNvSpPr>
              <a:spLocks noChangeArrowheads="1"/>
            </p:cNvSpPr>
            <p:nvPr/>
          </p:nvSpPr>
          <p:spPr bwMode="auto">
            <a:xfrm>
              <a:off x="-6683803" y="68264"/>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5" name="Rectangle 1496"/>
            <p:cNvSpPr>
              <a:spLocks noChangeArrowheads="1"/>
            </p:cNvSpPr>
            <p:nvPr/>
          </p:nvSpPr>
          <p:spPr bwMode="auto">
            <a:xfrm>
              <a:off x="-650917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6" name="Rectangle 1497"/>
            <p:cNvSpPr>
              <a:spLocks noChangeArrowheads="1"/>
            </p:cNvSpPr>
            <p:nvPr/>
          </p:nvSpPr>
          <p:spPr bwMode="auto">
            <a:xfrm>
              <a:off x="-6337717"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7" name="Rectangle 1498"/>
            <p:cNvSpPr>
              <a:spLocks noChangeArrowheads="1"/>
            </p:cNvSpPr>
            <p:nvPr/>
          </p:nvSpPr>
          <p:spPr bwMode="auto">
            <a:xfrm>
              <a:off x="-6769532"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8" name="Rectangle 1499"/>
            <p:cNvSpPr>
              <a:spLocks noChangeArrowheads="1"/>
            </p:cNvSpPr>
            <p:nvPr/>
          </p:nvSpPr>
          <p:spPr bwMode="auto">
            <a:xfrm>
              <a:off x="-6598076"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9" name="Rectangle 1500"/>
            <p:cNvSpPr>
              <a:spLocks noChangeArrowheads="1"/>
            </p:cNvSpPr>
            <p:nvPr/>
          </p:nvSpPr>
          <p:spPr bwMode="auto">
            <a:xfrm>
              <a:off x="-6515522" y="157162"/>
              <a:ext cx="142880"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60" name="Rectangle 1501"/>
            <p:cNvSpPr>
              <a:spLocks noChangeArrowheads="1"/>
            </p:cNvSpPr>
            <p:nvPr/>
          </p:nvSpPr>
          <p:spPr bwMode="auto">
            <a:xfrm>
              <a:off x="-6683803"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1" name="Rectangle 1502"/>
            <p:cNvSpPr>
              <a:spLocks noChangeArrowheads="1"/>
            </p:cNvSpPr>
            <p:nvPr/>
          </p:nvSpPr>
          <p:spPr bwMode="auto">
            <a:xfrm>
              <a:off x="-6423444"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2" name="Rectangle 1503"/>
            <p:cNvSpPr>
              <a:spLocks noChangeArrowheads="1"/>
            </p:cNvSpPr>
            <p:nvPr/>
          </p:nvSpPr>
          <p:spPr bwMode="auto">
            <a:xfrm>
              <a:off x="-6337717"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3" name="Rectangle 1504"/>
            <p:cNvSpPr>
              <a:spLocks noChangeArrowheads="1"/>
            </p:cNvSpPr>
            <p:nvPr/>
          </p:nvSpPr>
          <p:spPr bwMode="auto">
            <a:xfrm>
              <a:off x="-676953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4" name="Rectangle 1505"/>
            <p:cNvSpPr>
              <a:spLocks noChangeArrowheads="1"/>
            </p:cNvSpPr>
            <p:nvPr/>
          </p:nvSpPr>
          <p:spPr bwMode="auto">
            <a:xfrm>
              <a:off x="-6598076"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5" name="Rectangle 1506"/>
            <p:cNvSpPr>
              <a:spLocks noChangeArrowheads="1"/>
            </p:cNvSpPr>
            <p:nvPr/>
          </p:nvSpPr>
          <p:spPr bwMode="auto">
            <a:xfrm>
              <a:off x="-650917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6" name="Rectangle 1507"/>
            <p:cNvSpPr>
              <a:spLocks noChangeArrowheads="1"/>
            </p:cNvSpPr>
            <p:nvPr/>
          </p:nvSpPr>
          <p:spPr bwMode="auto">
            <a:xfrm>
              <a:off x="-6337717"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7" name="Rectangle 1508"/>
            <p:cNvSpPr>
              <a:spLocks noChangeArrowheads="1"/>
            </p:cNvSpPr>
            <p:nvPr/>
          </p:nvSpPr>
          <p:spPr bwMode="auto">
            <a:xfrm>
              <a:off x="-6683803"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8" name="Rectangle 1509"/>
            <p:cNvSpPr>
              <a:spLocks noChangeArrowheads="1"/>
            </p:cNvSpPr>
            <p:nvPr/>
          </p:nvSpPr>
          <p:spPr bwMode="auto">
            <a:xfrm>
              <a:off x="-6509172"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9" name="Rectangle 1510"/>
            <p:cNvSpPr>
              <a:spLocks noChangeArrowheads="1"/>
            </p:cNvSpPr>
            <p:nvPr/>
          </p:nvSpPr>
          <p:spPr bwMode="auto">
            <a:xfrm>
              <a:off x="-6423444"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0" name="Rectangle 1511"/>
            <p:cNvSpPr>
              <a:spLocks noChangeArrowheads="1"/>
            </p:cNvSpPr>
            <p:nvPr/>
          </p:nvSpPr>
          <p:spPr bwMode="auto">
            <a:xfrm>
              <a:off x="-6337717"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1" name="Rectangle 1512"/>
            <p:cNvSpPr>
              <a:spLocks noChangeArrowheads="1"/>
            </p:cNvSpPr>
            <p:nvPr/>
          </p:nvSpPr>
          <p:spPr bwMode="auto">
            <a:xfrm>
              <a:off x="-6769532" y="515938"/>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2" name="Rectangle 1513"/>
            <p:cNvSpPr>
              <a:spLocks noChangeArrowheads="1"/>
            </p:cNvSpPr>
            <p:nvPr/>
          </p:nvSpPr>
          <p:spPr bwMode="auto">
            <a:xfrm>
              <a:off x="-6509172"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3" name="Rectangle 1514"/>
            <p:cNvSpPr>
              <a:spLocks noChangeArrowheads="1"/>
            </p:cNvSpPr>
            <p:nvPr/>
          </p:nvSpPr>
          <p:spPr bwMode="auto">
            <a:xfrm>
              <a:off x="-6337717"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4" name="Rectangle 1515"/>
            <p:cNvSpPr>
              <a:spLocks noChangeArrowheads="1"/>
            </p:cNvSpPr>
            <p:nvPr/>
          </p:nvSpPr>
          <p:spPr bwMode="auto">
            <a:xfrm>
              <a:off x="-6509172" y="6064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5" name="Rectangle 1516"/>
            <p:cNvSpPr>
              <a:spLocks noChangeArrowheads="1"/>
            </p:cNvSpPr>
            <p:nvPr/>
          </p:nvSpPr>
          <p:spPr bwMode="auto">
            <a:xfrm>
              <a:off x="-6337717"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6" name="Rectangle 1517"/>
            <p:cNvSpPr>
              <a:spLocks noChangeArrowheads="1"/>
            </p:cNvSpPr>
            <p:nvPr/>
          </p:nvSpPr>
          <p:spPr bwMode="auto">
            <a:xfrm>
              <a:off x="-6947336" y="695326"/>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7" name="Rectangle 1518"/>
            <p:cNvSpPr>
              <a:spLocks noChangeArrowheads="1"/>
            </p:cNvSpPr>
            <p:nvPr/>
          </p:nvSpPr>
          <p:spPr bwMode="auto">
            <a:xfrm>
              <a:off x="-6509172"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8" name="Rectangle 1519"/>
            <p:cNvSpPr>
              <a:spLocks noChangeArrowheads="1"/>
            </p:cNvSpPr>
            <p:nvPr/>
          </p:nvSpPr>
          <p:spPr bwMode="auto">
            <a:xfrm>
              <a:off x="-6337717"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9" name="Rectangle 1520"/>
            <p:cNvSpPr>
              <a:spLocks noChangeArrowheads="1"/>
            </p:cNvSpPr>
            <p:nvPr/>
          </p:nvSpPr>
          <p:spPr bwMode="auto">
            <a:xfrm>
              <a:off x="-6683803"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0" name="Rectangle 1521"/>
            <p:cNvSpPr>
              <a:spLocks noChangeArrowheads="1"/>
            </p:cNvSpPr>
            <p:nvPr/>
          </p:nvSpPr>
          <p:spPr bwMode="auto">
            <a:xfrm>
              <a:off x="-6598076"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1" name="Rectangle 1522"/>
            <p:cNvSpPr>
              <a:spLocks noChangeArrowheads="1"/>
            </p:cNvSpPr>
            <p:nvPr/>
          </p:nvSpPr>
          <p:spPr bwMode="auto">
            <a:xfrm>
              <a:off x="-6420269" y="784224"/>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2" name="Rectangle 1523"/>
            <p:cNvSpPr>
              <a:spLocks noChangeArrowheads="1"/>
            </p:cNvSpPr>
            <p:nvPr/>
          </p:nvSpPr>
          <p:spPr bwMode="auto">
            <a:xfrm>
              <a:off x="-6683803"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3" name="Rectangle 1524"/>
            <p:cNvSpPr>
              <a:spLocks noChangeArrowheads="1"/>
            </p:cNvSpPr>
            <p:nvPr/>
          </p:nvSpPr>
          <p:spPr bwMode="auto">
            <a:xfrm>
              <a:off x="-6509172"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4" name="Rectangle 1525"/>
            <p:cNvSpPr>
              <a:spLocks noChangeArrowheads="1"/>
            </p:cNvSpPr>
            <p:nvPr/>
          </p:nvSpPr>
          <p:spPr bwMode="auto">
            <a:xfrm>
              <a:off x="-6423444"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5" name="Rectangle 1526"/>
            <p:cNvSpPr>
              <a:spLocks noChangeArrowheads="1"/>
            </p:cNvSpPr>
            <p:nvPr/>
          </p:nvSpPr>
          <p:spPr bwMode="auto">
            <a:xfrm>
              <a:off x="-6337717"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6" name="Rectangle 1527"/>
            <p:cNvSpPr>
              <a:spLocks noChangeArrowheads="1"/>
            </p:cNvSpPr>
            <p:nvPr/>
          </p:nvSpPr>
          <p:spPr bwMode="auto">
            <a:xfrm>
              <a:off x="-6683803" y="962025"/>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7" name="Rectangle 1528"/>
            <p:cNvSpPr>
              <a:spLocks noChangeArrowheads="1"/>
            </p:cNvSpPr>
            <p:nvPr/>
          </p:nvSpPr>
          <p:spPr bwMode="auto">
            <a:xfrm>
              <a:off x="-6337717"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8" name="Rectangle 1529"/>
            <p:cNvSpPr>
              <a:spLocks noChangeArrowheads="1"/>
            </p:cNvSpPr>
            <p:nvPr/>
          </p:nvSpPr>
          <p:spPr bwMode="auto">
            <a:xfrm>
              <a:off x="-6769532" y="10509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9" name="Rectangle 1530"/>
            <p:cNvSpPr>
              <a:spLocks noChangeArrowheads="1"/>
            </p:cNvSpPr>
            <p:nvPr/>
          </p:nvSpPr>
          <p:spPr bwMode="auto">
            <a:xfrm>
              <a:off x="-6337717"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0" name="Rectangle 1531"/>
            <p:cNvSpPr>
              <a:spLocks noChangeArrowheads="1"/>
            </p:cNvSpPr>
            <p:nvPr/>
          </p:nvSpPr>
          <p:spPr bwMode="auto">
            <a:xfrm>
              <a:off x="-676953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1" name="Rectangle 1532"/>
            <p:cNvSpPr>
              <a:spLocks noChangeArrowheads="1"/>
            </p:cNvSpPr>
            <p:nvPr/>
          </p:nvSpPr>
          <p:spPr bwMode="auto">
            <a:xfrm>
              <a:off x="-6683803" y="1139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2" name="Rectangle 1533"/>
            <p:cNvSpPr>
              <a:spLocks noChangeArrowheads="1"/>
            </p:cNvSpPr>
            <p:nvPr/>
          </p:nvSpPr>
          <p:spPr bwMode="auto">
            <a:xfrm>
              <a:off x="-650917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3" name="Rectangle 1534"/>
            <p:cNvSpPr>
              <a:spLocks noChangeArrowheads="1"/>
            </p:cNvSpPr>
            <p:nvPr/>
          </p:nvSpPr>
          <p:spPr bwMode="auto">
            <a:xfrm>
              <a:off x="-6420269" y="1139825"/>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4" name="Rectangle 1535"/>
            <p:cNvSpPr>
              <a:spLocks noChangeArrowheads="1"/>
            </p:cNvSpPr>
            <p:nvPr/>
          </p:nvSpPr>
          <p:spPr bwMode="auto">
            <a:xfrm>
              <a:off x="-6598076"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5" name="Rectangle 1536"/>
            <p:cNvSpPr>
              <a:spLocks noChangeArrowheads="1"/>
            </p:cNvSpPr>
            <p:nvPr/>
          </p:nvSpPr>
          <p:spPr bwMode="auto">
            <a:xfrm>
              <a:off x="-6423444"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6" name="Rectangle 1537"/>
            <p:cNvSpPr>
              <a:spLocks noChangeArrowheads="1"/>
            </p:cNvSpPr>
            <p:nvPr/>
          </p:nvSpPr>
          <p:spPr bwMode="auto">
            <a:xfrm>
              <a:off x="-6337717"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7" name="Rectangle 1538"/>
            <p:cNvSpPr>
              <a:spLocks noChangeArrowheads="1"/>
            </p:cNvSpPr>
            <p:nvPr/>
          </p:nvSpPr>
          <p:spPr bwMode="auto">
            <a:xfrm>
              <a:off x="-6769532"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8" name="Rectangle 1539"/>
            <p:cNvSpPr>
              <a:spLocks noChangeArrowheads="1"/>
            </p:cNvSpPr>
            <p:nvPr/>
          </p:nvSpPr>
          <p:spPr bwMode="auto">
            <a:xfrm>
              <a:off x="-6683803"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9" name="Rectangle 1540"/>
            <p:cNvSpPr>
              <a:spLocks noChangeArrowheads="1"/>
            </p:cNvSpPr>
            <p:nvPr/>
          </p:nvSpPr>
          <p:spPr bwMode="auto">
            <a:xfrm>
              <a:off x="-6598076"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0" name="Rectangle 1541"/>
            <p:cNvSpPr>
              <a:spLocks noChangeArrowheads="1"/>
            </p:cNvSpPr>
            <p:nvPr/>
          </p:nvSpPr>
          <p:spPr bwMode="auto">
            <a:xfrm>
              <a:off x="-6337717"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1" name="Rectangle 1542"/>
            <p:cNvSpPr>
              <a:spLocks noChangeArrowheads="1"/>
            </p:cNvSpPr>
            <p:nvPr/>
          </p:nvSpPr>
          <p:spPr bwMode="auto">
            <a:xfrm>
              <a:off x="-6769532"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2" name="Rectangle 1543"/>
            <p:cNvSpPr>
              <a:spLocks noChangeArrowheads="1"/>
            </p:cNvSpPr>
            <p:nvPr/>
          </p:nvSpPr>
          <p:spPr bwMode="auto">
            <a:xfrm>
              <a:off x="-6598076"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3" name="Rectangle 1544"/>
            <p:cNvSpPr>
              <a:spLocks noChangeArrowheads="1"/>
            </p:cNvSpPr>
            <p:nvPr/>
          </p:nvSpPr>
          <p:spPr bwMode="auto">
            <a:xfrm>
              <a:off x="-6423444"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4" name="Rectangle 1545"/>
            <p:cNvSpPr>
              <a:spLocks noChangeArrowheads="1"/>
            </p:cNvSpPr>
            <p:nvPr/>
          </p:nvSpPr>
          <p:spPr bwMode="auto">
            <a:xfrm>
              <a:off x="-6683803"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5" name="Rectangle 1546"/>
            <p:cNvSpPr>
              <a:spLocks noChangeArrowheads="1"/>
            </p:cNvSpPr>
            <p:nvPr/>
          </p:nvSpPr>
          <p:spPr bwMode="auto">
            <a:xfrm>
              <a:off x="-6509172"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6" name="Rectangle 1547"/>
            <p:cNvSpPr>
              <a:spLocks noChangeArrowheads="1"/>
            </p:cNvSpPr>
            <p:nvPr/>
          </p:nvSpPr>
          <p:spPr bwMode="auto">
            <a:xfrm>
              <a:off x="-6337717"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7" name="Rectangle 1548"/>
            <p:cNvSpPr>
              <a:spLocks noChangeArrowheads="1"/>
            </p:cNvSpPr>
            <p:nvPr/>
          </p:nvSpPr>
          <p:spPr bwMode="auto">
            <a:xfrm>
              <a:off x="-6769532" y="1587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8" name="Rectangle 1549"/>
            <p:cNvSpPr>
              <a:spLocks noChangeArrowheads="1"/>
            </p:cNvSpPr>
            <p:nvPr/>
          </p:nvSpPr>
          <p:spPr bwMode="auto">
            <a:xfrm>
              <a:off x="-6598076"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9" name="Rectangle 1550"/>
            <p:cNvSpPr>
              <a:spLocks noChangeArrowheads="1"/>
            </p:cNvSpPr>
            <p:nvPr/>
          </p:nvSpPr>
          <p:spPr bwMode="auto">
            <a:xfrm>
              <a:off x="-6337717"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0" name="Rectangle 1551"/>
            <p:cNvSpPr>
              <a:spLocks noChangeArrowheads="1"/>
            </p:cNvSpPr>
            <p:nvPr/>
          </p:nvSpPr>
          <p:spPr bwMode="auto">
            <a:xfrm>
              <a:off x="-7121969"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1" name="Rectangle 1552"/>
            <p:cNvSpPr>
              <a:spLocks noChangeArrowheads="1"/>
            </p:cNvSpPr>
            <p:nvPr/>
          </p:nvSpPr>
          <p:spPr bwMode="auto">
            <a:xfrm>
              <a:off x="-6861610"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2" name="Rectangle 1553"/>
            <p:cNvSpPr>
              <a:spLocks noChangeArrowheads="1"/>
            </p:cNvSpPr>
            <p:nvPr/>
          </p:nvSpPr>
          <p:spPr bwMode="auto">
            <a:xfrm>
              <a:off x="-6769532" y="16748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3" name="Rectangle 1554"/>
            <p:cNvSpPr>
              <a:spLocks noChangeArrowheads="1"/>
            </p:cNvSpPr>
            <p:nvPr/>
          </p:nvSpPr>
          <p:spPr bwMode="auto">
            <a:xfrm>
              <a:off x="-6598076"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4" name="Rectangle 1555"/>
            <p:cNvSpPr>
              <a:spLocks noChangeArrowheads="1"/>
            </p:cNvSpPr>
            <p:nvPr/>
          </p:nvSpPr>
          <p:spPr bwMode="auto">
            <a:xfrm>
              <a:off x="-7296599"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5" name="Rectangle 1556"/>
            <p:cNvSpPr>
              <a:spLocks noChangeArrowheads="1"/>
            </p:cNvSpPr>
            <p:nvPr/>
          </p:nvSpPr>
          <p:spPr bwMode="auto">
            <a:xfrm>
              <a:off x="-7207695"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6" name="Rectangle 1557"/>
            <p:cNvSpPr>
              <a:spLocks noChangeArrowheads="1"/>
            </p:cNvSpPr>
            <p:nvPr/>
          </p:nvSpPr>
          <p:spPr bwMode="auto">
            <a:xfrm>
              <a:off x="-6947336"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7" name="Rectangle 1558"/>
            <p:cNvSpPr>
              <a:spLocks noChangeArrowheads="1"/>
            </p:cNvSpPr>
            <p:nvPr/>
          </p:nvSpPr>
          <p:spPr bwMode="auto">
            <a:xfrm>
              <a:off x="-6769532"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8" name="Rectangle 1559"/>
            <p:cNvSpPr>
              <a:spLocks noChangeArrowheads="1"/>
            </p:cNvSpPr>
            <p:nvPr/>
          </p:nvSpPr>
          <p:spPr bwMode="auto">
            <a:xfrm>
              <a:off x="-6337717"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9" name="Rectangle 1560"/>
            <p:cNvSpPr>
              <a:spLocks noChangeArrowheads="1"/>
            </p:cNvSpPr>
            <p:nvPr/>
          </p:nvSpPr>
          <p:spPr bwMode="auto">
            <a:xfrm>
              <a:off x="-686161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0" name="Rectangle 1561"/>
            <p:cNvSpPr>
              <a:spLocks noChangeArrowheads="1"/>
            </p:cNvSpPr>
            <p:nvPr/>
          </p:nvSpPr>
          <p:spPr bwMode="auto">
            <a:xfrm>
              <a:off x="-703624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1" name="Rectangle 1562"/>
            <p:cNvSpPr>
              <a:spLocks noChangeArrowheads="1"/>
            </p:cNvSpPr>
            <p:nvPr/>
          </p:nvSpPr>
          <p:spPr bwMode="auto">
            <a:xfrm>
              <a:off x="-6423444"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2" name="Rectangle 1563"/>
            <p:cNvSpPr>
              <a:spLocks noChangeArrowheads="1"/>
            </p:cNvSpPr>
            <p:nvPr/>
          </p:nvSpPr>
          <p:spPr bwMode="auto">
            <a:xfrm>
              <a:off x="-6337717"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3" name="Rectangle 1564"/>
            <p:cNvSpPr>
              <a:spLocks noChangeArrowheads="1"/>
            </p:cNvSpPr>
            <p:nvPr/>
          </p:nvSpPr>
          <p:spPr bwMode="auto">
            <a:xfrm>
              <a:off x="-729659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4" name="Rectangle 1565"/>
            <p:cNvSpPr>
              <a:spLocks noChangeArrowheads="1"/>
            </p:cNvSpPr>
            <p:nvPr/>
          </p:nvSpPr>
          <p:spPr bwMode="auto">
            <a:xfrm>
              <a:off x="-6683803"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5" name="Rectangle 1566"/>
            <p:cNvSpPr>
              <a:spLocks noChangeArrowheads="1"/>
            </p:cNvSpPr>
            <p:nvPr/>
          </p:nvSpPr>
          <p:spPr bwMode="auto">
            <a:xfrm>
              <a:off x="-712196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6" name="Rectangle 1567"/>
            <p:cNvSpPr>
              <a:spLocks noChangeArrowheads="1"/>
            </p:cNvSpPr>
            <p:nvPr/>
          </p:nvSpPr>
          <p:spPr bwMode="auto">
            <a:xfrm>
              <a:off x="-6509172" y="19161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7" name="Rectangle 1568"/>
            <p:cNvSpPr>
              <a:spLocks noChangeArrowheads="1"/>
            </p:cNvSpPr>
            <p:nvPr/>
          </p:nvSpPr>
          <p:spPr bwMode="auto">
            <a:xfrm>
              <a:off x="-6337717"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8" name="Rectangle 1569"/>
            <p:cNvSpPr>
              <a:spLocks noChangeArrowheads="1"/>
            </p:cNvSpPr>
            <p:nvPr/>
          </p:nvSpPr>
          <p:spPr bwMode="auto">
            <a:xfrm>
              <a:off x="-7296599"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29" name="Rectangle 1570"/>
            <p:cNvSpPr>
              <a:spLocks noChangeArrowheads="1"/>
            </p:cNvSpPr>
            <p:nvPr/>
          </p:nvSpPr>
          <p:spPr bwMode="auto">
            <a:xfrm>
              <a:off x="-7036240"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0" name="Rectangle 1571"/>
            <p:cNvSpPr>
              <a:spLocks noChangeArrowheads="1"/>
            </p:cNvSpPr>
            <p:nvPr/>
          </p:nvSpPr>
          <p:spPr bwMode="auto">
            <a:xfrm>
              <a:off x="-7207695"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1" name="Rectangle 1572"/>
            <p:cNvSpPr>
              <a:spLocks noChangeArrowheads="1"/>
            </p:cNvSpPr>
            <p:nvPr/>
          </p:nvSpPr>
          <p:spPr bwMode="auto">
            <a:xfrm>
              <a:off x="-6598076"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2" name="Rectangle 1573"/>
            <p:cNvSpPr>
              <a:spLocks noChangeArrowheads="1"/>
            </p:cNvSpPr>
            <p:nvPr/>
          </p:nvSpPr>
          <p:spPr bwMode="auto">
            <a:xfrm>
              <a:off x="-6509172"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3" name="Rectangle 1574"/>
            <p:cNvSpPr>
              <a:spLocks noChangeArrowheads="1"/>
            </p:cNvSpPr>
            <p:nvPr/>
          </p:nvSpPr>
          <p:spPr bwMode="auto">
            <a:xfrm>
              <a:off x="-7296599"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4" name="Rectangle 1575"/>
            <p:cNvSpPr>
              <a:spLocks noChangeArrowheads="1"/>
            </p:cNvSpPr>
            <p:nvPr/>
          </p:nvSpPr>
          <p:spPr bwMode="auto">
            <a:xfrm>
              <a:off x="-6683803"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5" name="Rectangle 1576"/>
            <p:cNvSpPr>
              <a:spLocks noChangeArrowheads="1"/>
            </p:cNvSpPr>
            <p:nvPr/>
          </p:nvSpPr>
          <p:spPr bwMode="auto">
            <a:xfrm>
              <a:off x="-703624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6" name="Rectangle 1577"/>
            <p:cNvSpPr>
              <a:spLocks noChangeArrowheads="1"/>
            </p:cNvSpPr>
            <p:nvPr/>
          </p:nvSpPr>
          <p:spPr bwMode="auto">
            <a:xfrm>
              <a:off x="-686161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7" name="Rectangle 1578"/>
            <p:cNvSpPr>
              <a:spLocks noChangeArrowheads="1"/>
            </p:cNvSpPr>
            <p:nvPr/>
          </p:nvSpPr>
          <p:spPr bwMode="auto">
            <a:xfrm>
              <a:off x="-6337717"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8" name="Rectangle 1579"/>
            <p:cNvSpPr>
              <a:spLocks noChangeArrowheads="1"/>
            </p:cNvSpPr>
            <p:nvPr/>
          </p:nvSpPr>
          <p:spPr bwMode="auto">
            <a:xfrm>
              <a:off x="-7296599"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39" name="Rectangle 1580"/>
            <p:cNvSpPr>
              <a:spLocks noChangeArrowheads="1"/>
            </p:cNvSpPr>
            <p:nvPr/>
          </p:nvSpPr>
          <p:spPr bwMode="auto">
            <a:xfrm>
              <a:off x="-6683803"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0" name="Rectangle 1581"/>
            <p:cNvSpPr>
              <a:spLocks noChangeArrowheads="1"/>
            </p:cNvSpPr>
            <p:nvPr/>
          </p:nvSpPr>
          <p:spPr bwMode="auto">
            <a:xfrm>
              <a:off x="-7036240"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1" name="Rectangle 1582"/>
            <p:cNvSpPr>
              <a:spLocks noChangeArrowheads="1"/>
            </p:cNvSpPr>
            <p:nvPr/>
          </p:nvSpPr>
          <p:spPr bwMode="auto">
            <a:xfrm>
              <a:off x="-6769532" y="21574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2" name="Rectangle 1583"/>
            <p:cNvSpPr>
              <a:spLocks noChangeArrowheads="1"/>
            </p:cNvSpPr>
            <p:nvPr/>
          </p:nvSpPr>
          <p:spPr bwMode="auto">
            <a:xfrm>
              <a:off x="-6337717"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3" name="Rectangle 1584"/>
            <p:cNvSpPr>
              <a:spLocks noChangeArrowheads="1"/>
            </p:cNvSpPr>
            <p:nvPr/>
          </p:nvSpPr>
          <p:spPr bwMode="auto">
            <a:xfrm>
              <a:off x="-6683803"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4" name="Rectangle 1585"/>
            <p:cNvSpPr>
              <a:spLocks noChangeArrowheads="1"/>
            </p:cNvSpPr>
            <p:nvPr/>
          </p:nvSpPr>
          <p:spPr bwMode="auto">
            <a:xfrm>
              <a:off x="-7121969"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5" name="Rectangle 1586"/>
            <p:cNvSpPr>
              <a:spLocks noChangeArrowheads="1"/>
            </p:cNvSpPr>
            <p:nvPr/>
          </p:nvSpPr>
          <p:spPr bwMode="auto">
            <a:xfrm>
              <a:off x="-6861610"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6" name="Rectangle 1587"/>
            <p:cNvSpPr>
              <a:spLocks noChangeArrowheads="1"/>
            </p:cNvSpPr>
            <p:nvPr/>
          </p:nvSpPr>
          <p:spPr bwMode="auto">
            <a:xfrm>
              <a:off x="-7296599"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7" name="Rectangle 1588"/>
            <p:cNvSpPr>
              <a:spLocks noChangeArrowheads="1"/>
            </p:cNvSpPr>
            <p:nvPr/>
          </p:nvSpPr>
          <p:spPr bwMode="auto">
            <a:xfrm>
              <a:off x="-6861610"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8" name="Rectangle 1589"/>
            <p:cNvSpPr>
              <a:spLocks noChangeArrowheads="1"/>
            </p:cNvSpPr>
            <p:nvPr/>
          </p:nvSpPr>
          <p:spPr bwMode="auto">
            <a:xfrm>
              <a:off x="-6337717"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9" name="Rectangle 1590"/>
            <p:cNvSpPr>
              <a:spLocks noChangeArrowheads="1"/>
            </p:cNvSpPr>
            <p:nvPr/>
          </p:nvSpPr>
          <p:spPr bwMode="auto">
            <a:xfrm>
              <a:off x="-6683803"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0" name="Rectangle 1591"/>
            <p:cNvSpPr>
              <a:spLocks noChangeArrowheads="1"/>
            </p:cNvSpPr>
            <p:nvPr/>
          </p:nvSpPr>
          <p:spPr bwMode="auto">
            <a:xfrm>
              <a:off x="-7036240"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1" name="Rectangle 1592"/>
            <p:cNvSpPr>
              <a:spLocks noChangeArrowheads="1"/>
            </p:cNvSpPr>
            <p:nvPr/>
          </p:nvSpPr>
          <p:spPr bwMode="auto">
            <a:xfrm>
              <a:off x="-7296599"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2" name="Rectangle 1593"/>
            <p:cNvSpPr>
              <a:spLocks noChangeArrowheads="1"/>
            </p:cNvSpPr>
            <p:nvPr/>
          </p:nvSpPr>
          <p:spPr bwMode="auto">
            <a:xfrm>
              <a:off x="-6861610"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3" name="Rectangle 1594"/>
            <p:cNvSpPr>
              <a:spLocks noChangeArrowheads="1"/>
            </p:cNvSpPr>
            <p:nvPr/>
          </p:nvSpPr>
          <p:spPr bwMode="auto">
            <a:xfrm>
              <a:off x="-6337717"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4" name="Rectangle 1595"/>
            <p:cNvSpPr>
              <a:spLocks noChangeArrowheads="1"/>
            </p:cNvSpPr>
            <p:nvPr/>
          </p:nvSpPr>
          <p:spPr bwMode="auto">
            <a:xfrm>
              <a:off x="-7296599"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5" name="Rectangle 1596"/>
            <p:cNvSpPr>
              <a:spLocks noChangeArrowheads="1"/>
            </p:cNvSpPr>
            <p:nvPr/>
          </p:nvSpPr>
          <p:spPr bwMode="auto">
            <a:xfrm>
              <a:off x="-6337717"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6" name="Rectangle 1597"/>
            <p:cNvSpPr>
              <a:spLocks noChangeArrowheads="1"/>
            </p:cNvSpPr>
            <p:nvPr/>
          </p:nvSpPr>
          <p:spPr bwMode="auto">
            <a:xfrm>
              <a:off x="-6861610"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7" name="Rectangle 1598"/>
            <p:cNvSpPr>
              <a:spLocks noChangeArrowheads="1"/>
            </p:cNvSpPr>
            <p:nvPr/>
          </p:nvSpPr>
          <p:spPr bwMode="auto">
            <a:xfrm>
              <a:off x="-6337717"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8" name="Rectangle 1599"/>
            <p:cNvSpPr>
              <a:spLocks noChangeArrowheads="1"/>
            </p:cNvSpPr>
            <p:nvPr/>
          </p:nvSpPr>
          <p:spPr bwMode="auto">
            <a:xfrm>
              <a:off x="-7296601" y="27432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9" name="Rectangle 1600"/>
            <p:cNvSpPr>
              <a:spLocks noChangeArrowheads="1"/>
            </p:cNvSpPr>
            <p:nvPr/>
          </p:nvSpPr>
          <p:spPr bwMode="auto">
            <a:xfrm>
              <a:off x="-6769534" y="27432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60" name="Rectangle 1601"/>
            <p:cNvSpPr>
              <a:spLocks noChangeArrowheads="1"/>
            </p:cNvSpPr>
            <p:nvPr/>
          </p:nvSpPr>
          <p:spPr bwMode="auto">
            <a:xfrm>
              <a:off x="-6861612"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1" name="Rectangle 1602"/>
            <p:cNvSpPr>
              <a:spLocks noChangeArrowheads="1"/>
            </p:cNvSpPr>
            <p:nvPr/>
          </p:nvSpPr>
          <p:spPr bwMode="auto">
            <a:xfrm>
              <a:off x="-6861612" y="29178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2" name="Rectangle 1603"/>
            <p:cNvSpPr>
              <a:spLocks noChangeArrowheads="1"/>
            </p:cNvSpPr>
            <p:nvPr/>
          </p:nvSpPr>
          <p:spPr bwMode="auto">
            <a:xfrm>
              <a:off x="-6337717"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vert="horz" wrap="square" lIns="91440" tIns="45720" rIns="91440" bIns="45720" numCol="1" anchor="t" anchorCtr="0" compatLnSpc="1"/>
            <a:lstStyle/>
            <a:p>
              <a:endParaRPr lang="zh-CN" altLang="en-US"/>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vert="horz" wrap="square" lIns="91440" tIns="45720" rIns="91440" bIns="45720" numCol="1" anchor="t" anchorCtr="0" compatLnSpc="1"/>
            <a:lstStyle/>
            <a:p>
              <a:endParaRPr lang="zh-CN" altLang="en-US"/>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vert="horz" wrap="square" lIns="91440" tIns="45720" rIns="91440" bIns="45720" numCol="1" anchor="t" anchorCtr="0" compatLnSpc="1"/>
            <a:lstStyle/>
            <a:p>
              <a:endParaRPr lang="zh-CN" altLang="en-US"/>
            </a:p>
          </p:txBody>
        </p:sp>
      </p:grpSp>
      <p:sp>
        <p:nvSpPr>
          <p:cNvPr id="4" name="文本框 3"/>
          <p:cNvSpPr txBox="1"/>
          <p:nvPr/>
        </p:nvSpPr>
        <p:spPr>
          <a:xfrm>
            <a:off x="2611590" y="2845884"/>
            <a:ext cx="2944659" cy="1754326"/>
          </a:xfrm>
          <a:prstGeom prst="rect">
            <a:avLst/>
          </a:prstGeom>
          <a:noFill/>
        </p:spPr>
        <p:txBody>
          <a:bodyPr wrap="square" rtlCol="0">
            <a:spAutoFit/>
          </a:bodyPr>
          <a:lstStyle/>
          <a:p>
            <a:pPr>
              <a:lnSpc>
                <a:spcPct val="150000"/>
              </a:lnSpc>
            </a:pPr>
            <a:r>
              <a:rPr lang="en-US" altLang="zh-CN" sz="2400" dirty="0" smtClean="0">
                <a:solidFill>
                  <a:schemeClr val="bg1"/>
                </a:solidFill>
              </a:rPr>
              <a:t>1.</a:t>
            </a:r>
            <a:r>
              <a:rPr lang="zh-CN" altLang="en-US" sz="2400" dirty="0" smtClean="0">
                <a:solidFill>
                  <a:schemeClr val="bg1"/>
                </a:solidFill>
              </a:rPr>
              <a:t>选题方案设计</a:t>
            </a:r>
            <a:endParaRPr lang="en-US" altLang="zh-CN" sz="2400" dirty="0" smtClean="0">
              <a:solidFill>
                <a:schemeClr val="bg1"/>
              </a:solidFill>
            </a:endParaRPr>
          </a:p>
          <a:p>
            <a:pPr>
              <a:lnSpc>
                <a:spcPct val="150000"/>
              </a:lnSpc>
            </a:pPr>
            <a:r>
              <a:rPr lang="en-US" altLang="zh-CN" sz="2400" dirty="0" smtClean="0">
                <a:solidFill>
                  <a:schemeClr val="bg1"/>
                </a:solidFill>
              </a:rPr>
              <a:t>2.</a:t>
            </a:r>
            <a:r>
              <a:rPr lang="zh-CN" altLang="en-US" sz="2400" dirty="0" smtClean="0">
                <a:solidFill>
                  <a:schemeClr val="bg1"/>
                </a:solidFill>
              </a:rPr>
              <a:t>选题研究方法</a:t>
            </a:r>
            <a:endParaRPr lang="en-US" altLang="zh-CN" sz="2400" dirty="0" smtClean="0">
              <a:solidFill>
                <a:schemeClr val="bg1"/>
              </a:solidFill>
            </a:endParaRPr>
          </a:p>
          <a:p>
            <a:pPr>
              <a:lnSpc>
                <a:spcPct val="150000"/>
              </a:lnSpc>
            </a:pPr>
            <a:r>
              <a:rPr lang="en-US" altLang="zh-CN" sz="2400" dirty="0" smtClean="0">
                <a:solidFill>
                  <a:schemeClr val="bg1"/>
                </a:solidFill>
              </a:rPr>
              <a:t>3.</a:t>
            </a:r>
            <a:r>
              <a:rPr lang="zh-CN" altLang="en-US" sz="2400" dirty="0" smtClean="0">
                <a:solidFill>
                  <a:schemeClr val="bg1"/>
                </a:solidFill>
              </a:rPr>
              <a:t>选题运行过程</a:t>
            </a:r>
            <a:endParaRPr lang="zh-CN" alt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3</a:t>
            </a:r>
            <a:endParaRPr lang="zh-CN" altLang="en-US" sz="3600" dirty="0"/>
          </a:p>
        </p:txBody>
      </p:sp>
      <p:sp>
        <p:nvSpPr>
          <p:cNvPr id="1768" name="矩形 1767"/>
          <p:cNvSpPr/>
          <p:nvPr/>
        </p:nvSpPr>
        <p:spPr>
          <a:xfrm>
            <a:off x="3544009" y="310334"/>
            <a:ext cx="2456178"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RESEARCH PROCESS</a:t>
            </a:r>
            <a:endParaRPr lang="en-US" altLang="zh-CN" dirty="0">
              <a:solidFill>
                <a:schemeClr val="bg1"/>
              </a:solidFill>
              <a:latin typeface="微软雅黑" pitchFamily="34" charset="-122"/>
              <a:ea typeface="微软雅黑" pitchFamily="34" charset="-122"/>
            </a:endParaRPr>
          </a:p>
        </p:txBody>
      </p:sp>
      <p:sp>
        <p:nvSpPr>
          <p:cNvPr id="1769" name="圆角矩形 1768"/>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0"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71" name="矩形 1770"/>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选题方案设计</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1772" name="组合 1771"/>
          <p:cNvGrpSpPr/>
          <p:nvPr/>
        </p:nvGrpSpPr>
        <p:grpSpPr>
          <a:xfrm>
            <a:off x="1264375" y="2614672"/>
            <a:ext cx="3306471" cy="3273825"/>
            <a:chOff x="1300233" y="1995959"/>
            <a:chExt cx="3306471" cy="3273825"/>
          </a:xfrm>
        </p:grpSpPr>
        <p:sp>
          <p:nvSpPr>
            <p:cNvPr id="1773" name="圆角矩形 20"/>
            <p:cNvSpPr/>
            <p:nvPr/>
          </p:nvSpPr>
          <p:spPr>
            <a:xfrm>
              <a:off x="1432848" y="2127265"/>
              <a:ext cx="3041242" cy="3011214"/>
            </a:xfrm>
            <a:prstGeom prst="ellipse">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sp>
          <p:nvSpPr>
            <p:cNvPr id="1774" name="圆角矩形 20"/>
            <p:cNvSpPr/>
            <p:nvPr/>
          </p:nvSpPr>
          <p:spPr>
            <a:xfrm>
              <a:off x="1300233" y="1995959"/>
              <a:ext cx="3306471" cy="3273825"/>
            </a:xfrm>
            <a:prstGeom prst="ellipse">
              <a:avLst/>
            </a:prstGeom>
            <a:noFill/>
            <a:ln w="15875">
              <a:solidFill>
                <a:srgbClr val="157E9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1775" name="文本框 1774"/>
            <p:cNvSpPr txBox="1"/>
            <p:nvPr/>
          </p:nvSpPr>
          <p:spPr>
            <a:xfrm>
              <a:off x="1741774" y="2761251"/>
              <a:ext cx="2639238" cy="861775"/>
            </a:xfrm>
            <a:prstGeom prst="rect">
              <a:avLst/>
            </a:prstGeom>
            <a:noFill/>
          </p:spPr>
          <p:txBody>
            <a:bodyPr wrap="square" rtlCol="0">
              <a:spAutoFit/>
            </a:bodyPr>
            <a:lstStyle/>
            <a:p>
              <a:endParaRPr lang="zh-CN" altLang="en-US" sz="4800" dirty="0">
                <a:solidFill>
                  <a:schemeClr val="bg1"/>
                </a:solidFill>
                <a:latin typeface="Calibri" pitchFamily="34" charset="0"/>
              </a:endParaRPr>
            </a:p>
          </p:txBody>
        </p:sp>
      </p:grpSp>
      <p:grpSp>
        <p:nvGrpSpPr>
          <p:cNvPr id="1776" name="组合 1775"/>
          <p:cNvGrpSpPr/>
          <p:nvPr/>
        </p:nvGrpSpPr>
        <p:grpSpPr>
          <a:xfrm>
            <a:off x="7465427" y="2801100"/>
            <a:ext cx="1435935" cy="1421759"/>
            <a:chOff x="1335867" y="2521914"/>
            <a:chExt cx="1416962" cy="1402972"/>
          </a:xfrm>
          <a:solidFill>
            <a:srgbClr val="157E9F"/>
          </a:solidFill>
        </p:grpSpPr>
        <p:sp>
          <p:nvSpPr>
            <p:cNvPr id="1777" name="圆角矩形 20"/>
            <p:cNvSpPr/>
            <p:nvPr/>
          </p:nvSpPr>
          <p:spPr>
            <a:xfrm>
              <a:off x="1406797" y="2578184"/>
              <a:ext cx="1303300" cy="1290432"/>
            </a:xfrm>
            <a:prstGeom prst="ellipse">
              <a:avLst/>
            </a:prstGeom>
            <a:gr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rgbClr val="FFFFFF"/>
                </a:solidFill>
                <a:latin typeface="微软雅黑" pitchFamily="34" charset="-122"/>
                <a:ea typeface="微软雅黑" pitchFamily="34" charset="-122"/>
              </a:endParaRPr>
            </a:p>
          </p:txBody>
        </p:sp>
        <p:sp>
          <p:nvSpPr>
            <p:cNvPr id="1778" name="圆角矩形 20"/>
            <p:cNvSpPr/>
            <p:nvPr/>
          </p:nvSpPr>
          <p:spPr>
            <a:xfrm>
              <a:off x="1335867" y="2521914"/>
              <a:ext cx="1416962" cy="1402972"/>
            </a:xfrm>
            <a:prstGeom prst="ellipse">
              <a:avLst/>
            </a:prstGeom>
            <a:grpFill/>
            <a:ln w="1587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rgbClr val="FFFFFF"/>
                </a:solidFill>
                <a:latin typeface="微软雅黑" pitchFamily="34" charset="-122"/>
                <a:ea typeface="微软雅黑" pitchFamily="34" charset="-122"/>
              </a:endParaRPr>
            </a:p>
          </p:txBody>
        </p:sp>
      </p:grpSp>
      <p:sp>
        <p:nvSpPr>
          <p:cNvPr id="1779" name="圆角矩形 20"/>
          <p:cNvSpPr/>
          <p:nvPr/>
        </p:nvSpPr>
        <p:spPr>
          <a:xfrm>
            <a:off x="7168911" y="4523760"/>
            <a:ext cx="1320751" cy="1307712"/>
          </a:xfrm>
          <a:prstGeom prst="ellipse">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p>
        </p:txBody>
      </p:sp>
      <p:sp>
        <p:nvSpPr>
          <p:cNvPr id="1780" name="圆角矩形 20"/>
          <p:cNvSpPr/>
          <p:nvPr/>
        </p:nvSpPr>
        <p:spPr>
          <a:xfrm>
            <a:off x="7111319" y="4466738"/>
            <a:ext cx="1435935" cy="1421759"/>
          </a:xfrm>
          <a:prstGeom prst="ellipse">
            <a:avLst/>
          </a:prstGeom>
          <a:noFill/>
          <a:ln w="15875">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itchFamily="34" charset="-122"/>
              <a:ea typeface="微软雅黑" pitchFamily="34" charset="-122"/>
            </a:endParaRPr>
          </a:p>
        </p:txBody>
      </p:sp>
      <p:sp>
        <p:nvSpPr>
          <p:cNvPr id="1781" name="圆角矩形 20"/>
          <p:cNvSpPr/>
          <p:nvPr/>
        </p:nvSpPr>
        <p:spPr>
          <a:xfrm>
            <a:off x="8703683" y="3861135"/>
            <a:ext cx="1848564" cy="1830312"/>
          </a:xfrm>
          <a:prstGeom prst="ellipse">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itchFamily="34" charset="-122"/>
              <a:ea typeface="微软雅黑" pitchFamily="34" charset="-122"/>
            </a:endParaRPr>
          </a:p>
        </p:txBody>
      </p:sp>
      <p:sp>
        <p:nvSpPr>
          <p:cNvPr id="1782" name="圆角矩形 20"/>
          <p:cNvSpPr/>
          <p:nvPr/>
        </p:nvSpPr>
        <p:spPr>
          <a:xfrm>
            <a:off x="8621365" y="3767253"/>
            <a:ext cx="2009779" cy="1989936"/>
          </a:xfrm>
          <a:prstGeom prst="ellipse">
            <a:avLst/>
          </a:prstGeom>
          <a:noFill/>
          <a:ln w="15875">
            <a:solidFill>
              <a:srgbClr val="157E9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itchFamily="34" charset="-122"/>
              <a:ea typeface="微软雅黑" pitchFamily="34" charset="-122"/>
            </a:endParaRPr>
          </a:p>
        </p:txBody>
      </p:sp>
      <p:sp>
        <p:nvSpPr>
          <p:cNvPr id="1783" name="矩形 1782"/>
          <p:cNvSpPr/>
          <p:nvPr/>
        </p:nvSpPr>
        <p:spPr>
          <a:xfrm>
            <a:off x="1924173" y="3885812"/>
            <a:ext cx="1986872" cy="1161852"/>
          </a:xfrm>
          <a:prstGeom prst="rect">
            <a:avLst/>
          </a:prstGeom>
        </p:spPr>
        <p:txBody>
          <a:bodyPr wrap="square" lIns="91436" tIns="45718" rIns="91436" bIns="45718">
            <a:spAutoFit/>
          </a:bodyPr>
          <a:lstStyle/>
          <a:p>
            <a:pPr algn="ctr"/>
            <a:endParaRPr lang="en-US" altLang="zh-CN" sz="1100" dirty="0">
              <a:solidFill>
                <a:schemeClr val="bg1"/>
              </a:solidFill>
              <a:latin typeface="微软雅黑" pitchFamily="34" charset="-122"/>
              <a:ea typeface="微软雅黑" pitchFamily="34" charset="-122"/>
            </a:endParaRPr>
          </a:p>
          <a:p>
            <a:pPr algn="ctr">
              <a:lnSpc>
                <a:spcPct val="130000"/>
              </a:lnSpc>
            </a:pPr>
            <a:r>
              <a:rPr lang="zh-CN" altLang="en-US" sz="1500" dirty="0">
                <a:solidFill>
                  <a:schemeClr val="bg1"/>
                </a:solidFill>
                <a:latin typeface="微软雅黑" pitchFamily="34" charset="-122"/>
                <a:ea typeface="微软雅黑" pitchFamily="34" charset="-122"/>
              </a:rPr>
              <a:t>论文就是用来进行科学研究和描述科研成果的文章</a:t>
            </a:r>
            <a:endParaRPr lang="en-US" altLang="zh-CN" sz="1500" dirty="0">
              <a:solidFill>
                <a:schemeClr val="bg1"/>
              </a:solidFill>
              <a:latin typeface="微软雅黑" pitchFamily="34" charset="-122"/>
              <a:ea typeface="微软雅黑" pitchFamily="34" charset="-122"/>
            </a:endParaRPr>
          </a:p>
        </p:txBody>
      </p:sp>
      <p:sp>
        <p:nvSpPr>
          <p:cNvPr id="1784" name="矩形 1783"/>
          <p:cNvSpPr/>
          <p:nvPr/>
        </p:nvSpPr>
        <p:spPr>
          <a:xfrm>
            <a:off x="7755056" y="3301400"/>
            <a:ext cx="1013651" cy="400111"/>
          </a:xfrm>
          <a:prstGeom prst="rect">
            <a:avLst/>
          </a:prstGeom>
        </p:spPr>
        <p:txBody>
          <a:bodyPr wrap="square" lIns="91436" tIns="45718" rIns="91436" bIns="45718">
            <a:spAutoFit/>
          </a:bodyPr>
          <a:lstStyle/>
          <a:p>
            <a:r>
              <a:rPr lang="zh-CN" altLang="en-US" sz="2000" dirty="0" smtClean="0">
                <a:solidFill>
                  <a:srgbClr val="FFFFFF"/>
                </a:solidFill>
                <a:latin typeface="微软雅黑" pitchFamily="34" charset="-122"/>
                <a:ea typeface="微软雅黑" pitchFamily="34" charset="-122"/>
              </a:rPr>
              <a:t>方案</a:t>
            </a:r>
            <a:r>
              <a:rPr lang="en-US" altLang="zh-CN" sz="2000" dirty="0" smtClean="0">
                <a:solidFill>
                  <a:srgbClr val="FFFFFF"/>
                </a:solidFill>
                <a:latin typeface="微软雅黑" pitchFamily="34" charset="-122"/>
                <a:ea typeface="微软雅黑" pitchFamily="34" charset="-122"/>
              </a:rPr>
              <a:t>1</a:t>
            </a:r>
            <a:endParaRPr lang="en-US" altLang="zh-CN" sz="2000" dirty="0">
              <a:solidFill>
                <a:srgbClr val="FFFFFF"/>
              </a:solidFill>
              <a:latin typeface="微软雅黑" pitchFamily="34" charset="-122"/>
              <a:ea typeface="微软雅黑" pitchFamily="34" charset="-122"/>
            </a:endParaRPr>
          </a:p>
        </p:txBody>
      </p:sp>
      <p:sp>
        <p:nvSpPr>
          <p:cNvPr id="1785" name="矩形 1784"/>
          <p:cNvSpPr/>
          <p:nvPr/>
        </p:nvSpPr>
        <p:spPr>
          <a:xfrm>
            <a:off x="2107131" y="3317653"/>
            <a:ext cx="1620957" cy="738664"/>
          </a:xfrm>
          <a:prstGeom prst="rect">
            <a:avLst/>
          </a:prstGeom>
        </p:spPr>
        <p:txBody>
          <a:bodyPr wrap="none">
            <a:spAutoFit/>
          </a:bodyPr>
          <a:lstStyle/>
          <a:p>
            <a:pPr>
              <a:lnSpc>
                <a:spcPct val="150000"/>
              </a:lnSpc>
            </a:pPr>
            <a:r>
              <a:rPr lang="zh-CN" altLang="en-US" sz="2800" dirty="0">
                <a:solidFill>
                  <a:schemeClr val="bg1"/>
                </a:solidFill>
                <a:latin typeface="方正清刻本悦宋简体" panose="02000000000000000000" pitchFamily="2" charset="-122"/>
                <a:ea typeface="方正清刻本悦宋简体" panose="02000000000000000000" pitchFamily="2" charset="-122"/>
              </a:rPr>
              <a:t>方案设计</a:t>
            </a:r>
            <a:endParaRPr lang="en-US" altLang="zh-CN" sz="28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786" name="矩形 1785"/>
          <p:cNvSpPr/>
          <p:nvPr/>
        </p:nvSpPr>
        <p:spPr>
          <a:xfrm>
            <a:off x="7438477" y="4977560"/>
            <a:ext cx="1013651" cy="400111"/>
          </a:xfrm>
          <a:prstGeom prst="rect">
            <a:avLst/>
          </a:prstGeom>
        </p:spPr>
        <p:txBody>
          <a:bodyPr wrap="square" lIns="91436" tIns="45718" rIns="91436" bIns="45718">
            <a:spAutoFit/>
          </a:bodyPr>
          <a:lstStyle/>
          <a:p>
            <a:r>
              <a:rPr lang="zh-CN" altLang="en-US" sz="2000" dirty="0" smtClean="0">
                <a:solidFill>
                  <a:srgbClr val="FFFFFF"/>
                </a:solidFill>
                <a:latin typeface="微软雅黑" pitchFamily="34" charset="-122"/>
                <a:ea typeface="微软雅黑" pitchFamily="34" charset="-122"/>
              </a:rPr>
              <a:t>方案</a:t>
            </a:r>
            <a:r>
              <a:rPr lang="en-US" altLang="zh-CN" sz="2000" dirty="0">
                <a:solidFill>
                  <a:srgbClr val="FFFFFF"/>
                </a:solidFill>
                <a:latin typeface="微软雅黑" pitchFamily="34" charset="-122"/>
                <a:ea typeface="微软雅黑" pitchFamily="34" charset="-122"/>
              </a:rPr>
              <a:t>2</a:t>
            </a:r>
          </a:p>
        </p:txBody>
      </p:sp>
      <p:sp>
        <p:nvSpPr>
          <p:cNvPr id="1787" name="矩形 1786"/>
          <p:cNvSpPr/>
          <p:nvPr/>
        </p:nvSpPr>
        <p:spPr>
          <a:xfrm>
            <a:off x="9242015" y="4602493"/>
            <a:ext cx="1013651" cy="400111"/>
          </a:xfrm>
          <a:prstGeom prst="rect">
            <a:avLst/>
          </a:prstGeom>
        </p:spPr>
        <p:txBody>
          <a:bodyPr wrap="square" lIns="91436" tIns="45718" rIns="91436" bIns="45718">
            <a:spAutoFit/>
          </a:bodyPr>
          <a:lstStyle/>
          <a:p>
            <a:r>
              <a:rPr lang="zh-CN" altLang="en-US" sz="2000" dirty="0" smtClean="0">
                <a:solidFill>
                  <a:srgbClr val="FFFFFF"/>
                </a:solidFill>
                <a:latin typeface="微软雅黑" pitchFamily="34" charset="-122"/>
                <a:ea typeface="微软雅黑" pitchFamily="34" charset="-122"/>
              </a:rPr>
              <a:t>方案</a:t>
            </a:r>
            <a:r>
              <a:rPr lang="en-US" altLang="zh-CN" sz="2000" dirty="0" smtClean="0">
                <a:solidFill>
                  <a:srgbClr val="FFFFFF"/>
                </a:solidFill>
                <a:latin typeface="微软雅黑" pitchFamily="34" charset="-122"/>
                <a:ea typeface="微软雅黑" pitchFamily="34" charset="-122"/>
              </a:rPr>
              <a:t>3</a:t>
            </a:r>
            <a:endParaRPr lang="en-US" altLang="zh-CN" sz="2000" dirty="0">
              <a:solidFill>
                <a:srgbClr val="FFFFFF"/>
              </a:solidFill>
              <a:latin typeface="微软雅黑" pitchFamily="34" charset="-122"/>
              <a:ea typeface="微软雅黑" pitchFamily="34" charset="-122"/>
            </a:endParaRPr>
          </a:p>
        </p:txBody>
      </p:sp>
      <p:sp>
        <p:nvSpPr>
          <p:cNvPr id="1788" name="圆角矩形 1787"/>
          <p:cNvSpPr/>
          <p:nvPr/>
        </p:nvSpPr>
        <p:spPr>
          <a:xfrm rot="10800000" flipV="1">
            <a:off x="1006219" y="1671489"/>
            <a:ext cx="1299872"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400" dirty="0"/>
              <a:t>关键词</a:t>
            </a:r>
          </a:p>
        </p:txBody>
      </p:sp>
      <p:sp>
        <p:nvSpPr>
          <p:cNvPr id="1789" name="矩形 1788"/>
          <p:cNvSpPr/>
          <p:nvPr/>
        </p:nvSpPr>
        <p:spPr>
          <a:xfrm>
            <a:off x="2540359" y="1590583"/>
            <a:ext cx="8239260" cy="732508"/>
          </a:xfrm>
          <a:prstGeom prst="rect">
            <a:avLst/>
          </a:prstGeom>
        </p:spPr>
        <p:txBody>
          <a:bodyPr wrap="square" lIns="91436" tIns="45718" rIns="91436" bIns="45718">
            <a:spAutoFit/>
          </a:bodyPr>
          <a:lstStyle/>
          <a:p>
            <a:pPr>
              <a:lnSpc>
                <a:spcPct val="130000"/>
              </a:lnSpc>
            </a:pPr>
            <a:r>
              <a:rPr lang="zh-CN" altLang="en-US" sz="16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2">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26" name="直接连接符 25"/>
          <p:cNvCxnSpPr/>
          <p:nvPr/>
        </p:nvCxnSpPr>
        <p:spPr>
          <a:xfrm>
            <a:off x="1200150" y="2000250"/>
            <a:ext cx="2781300" cy="0"/>
          </a:xfrm>
          <a:prstGeom prst="line">
            <a:avLst/>
          </a:prstGeom>
          <a:ln w="38100">
            <a:solidFill>
              <a:srgbClr val="157E9F"/>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724400" y="2000250"/>
            <a:ext cx="2781300" cy="0"/>
          </a:xfrm>
          <a:prstGeom prst="line">
            <a:avLst/>
          </a:prstGeom>
          <a:ln w="38100">
            <a:solidFill>
              <a:srgbClr val="157E9F"/>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172450" y="2000250"/>
            <a:ext cx="2781300" cy="0"/>
          </a:xfrm>
          <a:prstGeom prst="line">
            <a:avLst/>
          </a:prstGeom>
          <a:ln w="38100">
            <a:solidFill>
              <a:srgbClr val="157E9F"/>
            </a:solidFill>
          </a:ln>
        </p:spPr>
        <p:style>
          <a:lnRef idx="1">
            <a:schemeClr val="accent1"/>
          </a:lnRef>
          <a:fillRef idx="0">
            <a:schemeClr val="accent1"/>
          </a:fillRef>
          <a:effectRef idx="0">
            <a:schemeClr val="accent1"/>
          </a:effectRef>
          <a:fontRef idx="minor">
            <a:schemeClr val="tx1"/>
          </a:fontRef>
        </p:style>
      </p:cxnSp>
      <p:sp>
        <p:nvSpPr>
          <p:cNvPr id="29" name="TextBox 18"/>
          <p:cNvSpPr txBox="1"/>
          <p:nvPr/>
        </p:nvSpPr>
        <p:spPr>
          <a:xfrm>
            <a:off x="1200150" y="2246875"/>
            <a:ext cx="2781300" cy="2973122"/>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200" dirty="0" smtClean="0">
                <a:solidFill>
                  <a:schemeClr val="bg1">
                    <a:lumMod val="50000"/>
                  </a:schemeClr>
                </a:solidFill>
                <a:latin typeface="微软雅黑" pitchFamily="34" charset="-122"/>
                <a:ea typeface="微软雅黑" pitchFamily="34" charset="-122"/>
                <a:cs typeface="Levenim MT" pitchFamily="2" charset="-79"/>
              </a:rPr>
              <a:t>、行距</a:t>
            </a:r>
            <a:r>
              <a:rPr lang="zh-CN" altLang="en-US" sz="1200" dirty="0">
                <a:solidFill>
                  <a:schemeClr val="bg1">
                    <a:lumMod val="50000"/>
                  </a:schemeClr>
                </a:solidFill>
                <a:latin typeface="微软雅黑" pitchFamily="34" charset="-122"/>
                <a:ea typeface="微软雅黑" pitchFamily="34" charset="-122"/>
                <a:cs typeface="Levenim MT" pitchFamily="2" charset="-79"/>
              </a:rPr>
              <a:t>等进行修改</a:t>
            </a:r>
            <a:r>
              <a:rPr lang="zh-CN" altLang="en-US" sz="1200" dirty="0" smtClean="0">
                <a:solidFill>
                  <a:schemeClr val="bg1">
                    <a:lumMod val="50000"/>
                  </a:schemeClr>
                </a:solidFill>
                <a:latin typeface="微软雅黑" pitchFamily="34" charset="-122"/>
                <a:ea typeface="微软雅黑" pitchFamily="34" charset="-122"/>
                <a:cs typeface="Levenim MT" pitchFamily="2" charset="-79"/>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sp>
        <p:nvSpPr>
          <p:cNvPr id="30" name="TextBox 18"/>
          <p:cNvSpPr txBox="1"/>
          <p:nvPr/>
        </p:nvSpPr>
        <p:spPr>
          <a:xfrm>
            <a:off x="4724400" y="2246875"/>
            <a:ext cx="2781300" cy="2973122"/>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200" dirty="0" smtClean="0">
                <a:solidFill>
                  <a:schemeClr val="bg1">
                    <a:lumMod val="50000"/>
                  </a:schemeClr>
                </a:solidFill>
                <a:latin typeface="微软雅黑" pitchFamily="34" charset="-122"/>
                <a:ea typeface="微软雅黑" pitchFamily="34" charset="-122"/>
                <a:cs typeface="Levenim MT" pitchFamily="2" charset="-79"/>
              </a:rPr>
              <a:t>、行距</a:t>
            </a:r>
            <a:r>
              <a:rPr lang="zh-CN" altLang="en-US" sz="1200" dirty="0">
                <a:solidFill>
                  <a:schemeClr val="bg1">
                    <a:lumMod val="50000"/>
                  </a:schemeClr>
                </a:solidFill>
                <a:latin typeface="微软雅黑" pitchFamily="34" charset="-122"/>
                <a:ea typeface="微软雅黑" pitchFamily="34" charset="-122"/>
                <a:cs typeface="Levenim MT" pitchFamily="2" charset="-79"/>
              </a:rPr>
              <a:t>等进行修改</a:t>
            </a:r>
            <a:r>
              <a:rPr lang="zh-CN" altLang="en-US" sz="1200" dirty="0" smtClean="0">
                <a:solidFill>
                  <a:schemeClr val="bg1">
                    <a:lumMod val="50000"/>
                  </a:schemeClr>
                </a:solidFill>
                <a:latin typeface="微软雅黑" pitchFamily="34" charset="-122"/>
                <a:ea typeface="微软雅黑" pitchFamily="34" charset="-122"/>
                <a:cs typeface="Levenim MT" pitchFamily="2" charset="-79"/>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sp>
        <p:nvSpPr>
          <p:cNvPr id="31" name="TextBox 18"/>
          <p:cNvSpPr txBox="1"/>
          <p:nvPr/>
        </p:nvSpPr>
        <p:spPr>
          <a:xfrm>
            <a:off x="8172450" y="2246875"/>
            <a:ext cx="2781300" cy="2973122"/>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200" dirty="0" smtClean="0">
                <a:solidFill>
                  <a:schemeClr val="bg1">
                    <a:lumMod val="50000"/>
                  </a:schemeClr>
                </a:solidFill>
                <a:latin typeface="微软雅黑" pitchFamily="34" charset="-122"/>
                <a:ea typeface="微软雅黑" pitchFamily="34" charset="-122"/>
                <a:cs typeface="Levenim MT" pitchFamily="2" charset="-79"/>
              </a:rPr>
              <a:t>、行距</a:t>
            </a:r>
            <a:r>
              <a:rPr lang="zh-CN" altLang="en-US" sz="1200" dirty="0">
                <a:solidFill>
                  <a:schemeClr val="bg1">
                    <a:lumMod val="50000"/>
                  </a:schemeClr>
                </a:solidFill>
                <a:latin typeface="微软雅黑" pitchFamily="34" charset="-122"/>
                <a:ea typeface="微软雅黑" pitchFamily="34" charset="-122"/>
                <a:cs typeface="Levenim MT" pitchFamily="2" charset="-79"/>
              </a:rPr>
              <a:t>等进行修改</a:t>
            </a:r>
            <a:r>
              <a:rPr lang="zh-CN" altLang="en-US" sz="1200" dirty="0" smtClean="0">
                <a:solidFill>
                  <a:schemeClr val="bg1">
                    <a:lumMod val="50000"/>
                  </a:schemeClr>
                </a:solidFill>
                <a:latin typeface="微软雅黑" pitchFamily="34" charset="-122"/>
                <a:ea typeface="微软雅黑" pitchFamily="34" charset="-122"/>
                <a:cs typeface="Levenim MT" pitchFamily="2" charset="-79"/>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sp>
        <p:nvSpPr>
          <p:cNvPr id="32" name="矩形 31"/>
          <p:cNvSpPr/>
          <p:nvPr/>
        </p:nvSpPr>
        <p:spPr>
          <a:xfrm>
            <a:off x="1257300" y="5466621"/>
            <a:ext cx="1663909" cy="340480"/>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Your keyword</a:t>
            </a:r>
            <a:endParaRPr lang="zh-CN" altLang="en-US" sz="2000" b="1" dirty="0"/>
          </a:p>
        </p:txBody>
      </p:sp>
      <p:sp>
        <p:nvSpPr>
          <p:cNvPr id="33" name="矩形 32"/>
          <p:cNvSpPr/>
          <p:nvPr/>
        </p:nvSpPr>
        <p:spPr>
          <a:xfrm>
            <a:off x="4838700" y="5466621"/>
            <a:ext cx="1663909" cy="340480"/>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Your keyword</a:t>
            </a:r>
            <a:endParaRPr lang="zh-CN" altLang="en-US" sz="2000" b="1" dirty="0"/>
          </a:p>
        </p:txBody>
      </p:sp>
      <p:sp>
        <p:nvSpPr>
          <p:cNvPr id="34" name="矩形 33"/>
          <p:cNvSpPr/>
          <p:nvPr/>
        </p:nvSpPr>
        <p:spPr>
          <a:xfrm>
            <a:off x="8248650" y="5466621"/>
            <a:ext cx="1663909" cy="340480"/>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Your keyword</a:t>
            </a:r>
            <a:endParaRPr lang="zh-CN" altLang="en-US" sz="2000" b="1" dirty="0"/>
          </a:p>
        </p:txBody>
      </p:sp>
      <p:sp>
        <p:nvSpPr>
          <p:cNvPr id="35" name="燕尾形 34"/>
          <p:cNvSpPr/>
          <p:nvPr/>
        </p:nvSpPr>
        <p:spPr>
          <a:xfrm>
            <a:off x="1217613" y="1622993"/>
            <a:ext cx="177800" cy="337819"/>
          </a:xfrm>
          <a:prstGeom prst="chevron">
            <a:avLst/>
          </a:prstGeom>
          <a:solidFill>
            <a:srgbClr val="1BA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燕尾形 35"/>
          <p:cNvSpPr/>
          <p:nvPr/>
        </p:nvSpPr>
        <p:spPr>
          <a:xfrm>
            <a:off x="1370013" y="1622993"/>
            <a:ext cx="177800" cy="337819"/>
          </a:xfrm>
          <a:prstGeom prst="chevron">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燕尾形 36"/>
          <p:cNvSpPr/>
          <p:nvPr/>
        </p:nvSpPr>
        <p:spPr>
          <a:xfrm>
            <a:off x="1522413" y="1622993"/>
            <a:ext cx="177800" cy="337819"/>
          </a:xfrm>
          <a:prstGeom prst="chevron">
            <a:avLst/>
          </a:prstGeom>
          <a:solidFill>
            <a:srgbClr val="0D5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燕尾形 37"/>
          <p:cNvSpPr/>
          <p:nvPr/>
        </p:nvSpPr>
        <p:spPr>
          <a:xfrm>
            <a:off x="4735513" y="1622993"/>
            <a:ext cx="177800" cy="337819"/>
          </a:xfrm>
          <a:prstGeom prst="chevron">
            <a:avLst/>
          </a:prstGeom>
          <a:solidFill>
            <a:srgbClr val="1BA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燕尾形 38"/>
          <p:cNvSpPr/>
          <p:nvPr/>
        </p:nvSpPr>
        <p:spPr>
          <a:xfrm>
            <a:off x="4887913" y="1622993"/>
            <a:ext cx="177800" cy="337819"/>
          </a:xfrm>
          <a:prstGeom prst="chevron">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燕尾形 39"/>
          <p:cNvSpPr/>
          <p:nvPr/>
        </p:nvSpPr>
        <p:spPr>
          <a:xfrm>
            <a:off x="5040313" y="1622993"/>
            <a:ext cx="177800" cy="337819"/>
          </a:xfrm>
          <a:prstGeom prst="chevron">
            <a:avLst/>
          </a:prstGeom>
          <a:solidFill>
            <a:srgbClr val="0D5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燕尾形 40"/>
          <p:cNvSpPr/>
          <p:nvPr/>
        </p:nvSpPr>
        <p:spPr>
          <a:xfrm>
            <a:off x="8221663" y="1622993"/>
            <a:ext cx="177800" cy="337819"/>
          </a:xfrm>
          <a:prstGeom prst="chevron">
            <a:avLst/>
          </a:prstGeom>
          <a:solidFill>
            <a:srgbClr val="1BA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燕尾形 41"/>
          <p:cNvSpPr/>
          <p:nvPr/>
        </p:nvSpPr>
        <p:spPr>
          <a:xfrm>
            <a:off x="8374063" y="1622993"/>
            <a:ext cx="177800" cy="337819"/>
          </a:xfrm>
          <a:prstGeom prst="chevron">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燕尾形 42"/>
          <p:cNvSpPr/>
          <p:nvPr/>
        </p:nvSpPr>
        <p:spPr>
          <a:xfrm>
            <a:off x="8526463" y="1622993"/>
            <a:ext cx="177800" cy="337819"/>
          </a:xfrm>
          <a:prstGeom prst="chevron">
            <a:avLst/>
          </a:prstGeom>
          <a:solidFill>
            <a:srgbClr val="0D5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5" name="圆角矩形 44"/>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3</a:t>
            </a:r>
            <a:endParaRPr lang="zh-CN" altLang="en-US" sz="3600" dirty="0"/>
          </a:p>
        </p:txBody>
      </p:sp>
      <p:sp>
        <p:nvSpPr>
          <p:cNvPr id="47" name="圆角矩形 46"/>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49" name="矩形 48"/>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选题研究方法</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50" name="矩形 49"/>
          <p:cNvSpPr/>
          <p:nvPr/>
        </p:nvSpPr>
        <p:spPr>
          <a:xfrm>
            <a:off x="3544009" y="310334"/>
            <a:ext cx="2456178"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RESEARCH PROCESS</a:t>
            </a:r>
            <a:endParaRPr lang="en-US" altLang="zh-CN"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86" name="Freeform 77"/>
          <p:cNvSpPr>
            <a:spLocks noEditPoints="1"/>
          </p:cNvSpPr>
          <p:nvPr/>
        </p:nvSpPr>
        <p:spPr bwMode="auto">
          <a:xfrm>
            <a:off x="4717744" y="2957149"/>
            <a:ext cx="519770" cy="519770"/>
          </a:xfrm>
          <a:custGeom>
            <a:avLst/>
            <a:gdLst>
              <a:gd name="T0" fmla="*/ 2147483646 w 200"/>
              <a:gd name="T1" fmla="*/ 2147483646 h 200"/>
              <a:gd name="T2" fmla="*/ 2147483646 w 200"/>
              <a:gd name="T3" fmla="*/ 2147483646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2147483646 w 200"/>
              <a:gd name="T33" fmla="*/ 2147483646 h 200"/>
              <a:gd name="T34" fmla="*/ 2147483646 w 200"/>
              <a:gd name="T35" fmla="*/ 2147483646 h 200"/>
              <a:gd name="T36" fmla="*/ 2147483646 w 200"/>
              <a:gd name="T37" fmla="*/ 2147483646 h 200"/>
              <a:gd name="T38" fmla="*/ 2147483646 w 200"/>
              <a:gd name="T39" fmla="*/ 2147483646 h 200"/>
              <a:gd name="T40" fmla="*/ 2147483646 w 200"/>
              <a:gd name="T41" fmla="*/ 2147483646 h 200"/>
              <a:gd name="T42" fmla="*/ 2147483646 w 200"/>
              <a:gd name="T43" fmla="*/ 2147483646 h 200"/>
              <a:gd name="T44" fmla="*/ 2147483646 w 200"/>
              <a:gd name="T45" fmla="*/ 2147483646 h 200"/>
              <a:gd name="T46" fmla="*/ 2147483646 w 200"/>
              <a:gd name="T47" fmla="*/ 2147483646 h 200"/>
              <a:gd name="T48" fmla="*/ 2147483646 w 200"/>
              <a:gd name="T49" fmla="*/ 2147483646 h 200"/>
              <a:gd name="T50" fmla="*/ 2147483646 w 200"/>
              <a:gd name="T51" fmla="*/ 2147483646 h 200"/>
              <a:gd name="T52" fmla="*/ 2147483646 w 200"/>
              <a:gd name="T53" fmla="*/ 2147483646 h 200"/>
              <a:gd name="T54" fmla="*/ 2147483646 w 200"/>
              <a:gd name="T55" fmla="*/ 2147483646 h 200"/>
              <a:gd name="T56" fmla="*/ 2147483646 w 200"/>
              <a:gd name="T57" fmla="*/ 2147483646 h 200"/>
              <a:gd name="T58" fmla="*/ 2147483646 w 200"/>
              <a:gd name="T59" fmla="*/ 2147483646 h 200"/>
              <a:gd name="T60" fmla="*/ 2147483646 w 200"/>
              <a:gd name="T61" fmla="*/ 2147483646 h 200"/>
              <a:gd name="T62" fmla="*/ 2147483646 w 200"/>
              <a:gd name="T63" fmla="*/ 2147483646 h 200"/>
              <a:gd name="T64" fmla="*/ 2147483646 w 200"/>
              <a:gd name="T65" fmla="*/ 2147483646 h 200"/>
              <a:gd name="T66" fmla="*/ 2147483646 w 200"/>
              <a:gd name="T67" fmla="*/ 2147483646 h 200"/>
              <a:gd name="T68" fmla="*/ 2147483646 w 200"/>
              <a:gd name="T69" fmla="*/ 2147483646 h 200"/>
              <a:gd name="T70" fmla="*/ 2147483646 w 200"/>
              <a:gd name="T71" fmla="*/ 0 h 200"/>
              <a:gd name="T72" fmla="*/ 2147483646 w 200"/>
              <a:gd name="T73" fmla="*/ 2147483646 h 200"/>
              <a:gd name="T74" fmla="*/ 2147483646 w 200"/>
              <a:gd name="T75" fmla="*/ 2147483646 h 200"/>
              <a:gd name="T76" fmla="*/ 2147483646 w 200"/>
              <a:gd name="T77" fmla="*/ 2147483646 h 200"/>
              <a:gd name="T78" fmla="*/ 0 w 200"/>
              <a:gd name="T79" fmla="*/ 2147483646 h 200"/>
              <a:gd name="T80" fmla="*/ 2147483646 w 200"/>
              <a:gd name="T81" fmla="*/ 2147483646 h 200"/>
              <a:gd name="T82" fmla="*/ 2147483646 w 200"/>
              <a:gd name="T83" fmla="*/ 2147483646 h 200"/>
              <a:gd name="T84" fmla="*/ 2147483646 w 200"/>
              <a:gd name="T85" fmla="*/ 2147483646 h 200"/>
              <a:gd name="T86" fmla="*/ 2147483646 w 200"/>
              <a:gd name="T87" fmla="*/ 2147483646 h 200"/>
              <a:gd name="T88" fmla="*/ 2147483646 w 200"/>
              <a:gd name="T89" fmla="*/ 2147483646 h 200"/>
              <a:gd name="T90" fmla="*/ 2147483646 w 200"/>
              <a:gd name="T91" fmla="*/ 2147483646 h 200"/>
              <a:gd name="T92" fmla="*/ 2147483646 w 200"/>
              <a:gd name="T93" fmla="*/ 2147483646 h 200"/>
              <a:gd name="T94" fmla="*/ 2147483646 w 200"/>
              <a:gd name="T95" fmla="*/ 2147483646 h 200"/>
              <a:gd name="T96" fmla="*/ 2147483646 w 200"/>
              <a:gd name="T97" fmla="*/ 2147483646 h 200"/>
              <a:gd name="T98" fmla="*/ 2147483646 w 200"/>
              <a:gd name="T99" fmla="*/ 2147483646 h 200"/>
              <a:gd name="T100" fmla="*/ 2147483646 w 200"/>
              <a:gd name="T101" fmla="*/ 2147483646 h 200"/>
              <a:gd name="T102" fmla="*/ 2147483646 w 200"/>
              <a:gd name="T103" fmla="*/ 2147483646 h 200"/>
              <a:gd name="T104" fmla="*/ 2147483646 w 200"/>
              <a:gd name="T105" fmla="*/ 2147483646 h 200"/>
              <a:gd name="T106" fmla="*/ 2147483646 w 200"/>
              <a:gd name="T107" fmla="*/ 2147483646 h 2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0" h="200">
                <a:moveTo>
                  <a:pt x="112" y="8"/>
                </a:moveTo>
                <a:cubicBezTo>
                  <a:pt x="112" y="21"/>
                  <a:pt x="112" y="21"/>
                  <a:pt x="112" y="21"/>
                </a:cubicBezTo>
                <a:cubicBezTo>
                  <a:pt x="112" y="27"/>
                  <a:pt x="112" y="27"/>
                  <a:pt x="112" y="27"/>
                </a:cubicBezTo>
                <a:cubicBezTo>
                  <a:pt x="118" y="29"/>
                  <a:pt x="118" y="29"/>
                  <a:pt x="118" y="29"/>
                </a:cubicBezTo>
                <a:cubicBezTo>
                  <a:pt x="125" y="30"/>
                  <a:pt x="132" y="33"/>
                  <a:pt x="138" y="37"/>
                </a:cubicBezTo>
                <a:cubicBezTo>
                  <a:pt x="143" y="40"/>
                  <a:pt x="143" y="40"/>
                  <a:pt x="143" y="40"/>
                </a:cubicBezTo>
                <a:cubicBezTo>
                  <a:pt x="147" y="36"/>
                  <a:pt x="147" y="36"/>
                  <a:pt x="147" y="36"/>
                </a:cubicBezTo>
                <a:cubicBezTo>
                  <a:pt x="157" y="26"/>
                  <a:pt x="157" y="26"/>
                  <a:pt x="157" y="26"/>
                </a:cubicBezTo>
                <a:cubicBezTo>
                  <a:pt x="174" y="43"/>
                  <a:pt x="174" y="43"/>
                  <a:pt x="174" y="43"/>
                </a:cubicBezTo>
                <a:cubicBezTo>
                  <a:pt x="164" y="53"/>
                  <a:pt x="164" y="53"/>
                  <a:pt x="164" y="53"/>
                </a:cubicBezTo>
                <a:cubicBezTo>
                  <a:pt x="160" y="57"/>
                  <a:pt x="160" y="57"/>
                  <a:pt x="160" y="57"/>
                </a:cubicBezTo>
                <a:cubicBezTo>
                  <a:pt x="163" y="62"/>
                  <a:pt x="163" y="62"/>
                  <a:pt x="163" y="62"/>
                </a:cubicBezTo>
                <a:cubicBezTo>
                  <a:pt x="166" y="68"/>
                  <a:pt x="169" y="75"/>
                  <a:pt x="170" y="81"/>
                </a:cubicBezTo>
                <a:cubicBezTo>
                  <a:pt x="172" y="88"/>
                  <a:pt x="172" y="88"/>
                  <a:pt x="172" y="88"/>
                </a:cubicBezTo>
                <a:cubicBezTo>
                  <a:pt x="178" y="88"/>
                  <a:pt x="178" y="88"/>
                  <a:pt x="178" y="88"/>
                </a:cubicBezTo>
                <a:cubicBezTo>
                  <a:pt x="192" y="88"/>
                  <a:pt x="192" y="88"/>
                  <a:pt x="192" y="88"/>
                </a:cubicBezTo>
                <a:cubicBezTo>
                  <a:pt x="192" y="112"/>
                  <a:pt x="192" y="112"/>
                  <a:pt x="192" y="112"/>
                </a:cubicBezTo>
                <a:cubicBezTo>
                  <a:pt x="177" y="112"/>
                  <a:pt x="177" y="112"/>
                  <a:pt x="177" y="112"/>
                </a:cubicBezTo>
                <a:cubicBezTo>
                  <a:pt x="171" y="112"/>
                  <a:pt x="171" y="112"/>
                  <a:pt x="171" y="112"/>
                </a:cubicBezTo>
                <a:cubicBezTo>
                  <a:pt x="170" y="117"/>
                  <a:pt x="170" y="117"/>
                  <a:pt x="170" y="117"/>
                </a:cubicBezTo>
                <a:cubicBezTo>
                  <a:pt x="168" y="124"/>
                  <a:pt x="165" y="130"/>
                  <a:pt x="162" y="135"/>
                </a:cubicBezTo>
                <a:cubicBezTo>
                  <a:pt x="159" y="141"/>
                  <a:pt x="159" y="141"/>
                  <a:pt x="159" y="141"/>
                </a:cubicBezTo>
                <a:cubicBezTo>
                  <a:pt x="163" y="145"/>
                  <a:pt x="163" y="145"/>
                  <a:pt x="163" y="145"/>
                </a:cubicBezTo>
                <a:cubicBezTo>
                  <a:pt x="174" y="156"/>
                  <a:pt x="174" y="156"/>
                  <a:pt x="174" y="156"/>
                </a:cubicBezTo>
                <a:cubicBezTo>
                  <a:pt x="157" y="173"/>
                  <a:pt x="157" y="173"/>
                  <a:pt x="157" y="173"/>
                </a:cubicBezTo>
                <a:cubicBezTo>
                  <a:pt x="146" y="162"/>
                  <a:pt x="146" y="162"/>
                  <a:pt x="146" y="162"/>
                </a:cubicBezTo>
                <a:cubicBezTo>
                  <a:pt x="142" y="158"/>
                  <a:pt x="142" y="158"/>
                  <a:pt x="142" y="158"/>
                </a:cubicBezTo>
                <a:cubicBezTo>
                  <a:pt x="136" y="161"/>
                  <a:pt x="136" y="161"/>
                  <a:pt x="136" y="161"/>
                </a:cubicBezTo>
                <a:cubicBezTo>
                  <a:pt x="131" y="164"/>
                  <a:pt x="125" y="166"/>
                  <a:pt x="118" y="168"/>
                </a:cubicBezTo>
                <a:cubicBezTo>
                  <a:pt x="112" y="169"/>
                  <a:pt x="112" y="169"/>
                  <a:pt x="112" y="169"/>
                </a:cubicBezTo>
                <a:cubicBezTo>
                  <a:pt x="112" y="176"/>
                  <a:pt x="112" y="176"/>
                  <a:pt x="112" y="176"/>
                </a:cubicBezTo>
                <a:cubicBezTo>
                  <a:pt x="112" y="192"/>
                  <a:pt x="112" y="192"/>
                  <a:pt x="112" y="192"/>
                </a:cubicBezTo>
                <a:cubicBezTo>
                  <a:pt x="88" y="192"/>
                  <a:pt x="88" y="192"/>
                  <a:pt x="88" y="192"/>
                </a:cubicBezTo>
                <a:cubicBezTo>
                  <a:pt x="88" y="176"/>
                  <a:pt x="88" y="176"/>
                  <a:pt x="88" y="176"/>
                </a:cubicBezTo>
                <a:cubicBezTo>
                  <a:pt x="88" y="169"/>
                  <a:pt x="88" y="169"/>
                  <a:pt x="88" y="169"/>
                </a:cubicBezTo>
                <a:cubicBezTo>
                  <a:pt x="82" y="168"/>
                  <a:pt x="82" y="168"/>
                  <a:pt x="82" y="168"/>
                </a:cubicBezTo>
                <a:cubicBezTo>
                  <a:pt x="76" y="166"/>
                  <a:pt x="70" y="164"/>
                  <a:pt x="65" y="161"/>
                </a:cubicBezTo>
                <a:cubicBezTo>
                  <a:pt x="59" y="158"/>
                  <a:pt x="59" y="158"/>
                  <a:pt x="59" y="158"/>
                </a:cubicBezTo>
                <a:cubicBezTo>
                  <a:pt x="55" y="162"/>
                  <a:pt x="55" y="162"/>
                  <a:pt x="55" y="162"/>
                </a:cubicBezTo>
                <a:cubicBezTo>
                  <a:pt x="44" y="173"/>
                  <a:pt x="44" y="173"/>
                  <a:pt x="44" y="173"/>
                </a:cubicBezTo>
                <a:cubicBezTo>
                  <a:pt x="27" y="156"/>
                  <a:pt x="27" y="156"/>
                  <a:pt x="27" y="156"/>
                </a:cubicBezTo>
                <a:cubicBezTo>
                  <a:pt x="38" y="145"/>
                  <a:pt x="38" y="145"/>
                  <a:pt x="38" y="145"/>
                </a:cubicBezTo>
                <a:cubicBezTo>
                  <a:pt x="42" y="141"/>
                  <a:pt x="42" y="141"/>
                  <a:pt x="42" y="141"/>
                </a:cubicBezTo>
                <a:cubicBezTo>
                  <a:pt x="39" y="135"/>
                  <a:pt x="39" y="135"/>
                  <a:pt x="39" y="135"/>
                </a:cubicBezTo>
                <a:cubicBezTo>
                  <a:pt x="35" y="130"/>
                  <a:pt x="33" y="124"/>
                  <a:pt x="31" y="117"/>
                </a:cubicBezTo>
                <a:cubicBezTo>
                  <a:pt x="29" y="112"/>
                  <a:pt x="29" y="112"/>
                  <a:pt x="29" y="112"/>
                </a:cubicBezTo>
                <a:cubicBezTo>
                  <a:pt x="23" y="112"/>
                  <a:pt x="23" y="112"/>
                  <a:pt x="23" y="112"/>
                </a:cubicBezTo>
                <a:cubicBezTo>
                  <a:pt x="8" y="112"/>
                  <a:pt x="8" y="112"/>
                  <a:pt x="8" y="112"/>
                </a:cubicBezTo>
                <a:cubicBezTo>
                  <a:pt x="8" y="88"/>
                  <a:pt x="8" y="88"/>
                  <a:pt x="8" y="88"/>
                </a:cubicBezTo>
                <a:cubicBezTo>
                  <a:pt x="23" y="88"/>
                  <a:pt x="23" y="88"/>
                  <a:pt x="23" y="88"/>
                </a:cubicBezTo>
                <a:cubicBezTo>
                  <a:pt x="29" y="88"/>
                  <a:pt x="29" y="88"/>
                  <a:pt x="29" y="88"/>
                </a:cubicBezTo>
                <a:cubicBezTo>
                  <a:pt x="30" y="81"/>
                  <a:pt x="30" y="81"/>
                  <a:pt x="30" y="81"/>
                </a:cubicBezTo>
                <a:cubicBezTo>
                  <a:pt x="32" y="75"/>
                  <a:pt x="35" y="68"/>
                  <a:pt x="38" y="62"/>
                </a:cubicBezTo>
                <a:cubicBezTo>
                  <a:pt x="41" y="57"/>
                  <a:pt x="41" y="57"/>
                  <a:pt x="41" y="57"/>
                </a:cubicBezTo>
                <a:cubicBezTo>
                  <a:pt x="37" y="53"/>
                  <a:pt x="37" y="53"/>
                  <a:pt x="37" y="53"/>
                </a:cubicBezTo>
                <a:cubicBezTo>
                  <a:pt x="27" y="43"/>
                  <a:pt x="27" y="43"/>
                  <a:pt x="27" y="43"/>
                </a:cubicBezTo>
                <a:cubicBezTo>
                  <a:pt x="44" y="26"/>
                  <a:pt x="44" y="26"/>
                  <a:pt x="44" y="26"/>
                </a:cubicBezTo>
                <a:cubicBezTo>
                  <a:pt x="53" y="36"/>
                  <a:pt x="53" y="36"/>
                  <a:pt x="53" y="36"/>
                </a:cubicBezTo>
                <a:cubicBezTo>
                  <a:pt x="58" y="40"/>
                  <a:pt x="58" y="40"/>
                  <a:pt x="58" y="40"/>
                </a:cubicBezTo>
                <a:cubicBezTo>
                  <a:pt x="63" y="37"/>
                  <a:pt x="63" y="37"/>
                  <a:pt x="63" y="37"/>
                </a:cubicBezTo>
                <a:cubicBezTo>
                  <a:pt x="69" y="33"/>
                  <a:pt x="76" y="30"/>
                  <a:pt x="82" y="29"/>
                </a:cubicBezTo>
                <a:cubicBezTo>
                  <a:pt x="88" y="27"/>
                  <a:pt x="88" y="27"/>
                  <a:pt x="88" y="27"/>
                </a:cubicBezTo>
                <a:cubicBezTo>
                  <a:pt x="88" y="21"/>
                  <a:pt x="88" y="21"/>
                  <a:pt x="88" y="21"/>
                </a:cubicBezTo>
                <a:cubicBezTo>
                  <a:pt x="88" y="8"/>
                  <a:pt x="88" y="8"/>
                  <a:pt x="88" y="8"/>
                </a:cubicBezTo>
                <a:cubicBezTo>
                  <a:pt x="112" y="8"/>
                  <a:pt x="112" y="8"/>
                  <a:pt x="112" y="8"/>
                </a:cubicBezTo>
                <a:moveTo>
                  <a:pt x="100" y="136"/>
                </a:moveTo>
                <a:cubicBezTo>
                  <a:pt x="120" y="136"/>
                  <a:pt x="136" y="119"/>
                  <a:pt x="136" y="100"/>
                </a:cubicBezTo>
                <a:cubicBezTo>
                  <a:pt x="136" y="80"/>
                  <a:pt x="120" y="64"/>
                  <a:pt x="100" y="64"/>
                </a:cubicBezTo>
                <a:cubicBezTo>
                  <a:pt x="81" y="64"/>
                  <a:pt x="64" y="80"/>
                  <a:pt x="64" y="100"/>
                </a:cubicBezTo>
                <a:cubicBezTo>
                  <a:pt x="64" y="119"/>
                  <a:pt x="81" y="136"/>
                  <a:pt x="100" y="136"/>
                </a:cubicBezTo>
                <a:moveTo>
                  <a:pt x="120" y="0"/>
                </a:move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8"/>
                  <a:pt x="31" y="58"/>
                  <a:pt x="31" y="58"/>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cubicBezTo>
                  <a:pt x="200" y="120"/>
                  <a:pt x="200" y="120"/>
                  <a:pt x="200" y="120"/>
                </a:cubicBezTo>
                <a:cubicBezTo>
                  <a:pt x="200" y="80"/>
                  <a:pt x="200" y="80"/>
                  <a:pt x="200" y="80"/>
                </a:cubicBezTo>
                <a:cubicBezTo>
                  <a:pt x="178" y="80"/>
                  <a:pt x="178" y="80"/>
                  <a:pt x="178" y="80"/>
                </a:cubicBezTo>
                <a:cubicBezTo>
                  <a:pt x="176" y="72"/>
                  <a:pt x="174" y="65"/>
                  <a:pt x="170" y="58"/>
                </a:cubicBezTo>
                <a:cubicBezTo>
                  <a:pt x="185" y="43"/>
                  <a:pt x="185" y="43"/>
                  <a:pt x="185" y="43"/>
                </a:cubicBezTo>
                <a:cubicBezTo>
                  <a:pt x="157" y="15"/>
                  <a:pt x="157" y="15"/>
                  <a:pt x="157" y="15"/>
                </a:cubicBezTo>
                <a:cubicBezTo>
                  <a:pt x="142" y="30"/>
                  <a:pt x="142" y="30"/>
                  <a:pt x="142" y="30"/>
                </a:cubicBezTo>
                <a:cubicBezTo>
                  <a:pt x="135" y="26"/>
                  <a:pt x="128" y="23"/>
                  <a:pt x="120" y="21"/>
                </a:cubicBezTo>
                <a:lnTo>
                  <a:pt x="120" y="0"/>
                </a:ln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path>
            </a:pathLst>
          </a:custGeom>
          <a:solidFill>
            <a:srgbClr val="F3D180"/>
          </a:solidFill>
          <a:ln w="9525">
            <a:solidFill>
              <a:srgbClr val="000000"/>
            </a:solidFill>
            <a:round/>
          </a:ln>
        </p:spPr>
        <p:txBody>
          <a:bodyPr/>
          <a:lstStyle/>
          <a:p>
            <a:endParaRPr lang="zh-CN" altLang="en-US"/>
          </a:p>
        </p:txBody>
      </p:sp>
      <p:sp useBgFill="1">
        <p:nvSpPr>
          <p:cNvPr id="87" name="任意多边形 86"/>
          <p:cNvSpPr/>
          <p:nvPr/>
        </p:nvSpPr>
        <p:spPr>
          <a:xfrm rot="1647890">
            <a:off x="4150525" y="3086552"/>
            <a:ext cx="1962620" cy="1593819"/>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88" name="任意多边形 87"/>
          <p:cNvSpPr/>
          <p:nvPr/>
        </p:nvSpPr>
        <p:spPr>
          <a:xfrm rot="5410385">
            <a:off x="4633631" y="2083674"/>
            <a:ext cx="1962620" cy="1591663"/>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89" name="任意多边形 88"/>
          <p:cNvSpPr/>
          <p:nvPr/>
        </p:nvSpPr>
        <p:spPr>
          <a:xfrm rot="8980181">
            <a:off x="5690426" y="2014659"/>
            <a:ext cx="1962620" cy="1593821"/>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90" name="任意多边形 89"/>
          <p:cNvSpPr/>
          <p:nvPr/>
        </p:nvSpPr>
        <p:spPr>
          <a:xfrm rot="12742676">
            <a:off x="6281369" y="2957149"/>
            <a:ext cx="1962620" cy="1593819"/>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91" name="任意多边形 90"/>
          <p:cNvSpPr/>
          <p:nvPr/>
        </p:nvSpPr>
        <p:spPr>
          <a:xfrm rot="15671084">
            <a:off x="5922274" y="3775627"/>
            <a:ext cx="1962620" cy="1593819"/>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92" name="任意多边形 91"/>
          <p:cNvSpPr/>
          <p:nvPr/>
        </p:nvSpPr>
        <p:spPr>
          <a:xfrm rot="19433579">
            <a:off x="4827736" y="3979436"/>
            <a:ext cx="1962620" cy="1593819"/>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3" name="Freeform 16"/>
          <p:cNvSpPr>
            <a:spLocks noEditPoints="1"/>
          </p:cNvSpPr>
          <p:nvPr/>
        </p:nvSpPr>
        <p:spPr bwMode="auto">
          <a:xfrm>
            <a:off x="6509982" y="2314445"/>
            <a:ext cx="552122" cy="552122"/>
          </a:xfrm>
          <a:custGeom>
            <a:avLst/>
            <a:gdLst>
              <a:gd name="T0" fmla="*/ 2147483646 w 200"/>
              <a:gd name="T1" fmla="*/ 0 h 200"/>
              <a:gd name="T2" fmla="*/ 2147483646 w 200"/>
              <a:gd name="T3" fmla="*/ 0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2147483646 w 200"/>
              <a:gd name="T33" fmla="*/ 2147483646 h 200"/>
              <a:gd name="T34" fmla="*/ 2147483646 w 200"/>
              <a:gd name="T35" fmla="*/ 2147483646 h 200"/>
              <a:gd name="T36" fmla="*/ 2147483646 w 200"/>
              <a:gd name="T37" fmla="*/ 2147483646 h 200"/>
              <a:gd name="T38" fmla="*/ 2147483646 w 200"/>
              <a:gd name="T39" fmla="*/ 2147483646 h 200"/>
              <a:gd name="T40" fmla="*/ 2147483646 w 200"/>
              <a:gd name="T41" fmla="*/ 2147483646 h 200"/>
              <a:gd name="T42" fmla="*/ 2147483646 w 200"/>
              <a:gd name="T43" fmla="*/ 2147483646 h 200"/>
              <a:gd name="T44" fmla="*/ 2147483646 w 200"/>
              <a:gd name="T45" fmla="*/ 2147483646 h 200"/>
              <a:gd name="T46" fmla="*/ 2147483646 w 200"/>
              <a:gd name="T47" fmla="*/ 2147483646 h 200"/>
              <a:gd name="T48" fmla="*/ 2147483646 w 200"/>
              <a:gd name="T49" fmla="*/ 2147483646 h 200"/>
              <a:gd name="T50" fmla="*/ 2147483646 w 200"/>
              <a:gd name="T51" fmla="*/ 2147483646 h 200"/>
              <a:gd name="T52" fmla="*/ 2147483646 w 200"/>
              <a:gd name="T53" fmla="*/ 2147483646 h 200"/>
              <a:gd name="T54" fmla="*/ 2147483646 w 200"/>
              <a:gd name="T55" fmla="*/ 2147483646 h 200"/>
              <a:gd name="T56" fmla="*/ 2147483646 w 200"/>
              <a:gd name="T57" fmla="*/ 2147483646 h 200"/>
              <a:gd name="T58" fmla="*/ 2147483646 w 200"/>
              <a:gd name="T59" fmla="*/ 2147483646 h 200"/>
              <a:gd name="T60" fmla="*/ 2147483646 w 200"/>
              <a:gd name="T61" fmla="*/ 2147483646 h 200"/>
              <a:gd name="T62" fmla="*/ 2147483646 w 200"/>
              <a:gd name="T63" fmla="*/ 2147483646 h 200"/>
              <a:gd name="T64" fmla="*/ 2147483646 w 200"/>
              <a:gd name="T65" fmla="*/ 2147483646 h 200"/>
              <a:gd name="T66" fmla="*/ 2147483646 w 200"/>
              <a:gd name="T67" fmla="*/ 2147483646 h 200"/>
              <a:gd name="T68" fmla="*/ 2147483646 w 200"/>
              <a:gd name="T69" fmla="*/ 2147483646 h 200"/>
              <a:gd name="T70" fmla="*/ 2147483646 w 200"/>
              <a:gd name="T71" fmla="*/ 2147483646 h 200"/>
              <a:gd name="T72" fmla="*/ 2147483646 w 200"/>
              <a:gd name="T73" fmla="*/ 2147483646 h 200"/>
              <a:gd name="T74" fmla="*/ 2147483646 w 200"/>
              <a:gd name="T75" fmla="*/ 2147483646 h 200"/>
              <a:gd name="T76" fmla="*/ 2147483646 w 200"/>
              <a:gd name="T77" fmla="*/ 2147483646 h 200"/>
              <a:gd name="T78" fmla="*/ 2147483646 w 200"/>
              <a:gd name="T79" fmla="*/ 2147483646 h 200"/>
              <a:gd name="T80" fmla="*/ 2147483646 w 200"/>
              <a:gd name="T81" fmla="*/ 2147483646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6" y="200"/>
                  <a:pt x="200" y="155"/>
                  <a:pt x="200" y="100"/>
                </a:cubicBezTo>
                <a:cubicBezTo>
                  <a:pt x="200" y="44"/>
                  <a:pt x="156"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4" y="50"/>
                  <a:pt x="114" y="51"/>
                  <a:pt x="104" y="51"/>
                </a:cubicBezTo>
                <a:close/>
                <a:moveTo>
                  <a:pt x="96" y="8"/>
                </a:moveTo>
                <a:cubicBezTo>
                  <a:pt x="96" y="51"/>
                  <a:pt x="96" y="51"/>
                  <a:pt x="96" y="51"/>
                </a:cubicBezTo>
                <a:cubicBezTo>
                  <a:pt x="87" y="51"/>
                  <a:pt x="77" y="50"/>
                  <a:pt x="68" y="48"/>
                </a:cubicBezTo>
                <a:cubicBezTo>
                  <a:pt x="75" y="25"/>
                  <a:pt x="86" y="11"/>
                  <a:pt x="96" y="8"/>
                </a:cubicBezTo>
                <a:close/>
                <a:moveTo>
                  <a:pt x="96" y="59"/>
                </a:moveTo>
                <a:cubicBezTo>
                  <a:pt x="96" y="96"/>
                  <a:pt x="96" y="96"/>
                  <a:pt x="96" y="96"/>
                </a:cubicBezTo>
                <a:cubicBezTo>
                  <a:pt x="60" y="96"/>
                  <a:pt x="60" y="96"/>
                  <a:pt x="60" y="96"/>
                </a:cubicBezTo>
                <a:cubicBezTo>
                  <a:pt x="60" y="81"/>
                  <a:pt x="62" y="67"/>
                  <a:pt x="65" y="55"/>
                </a:cubicBezTo>
                <a:cubicBezTo>
                  <a:pt x="75" y="58"/>
                  <a:pt x="86" y="59"/>
                  <a:pt x="96" y="59"/>
                </a:cubicBezTo>
                <a:close/>
                <a:moveTo>
                  <a:pt x="52" y="96"/>
                </a:moveTo>
                <a:cubicBezTo>
                  <a:pt x="9" y="96"/>
                  <a:pt x="9" y="96"/>
                  <a:pt x="9" y="96"/>
                </a:cubicBezTo>
                <a:cubicBezTo>
                  <a:pt x="9" y="75"/>
                  <a:pt x="17" y="56"/>
                  <a:pt x="29" y="41"/>
                </a:cubicBezTo>
                <a:cubicBezTo>
                  <a:pt x="38" y="46"/>
                  <a:pt x="48" y="50"/>
                  <a:pt x="58" y="53"/>
                </a:cubicBezTo>
                <a:cubicBezTo>
                  <a:pt x="54" y="66"/>
                  <a:pt x="52" y="80"/>
                  <a:pt x="52" y="96"/>
                </a:cubicBezTo>
                <a:close/>
                <a:moveTo>
                  <a:pt x="52" y="104"/>
                </a:moveTo>
                <a:cubicBezTo>
                  <a:pt x="52" y="119"/>
                  <a:pt x="54" y="133"/>
                  <a:pt x="58" y="146"/>
                </a:cubicBezTo>
                <a:cubicBezTo>
                  <a:pt x="48" y="149"/>
                  <a:pt x="38" y="153"/>
                  <a:pt x="29" y="158"/>
                </a:cubicBezTo>
                <a:cubicBezTo>
                  <a:pt x="17" y="143"/>
                  <a:pt x="9" y="124"/>
                  <a:pt x="9" y="104"/>
                </a:cubicBezTo>
                <a:lnTo>
                  <a:pt x="52" y="104"/>
                </a:lnTo>
                <a:close/>
                <a:moveTo>
                  <a:pt x="60" y="104"/>
                </a:moveTo>
                <a:cubicBezTo>
                  <a:pt x="96" y="104"/>
                  <a:pt x="96" y="104"/>
                  <a:pt x="96" y="104"/>
                </a:cubicBezTo>
                <a:cubicBezTo>
                  <a:pt x="96" y="140"/>
                  <a:pt x="96" y="140"/>
                  <a:pt x="96" y="140"/>
                </a:cubicBezTo>
                <a:cubicBezTo>
                  <a:pt x="86" y="140"/>
                  <a:pt x="75" y="141"/>
                  <a:pt x="65" y="144"/>
                </a:cubicBezTo>
                <a:cubicBezTo>
                  <a:pt x="62" y="132"/>
                  <a:pt x="60" y="119"/>
                  <a:pt x="60" y="104"/>
                </a:cubicBezTo>
                <a:close/>
                <a:moveTo>
                  <a:pt x="96" y="148"/>
                </a:moveTo>
                <a:cubicBezTo>
                  <a:pt x="96" y="191"/>
                  <a:pt x="96" y="191"/>
                  <a:pt x="96" y="191"/>
                </a:cubicBezTo>
                <a:cubicBezTo>
                  <a:pt x="86" y="188"/>
                  <a:pt x="75" y="174"/>
                  <a:pt x="68" y="152"/>
                </a:cubicBezTo>
                <a:cubicBezTo>
                  <a:pt x="77" y="149"/>
                  <a:pt x="86" y="148"/>
                  <a:pt x="96" y="148"/>
                </a:cubicBezTo>
                <a:close/>
                <a:moveTo>
                  <a:pt x="104" y="191"/>
                </a:moveTo>
                <a:cubicBezTo>
                  <a:pt x="104" y="148"/>
                  <a:pt x="104" y="148"/>
                  <a:pt x="104" y="148"/>
                </a:cubicBezTo>
                <a:cubicBezTo>
                  <a:pt x="114" y="148"/>
                  <a:pt x="124"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4" y="143"/>
                  <a:pt x="172" y="158"/>
                </a:cubicBezTo>
                <a:cubicBezTo>
                  <a:pt x="163" y="153"/>
                  <a:pt x="153" y="149"/>
                  <a:pt x="143" y="146"/>
                </a:cubicBezTo>
                <a:cubicBezTo>
                  <a:pt x="146" y="133"/>
                  <a:pt x="148" y="119"/>
                  <a:pt x="148" y="104"/>
                </a:cubicBezTo>
                <a:close/>
                <a:moveTo>
                  <a:pt x="148" y="96"/>
                </a:moveTo>
                <a:cubicBezTo>
                  <a:pt x="148" y="80"/>
                  <a:pt x="146" y="66"/>
                  <a:pt x="143" y="53"/>
                </a:cubicBezTo>
                <a:cubicBezTo>
                  <a:pt x="153" y="50"/>
                  <a:pt x="163" y="46"/>
                  <a:pt x="172" y="41"/>
                </a:cubicBezTo>
                <a:cubicBezTo>
                  <a:pt x="184" y="56"/>
                  <a:pt x="191" y="75"/>
                  <a:pt x="192" y="96"/>
                </a:cubicBezTo>
                <a:lnTo>
                  <a:pt x="148" y="96"/>
                </a:lnTo>
                <a:close/>
                <a:moveTo>
                  <a:pt x="166" y="35"/>
                </a:moveTo>
                <a:cubicBezTo>
                  <a:pt x="158" y="39"/>
                  <a:pt x="150" y="43"/>
                  <a:pt x="141" y="46"/>
                </a:cubicBezTo>
                <a:cubicBezTo>
                  <a:pt x="136" y="30"/>
                  <a:pt x="130" y="18"/>
                  <a:pt x="122" y="10"/>
                </a:cubicBezTo>
                <a:cubicBezTo>
                  <a:pt x="139" y="14"/>
                  <a:pt x="154" y="23"/>
                  <a:pt x="166" y="35"/>
                </a:cubicBezTo>
                <a:close/>
                <a:moveTo>
                  <a:pt x="79" y="10"/>
                </a:moveTo>
                <a:cubicBezTo>
                  <a:pt x="71" y="18"/>
                  <a:pt x="64" y="31"/>
                  <a:pt x="60" y="45"/>
                </a:cubicBezTo>
                <a:cubicBezTo>
                  <a:pt x="51" y="43"/>
                  <a:pt x="43" y="39"/>
                  <a:pt x="35" y="35"/>
                </a:cubicBezTo>
                <a:cubicBezTo>
                  <a:pt x="47" y="23"/>
                  <a:pt x="62" y="14"/>
                  <a:pt x="79" y="10"/>
                </a:cubicBezTo>
                <a:close/>
                <a:moveTo>
                  <a:pt x="35" y="164"/>
                </a:moveTo>
                <a:cubicBezTo>
                  <a:pt x="43" y="160"/>
                  <a:pt x="51" y="156"/>
                  <a:pt x="60" y="154"/>
                </a:cubicBezTo>
                <a:cubicBezTo>
                  <a:pt x="64" y="169"/>
                  <a:pt x="71" y="181"/>
                  <a:pt x="79" y="189"/>
                </a:cubicBezTo>
                <a:cubicBezTo>
                  <a:pt x="62" y="185"/>
                  <a:pt x="47" y="176"/>
                  <a:pt x="35" y="164"/>
                </a:cubicBezTo>
                <a:close/>
                <a:moveTo>
                  <a:pt x="122" y="189"/>
                </a:moveTo>
                <a:cubicBezTo>
                  <a:pt x="130" y="181"/>
                  <a:pt x="136" y="169"/>
                  <a:pt x="141" y="154"/>
                </a:cubicBezTo>
                <a:cubicBezTo>
                  <a:pt x="150" y="156"/>
                  <a:pt x="158" y="160"/>
                  <a:pt x="166" y="164"/>
                </a:cubicBezTo>
                <a:cubicBezTo>
                  <a:pt x="154" y="176"/>
                  <a:pt x="139" y="185"/>
                  <a:pt x="122" y="189"/>
                </a:cubicBezTo>
                <a:close/>
              </a:path>
            </a:pathLst>
          </a:custGeom>
          <a:solidFill>
            <a:srgbClr val="157E9F"/>
          </a:solidFill>
          <a:ln>
            <a:noFill/>
          </a:ln>
        </p:spPr>
        <p:txBody>
          <a:bodyPr/>
          <a:lstStyle/>
          <a:p>
            <a:endParaRPr lang="zh-CN" altLang="en-US"/>
          </a:p>
        </p:txBody>
      </p:sp>
      <p:sp>
        <p:nvSpPr>
          <p:cNvPr id="94" name="Freeform 15"/>
          <p:cNvSpPr>
            <a:spLocks noEditPoints="1"/>
          </p:cNvSpPr>
          <p:nvPr/>
        </p:nvSpPr>
        <p:spPr bwMode="auto">
          <a:xfrm>
            <a:off x="7251895" y="3267717"/>
            <a:ext cx="532712" cy="532710"/>
          </a:xfrm>
          <a:custGeom>
            <a:avLst/>
            <a:gdLst>
              <a:gd name="T0" fmla="*/ 2147483646 w 192"/>
              <a:gd name="T1" fmla="*/ 0 h 192"/>
              <a:gd name="T2" fmla="*/ 0 w 192"/>
              <a:gd name="T3" fmla="*/ 2147483646 h 192"/>
              <a:gd name="T4" fmla="*/ 2147483646 w 192"/>
              <a:gd name="T5" fmla="*/ 2147483646 h 192"/>
              <a:gd name="T6" fmla="*/ 2147483646 w 192"/>
              <a:gd name="T7" fmla="*/ 2147483646 h 192"/>
              <a:gd name="T8" fmla="*/ 2147483646 w 192"/>
              <a:gd name="T9" fmla="*/ 0 h 192"/>
              <a:gd name="T10" fmla="*/ 2147483646 w 192"/>
              <a:gd name="T11" fmla="*/ 2147483646 h 192"/>
              <a:gd name="T12" fmla="*/ 2147483646 w 192"/>
              <a:gd name="T13" fmla="*/ 2147483646 h 192"/>
              <a:gd name="T14" fmla="*/ 2147483646 w 192"/>
              <a:gd name="T15" fmla="*/ 2147483646 h 192"/>
              <a:gd name="T16" fmla="*/ 2147483646 w 192"/>
              <a:gd name="T17" fmla="*/ 2147483646 h 192"/>
              <a:gd name="T18" fmla="*/ 2147483646 w 192"/>
              <a:gd name="T19" fmla="*/ 2147483646 h 192"/>
              <a:gd name="T20" fmla="*/ 2147483646 w 192"/>
              <a:gd name="T21" fmla="*/ 2147483646 h 192"/>
              <a:gd name="T22" fmla="*/ 2147483646 w 192"/>
              <a:gd name="T23" fmla="*/ 2147483646 h 192"/>
              <a:gd name="T24" fmla="*/ 2147483646 w 192"/>
              <a:gd name="T25" fmla="*/ 2147483646 h 192"/>
              <a:gd name="T26" fmla="*/ 2147483646 w 192"/>
              <a:gd name="T27" fmla="*/ 2147483646 h 192"/>
              <a:gd name="T28" fmla="*/ 2147483646 w 192"/>
              <a:gd name="T29" fmla="*/ 2147483646 h 192"/>
              <a:gd name="T30" fmla="*/ 2147483646 w 192"/>
              <a:gd name="T31" fmla="*/ 2147483646 h 192"/>
              <a:gd name="T32" fmla="*/ 2147483646 w 192"/>
              <a:gd name="T33" fmla="*/ 2147483646 h 192"/>
              <a:gd name="T34" fmla="*/ 2147483646 w 192"/>
              <a:gd name="T35" fmla="*/ 2147483646 h 192"/>
              <a:gd name="T36" fmla="*/ 2147483646 w 192"/>
              <a:gd name="T37" fmla="*/ 2147483646 h 192"/>
              <a:gd name="T38" fmla="*/ 2147483646 w 192"/>
              <a:gd name="T39" fmla="*/ 2147483646 h 192"/>
              <a:gd name="T40" fmla="*/ 2147483646 w 192"/>
              <a:gd name="T41" fmla="*/ 2147483646 h 192"/>
              <a:gd name="T42" fmla="*/ 2147483646 w 192"/>
              <a:gd name="T43" fmla="*/ 2147483646 h 192"/>
              <a:gd name="T44" fmla="*/ 2147483646 w 192"/>
              <a:gd name="T45" fmla="*/ 2147483646 h 192"/>
              <a:gd name="T46" fmla="*/ 2147483646 w 192"/>
              <a:gd name="T47" fmla="*/ 2147483646 h 192"/>
              <a:gd name="T48" fmla="*/ 2147483646 w 192"/>
              <a:gd name="T49" fmla="*/ 2147483646 h 192"/>
              <a:gd name="T50" fmla="*/ 2147483646 w 192"/>
              <a:gd name="T51" fmla="*/ 2147483646 h 192"/>
              <a:gd name="T52" fmla="*/ 2147483646 w 192"/>
              <a:gd name="T53" fmla="*/ 2147483646 h 192"/>
              <a:gd name="T54" fmla="*/ 2147483646 w 192"/>
              <a:gd name="T55" fmla="*/ 2147483646 h 192"/>
              <a:gd name="T56" fmla="*/ 2147483646 w 192"/>
              <a:gd name="T57" fmla="*/ 2147483646 h 192"/>
              <a:gd name="T58" fmla="*/ 2147483646 w 192"/>
              <a:gd name="T59" fmla="*/ 2147483646 h 192"/>
              <a:gd name="T60" fmla="*/ 2147483646 w 192"/>
              <a:gd name="T61" fmla="*/ 2147483646 h 192"/>
              <a:gd name="T62" fmla="*/ 2147483646 w 192"/>
              <a:gd name="T63" fmla="*/ 2147483646 h 192"/>
              <a:gd name="T64" fmla="*/ 2147483646 w 192"/>
              <a:gd name="T65" fmla="*/ 2147483646 h 192"/>
              <a:gd name="T66" fmla="*/ 2147483646 w 192"/>
              <a:gd name="T67" fmla="*/ 2147483646 h 192"/>
              <a:gd name="T68" fmla="*/ 2147483646 w 192"/>
              <a:gd name="T69" fmla="*/ 2147483646 h 192"/>
              <a:gd name="T70" fmla="*/ 2147483646 w 192"/>
              <a:gd name="T71" fmla="*/ 2147483646 h 192"/>
              <a:gd name="T72" fmla="*/ 2147483646 w 192"/>
              <a:gd name="T73" fmla="*/ 2147483646 h 192"/>
              <a:gd name="T74" fmla="*/ 2147483646 w 192"/>
              <a:gd name="T75" fmla="*/ 2147483646 h 192"/>
              <a:gd name="T76" fmla="*/ 2147483646 w 192"/>
              <a:gd name="T77" fmla="*/ 2147483646 h 192"/>
              <a:gd name="T78" fmla="*/ 2147483646 w 192"/>
              <a:gd name="T79" fmla="*/ 2147483646 h 192"/>
              <a:gd name="T80" fmla="*/ 2147483646 w 192"/>
              <a:gd name="T81" fmla="*/ 2147483646 h 192"/>
              <a:gd name="T82" fmla="*/ 2147483646 w 192"/>
              <a:gd name="T83" fmla="*/ 2147483646 h 192"/>
              <a:gd name="T84" fmla="*/ 2147483646 w 192"/>
              <a:gd name="T85" fmla="*/ 2147483646 h 192"/>
              <a:gd name="T86" fmla="*/ 2147483646 w 192"/>
              <a:gd name="T87" fmla="*/ 2147483646 h 192"/>
              <a:gd name="T88" fmla="*/ 2147483646 w 192"/>
              <a:gd name="T89" fmla="*/ 2147483646 h 192"/>
              <a:gd name="T90" fmla="*/ 2147483646 w 192"/>
              <a:gd name="T91" fmla="*/ 2147483646 h 192"/>
              <a:gd name="T92" fmla="*/ 2147483646 w 192"/>
              <a:gd name="T93" fmla="*/ 2147483646 h 192"/>
              <a:gd name="T94" fmla="*/ 2147483646 w 192"/>
              <a:gd name="T95" fmla="*/ 2147483646 h 192"/>
              <a:gd name="T96" fmla="*/ 2147483646 w 192"/>
              <a:gd name="T97" fmla="*/ 2147483646 h 192"/>
              <a:gd name="T98" fmla="*/ 2147483646 w 192"/>
              <a:gd name="T99" fmla="*/ 2147483646 h 192"/>
              <a:gd name="T100" fmla="*/ 2147483646 w 192"/>
              <a:gd name="T101" fmla="*/ 2147483646 h 192"/>
              <a:gd name="T102" fmla="*/ 2147483646 w 192"/>
              <a:gd name="T103" fmla="*/ 2147483646 h 192"/>
              <a:gd name="T104" fmla="*/ 2147483646 w 192"/>
              <a:gd name="T105" fmla="*/ 2147483646 h 192"/>
              <a:gd name="T106" fmla="*/ 2147483646 w 192"/>
              <a:gd name="T107" fmla="*/ 2147483646 h 192"/>
              <a:gd name="T108" fmla="*/ 2147483646 w 192"/>
              <a:gd name="T109" fmla="*/ 2147483646 h 192"/>
              <a:gd name="T110" fmla="*/ 2147483646 w 192"/>
              <a:gd name="T111" fmla="*/ 2147483646 h 192"/>
              <a:gd name="T112" fmla="*/ 2147483646 w 192"/>
              <a:gd name="T113" fmla="*/ 2147483646 h 1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8"/>
                </a:moveTo>
                <a:cubicBezTo>
                  <a:pt x="145" y="8"/>
                  <a:pt x="184" y="47"/>
                  <a:pt x="184" y="96"/>
                </a:cubicBezTo>
                <a:cubicBezTo>
                  <a:pt x="184" y="117"/>
                  <a:pt x="177" y="137"/>
                  <a:pt x="164" y="152"/>
                </a:cubicBezTo>
                <a:cubicBezTo>
                  <a:pt x="155" y="148"/>
                  <a:pt x="135" y="141"/>
                  <a:pt x="122" y="137"/>
                </a:cubicBezTo>
                <a:cubicBezTo>
                  <a:pt x="121" y="137"/>
                  <a:pt x="121" y="137"/>
                  <a:pt x="121" y="132"/>
                </a:cubicBezTo>
                <a:cubicBezTo>
                  <a:pt x="121" y="128"/>
                  <a:pt x="122" y="125"/>
                  <a:pt x="124" y="121"/>
                </a:cubicBezTo>
                <a:cubicBezTo>
                  <a:pt x="125" y="118"/>
                  <a:pt x="127" y="112"/>
                  <a:pt x="128" y="107"/>
                </a:cubicBezTo>
                <a:cubicBezTo>
                  <a:pt x="130" y="105"/>
                  <a:pt x="132" y="100"/>
                  <a:pt x="134" y="92"/>
                </a:cubicBezTo>
                <a:cubicBezTo>
                  <a:pt x="136" y="84"/>
                  <a:pt x="135" y="81"/>
                  <a:pt x="134" y="79"/>
                </a:cubicBezTo>
                <a:cubicBezTo>
                  <a:pt x="134" y="79"/>
                  <a:pt x="134" y="78"/>
                  <a:pt x="134" y="78"/>
                </a:cubicBezTo>
                <a:cubicBezTo>
                  <a:pt x="133" y="76"/>
                  <a:pt x="134" y="67"/>
                  <a:pt x="135" y="60"/>
                </a:cubicBezTo>
                <a:cubicBezTo>
                  <a:pt x="136" y="55"/>
                  <a:pt x="135" y="45"/>
                  <a:pt x="128" y="36"/>
                </a:cubicBezTo>
                <a:cubicBezTo>
                  <a:pt x="124" y="31"/>
                  <a:pt x="116" y="24"/>
                  <a:pt x="101" y="24"/>
                </a:cubicBezTo>
                <a:cubicBezTo>
                  <a:pt x="93" y="24"/>
                  <a:pt x="93" y="24"/>
                  <a:pt x="93" y="24"/>
                </a:cubicBezTo>
                <a:cubicBezTo>
                  <a:pt x="79" y="24"/>
                  <a:pt x="70" y="31"/>
                  <a:pt x="66" y="36"/>
                </a:cubicBezTo>
                <a:cubicBezTo>
                  <a:pt x="60" y="45"/>
                  <a:pt x="58" y="55"/>
                  <a:pt x="59" y="60"/>
                </a:cubicBezTo>
                <a:cubicBezTo>
                  <a:pt x="61" y="67"/>
                  <a:pt x="61" y="76"/>
                  <a:pt x="61" y="78"/>
                </a:cubicBezTo>
                <a:cubicBezTo>
                  <a:pt x="61" y="78"/>
                  <a:pt x="61" y="79"/>
                  <a:pt x="60" y="79"/>
                </a:cubicBezTo>
                <a:cubicBezTo>
                  <a:pt x="60" y="81"/>
                  <a:pt x="59" y="84"/>
                  <a:pt x="60" y="92"/>
                </a:cubicBezTo>
                <a:cubicBezTo>
                  <a:pt x="62" y="100"/>
                  <a:pt x="65" y="105"/>
                  <a:pt x="67" y="107"/>
                </a:cubicBezTo>
                <a:cubicBezTo>
                  <a:pt x="67" y="112"/>
                  <a:pt x="69" y="118"/>
                  <a:pt x="71" y="121"/>
                </a:cubicBezTo>
                <a:cubicBezTo>
                  <a:pt x="72" y="124"/>
                  <a:pt x="73" y="127"/>
                  <a:pt x="73" y="132"/>
                </a:cubicBezTo>
                <a:cubicBezTo>
                  <a:pt x="73" y="137"/>
                  <a:pt x="72" y="137"/>
                  <a:pt x="71" y="137"/>
                </a:cubicBezTo>
                <a:cubicBezTo>
                  <a:pt x="58" y="141"/>
                  <a:pt x="37" y="149"/>
                  <a:pt x="29" y="152"/>
                </a:cubicBezTo>
                <a:cubicBezTo>
                  <a:pt x="16" y="137"/>
                  <a:pt x="8" y="117"/>
                  <a:pt x="8" y="96"/>
                </a:cubicBezTo>
                <a:cubicBezTo>
                  <a:pt x="8" y="47"/>
                  <a:pt x="48" y="8"/>
                  <a:pt x="96" y="8"/>
                </a:cubicBezTo>
                <a:close/>
                <a:moveTo>
                  <a:pt x="35" y="159"/>
                </a:moveTo>
                <a:cubicBezTo>
                  <a:pt x="44" y="155"/>
                  <a:pt x="62" y="148"/>
                  <a:pt x="74" y="145"/>
                </a:cubicBezTo>
                <a:cubicBezTo>
                  <a:pt x="81" y="143"/>
                  <a:pt x="81" y="137"/>
                  <a:pt x="81" y="132"/>
                </a:cubicBezTo>
                <a:cubicBezTo>
                  <a:pt x="81" y="129"/>
                  <a:pt x="80" y="123"/>
                  <a:pt x="78" y="118"/>
                </a:cubicBezTo>
                <a:cubicBezTo>
                  <a:pt x="77" y="115"/>
                  <a:pt x="75" y="109"/>
                  <a:pt x="74" y="105"/>
                </a:cubicBezTo>
                <a:cubicBezTo>
                  <a:pt x="74" y="104"/>
                  <a:pt x="74" y="103"/>
                  <a:pt x="73" y="102"/>
                </a:cubicBezTo>
                <a:cubicBezTo>
                  <a:pt x="72" y="101"/>
                  <a:pt x="70" y="97"/>
                  <a:pt x="68" y="90"/>
                </a:cubicBezTo>
                <a:cubicBezTo>
                  <a:pt x="67" y="84"/>
                  <a:pt x="67" y="83"/>
                  <a:pt x="68" y="82"/>
                </a:cubicBezTo>
                <a:cubicBezTo>
                  <a:pt x="68" y="81"/>
                  <a:pt x="68" y="81"/>
                  <a:pt x="69" y="80"/>
                </a:cubicBezTo>
                <a:cubicBezTo>
                  <a:pt x="69" y="77"/>
                  <a:pt x="68" y="65"/>
                  <a:pt x="67" y="59"/>
                </a:cubicBezTo>
                <a:cubicBezTo>
                  <a:pt x="67" y="56"/>
                  <a:pt x="67" y="48"/>
                  <a:pt x="73" y="41"/>
                </a:cubicBezTo>
                <a:cubicBezTo>
                  <a:pt x="77" y="35"/>
                  <a:pt x="84" y="32"/>
                  <a:pt x="93" y="32"/>
                </a:cubicBezTo>
                <a:cubicBezTo>
                  <a:pt x="101" y="32"/>
                  <a:pt x="101" y="32"/>
                  <a:pt x="101" y="32"/>
                </a:cubicBezTo>
                <a:cubicBezTo>
                  <a:pt x="110" y="32"/>
                  <a:pt x="117" y="35"/>
                  <a:pt x="122" y="41"/>
                </a:cubicBezTo>
                <a:cubicBezTo>
                  <a:pt x="127" y="48"/>
                  <a:pt x="128" y="56"/>
                  <a:pt x="127" y="59"/>
                </a:cubicBezTo>
                <a:cubicBezTo>
                  <a:pt x="126" y="65"/>
                  <a:pt x="125" y="77"/>
                  <a:pt x="126" y="80"/>
                </a:cubicBezTo>
                <a:cubicBezTo>
                  <a:pt x="126" y="81"/>
                  <a:pt x="126" y="81"/>
                  <a:pt x="126" y="82"/>
                </a:cubicBezTo>
                <a:cubicBezTo>
                  <a:pt x="127" y="83"/>
                  <a:pt x="127" y="84"/>
                  <a:pt x="126" y="90"/>
                </a:cubicBezTo>
                <a:cubicBezTo>
                  <a:pt x="125" y="97"/>
                  <a:pt x="123" y="101"/>
                  <a:pt x="121" y="102"/>
                </a:cubicBezTo>
                <a:cubicBezTo>
                  <a:pt x="121" y="103"/>
                  <a:pt x="120" y="104"/>
                  <a:pt x="120" y="105"/>
                </a:cubicBezTo>
                <a:cubicBezTo>
                  <a:pt x="120" y="109"/>
                  <a:pt x="118" y="115"/>
                  <a:pt x="116" y="118"/>
                </a:cubicBezTo>
                <a:cubicBezTo>
                  <a:pt x="115" y="122"/>
                  <a:pt x="113" y="127"/>
                  <a:pt x="113" y="132"/>
                </a:cubicBezTo>
                <a:cubicBezTo>
                  <a:pt x="113" y="137"/>
                  <a:pt x="113" y="143"/>
                  <a:pt x="119" y="145"/>
                </a:cubicBezTo>
                <a:cubicBezTo>
                  <a:pt x="131" y="148"/>
                  <a:pt x="149" y="154"/>
                  <a:pt x="158" y="158"/>
                </a:cubicBezTo>
                <a:cubicBezTo>
                  <a:pt x="142" y="174"/>
                  <a:pt x="121" y="184"/>
                  <a:pt x="96" y="184"/>
                </a:cubicBezTo>
                <a:cubicBezTo>
                  <a:pt x="73" y="184"/>
                  <a:pt x="51" y="174"/>
                  <a:pt x="35" y="159"/>
                </a:cubicBezTo>
                <a:close/>
              </a:path>
            </a:pathLst>
          </a:custGeom>
          <a:solidFill>
            <a:srgbClr val="157E9F"/>
          </a:solidFill>
          <a:ln>
            <a:noFill/>
          </a:ln>
        </p:spPr>
        <p:txBody>
          <a:bodyPr/>
          <a:lstStyle/>
          <a:p>
            <a:endParaRPr lang="zh-CN" altLang="en-US"/>
          </a:p>
        </p:txBody>
      </p:sp>
      <p:grpSp>
        <p:nvGrpSpPr>
          <p:cNvPr id="95" name="组合 94"/>
          <p:cNvGrpSpPr/>
          <p:nvPr/>
        </p:nvGrpSpPr>
        <p:grpSpPr>
          <a:xfrm>
            <a:off x="6939259" y="4425758"/>
            <a:ext cx="403263" cy="538078"/>
            <a:chOff x="7889875" y="5105400"/>
            <a:chExt cx="541338" cy="722313"/>
          </a:xfrm>
          <a:solidFill>
            <a:srgbClr val="157E9F"/>
          </a:solidFill>
        </p:grpSpPr>
        <p:sp>
          <p:nvSpPr>
            <p:cNvPr id="96" name="Freeform 58"/>
            <p:cNvSpPr>
              <a:spLocks noEditPoints="1"/>
            </p:cNvSpPr>
            <p:nvPr/>
          </p:nvSpPr>
          <p:spPr bwMode="auto">
            <a:xfrm>
              <a:off x="7950200" y="5180013"/>
              <a:ext cx="420688" cy="120650"/>
            </a:xfrm>
            <a:custGeom>
              <a:avLst/>
              <a:gdLst>
                <a:gd name="T0" fmla="*/ 0 w 265"/>
                <a:gd name="T1" fmla="*/ 76 h 76"/>
                <a:gd name="T2" fmla="*/ 265 w 265"/>
                <a:gd name="T3" fmla="*/ 76 h 76"/>
                <a:gd name="T4" fmla="*/ 265 w 265"/>
                <a:gd name="T5" fmla="*/ 0 h 76"/>
                <a:gd name="T6" fmla="*/ 0 w 265"/>
                <a:gd name="T7" fmla="*/ 0 h 76"/>
                <a:gd name="T8" fmla="*/ 0 w 265"/>
                <a:gd name="T9" fmla="*/ 76 h 76"/>
                <a:gd name="T10" fmla="*/ 19 w 265"/>
                <a:gd name="T11" fmla="*/ 19 h 76"/>
                <a:gd name="T12" fmla="*/ 246 w 265"/>
                <a:gd name="T13" fmla="*/ 19 h 76"/>
                <a:gd name="T14" fmla="*/ 246 w 265"/>
                <a:gd name="T15" fmla="*/ 57 h 76"/>
                <a:gd name="T16" fmla="*/ 19 w 265"/>
                <a:gd name="T17" fmla="*/ 57 h 76"/>
                <a:gd name="T18" fmla="*/ 19 w 265"/>
                <a:gd name="T19" fmla="*/ 1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76">
                  <a:moveTo>
                    <a:pt x="0" y="76"/>
                  </a:moveTo>
                  <a:lnTo>
                    <a:pt x="265" y="76"/>
                  </a:lnTo>
                  <a:lnTo>
                    <a:pt x="265" y="0"/>
                  </a:lnTo>
                  <a:lnTo>
                    <a:pt x="0" y="0"/>
                  </a:lnTo>
                  <a:lnTo>
                    <a:pt x="0" y="76"/>
                  </a:lnTo>
                  <a:close/>
                  <a:moveTo>
                    <a:pt x="19" y="19"/>
                  </a:moveTo>
                  <a:lnTo>
                    <a:pt x="246" y="19"/>
                  </a:lnTo>
                  <a:lnTo>
                    <a:pt x="246" y="57"/>
                  </a:lnTo>
                  <a:lnTo>
                    <a:pt x="19" y="57"/>
                  </a:lnTo>
                  <a:lnTo>
                    <a:pt x="19" y="19"/>
                  </a:lnTo>
                  <a:close/>
                </a:path>
              </a:pathLst>
            </a:custGeom>
            <a:grpFill/>
            <a:ln w="9525">
              <a:noFill/>
              <a:round/>
            </a:ln>
          </p:spPr>
          <p:txBody>
            <a:bodyPr/>
            <a:lstStyle/>
            <a:p>
              <a:pPr>
                <a:defRPr/>
              </a:pPr>
              <a:endParaRPr lang="zh-CN" altLang="en-US"/>
            </a:p>
          </p:txBody>
        </p:sp>
        <p:sp>
          <p:nvSpPr>
            <p:cNvPr id="97" name="Freeform 59"/>
            <p:cNvSpPr>
              <a:spLocks noEditPoints="1"/>
            </p:cNvSpPr>
            <p:nvPr/>
          </p:nvSpPr>
          <p:spPr bwMode="auto">
            <a:xfrm>
              <a:off x="7889875" y="5105400"/>
              <a:ext cx="541338" cy="722313"/>
            </a:xfrm>
            <a:custGeom>
              <a:avLst/>
              <a:gdLst>
                <a:gd name="T0" fmla="*/ 128 w 144"/>
                <a:gd name="T1" fmla="*/ 0 h 192"/>
                <a:gd name="T2" fmla="*/ 16 w 144"/>
                <a:gd name="T3" fmla="*/ 0 h 192"/>
                <a:gd name="T4" fmla="*/ 0 w 144"/>
                <a:gd name="T5" fmla="*/ 16 h 192"/>
                <a:gd name="T6" fmla="*/ 0 w 144"/>
                <a:gd name="T7" fmla="*/ 176 h 192"/>
                <a:gd name="T8" fmla="*/ 16 w 144"/>
                <a:gd name="T9" fmla="*/ 192 h 192"/>
                <a:gd name="T10" fmla="*/ 128 w 144"/>
                <a:gd name="T11" fmla="*/ 192 h 192"/>
                <a:gd name="T12" fmla="*/ 144 w 144"/>
                <a:gd name="T13" fmla="*/ 176 h 192"/>
                <a:gd name="T14" fmla="*/ 144 w 144"/>
                <a:gd name="T15" fmla="*/ 16 h 192"/>
                <a:gd name="T16" fmla="*/ 128 w 144"/>
                <a:gd name="T17" fmla="*/ 0 h 192"/>
                <a:gd name="T18" fmla="*/ 136 w 144"/>
                <a:gd name="T19" fmla="*/ 176 h 192"/>
                <a:gd name="T20" fmla="*/ 128 w 144"/>
                <a:gd name="T21" fmla="*/ 184 h 192"/>
                <a:gd name="T22" fmla="*/ 16 w 144"/>
                <a:gd name="T23" fmla="*/ 184 h 192"/>
                <a:gd name="T24" fmla="*/ 8 w 144"/>
                <a:gd name="T25" fmla="*/ 176 h 192"/>
                <a:gd name="T26" fmla="*/ 8 w 144"/>
                <a:gd name="T27" fmla="*/ 16 h 192"/>
                <a:gd name="T28" fmla="*/ 16 w 144"/>
                <a:gd name="T29" fmla="*/ 8 h 192"/>
                <a:gd name="T30" fmla="*/ 128 w 144"/>
                <a:gd name="T31" fmla="*/ 8 h 192"/>
                <a:gd name="T32" fmla="*/ 136 w 144"/>
                <a:gd name="T33" fmla="*/ 16 h 192"/>
                <a:gd name="T34" fmla="*/ 136 w 144"/>
                <a:gd name="T3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92">
                  <a:moveTo>
                    <a:pt x="128" y="0"/>
                  </a:moveTo>
                  <a:cubicBezTo>
                    <a:pt x="16" y="0"/>
                    <a:pt x="16" y="0"/>
                    <a:pt x="16" y="0"/>
                  </a:cubicBezTo>
                  <a:cubicBezTo>
                    <a:pt x="8" y="0"/>
                    <a:pt x="0" y="7"/>
                    <a:pt x="0" y="16"/>
                  </a:cubicBezTo>
                  <a:cubicBezTo>
                    <a:pt x="0" y="176"/>
                    <a:pt x="0" y="176"/>
                    <a:pt x="0" y="176"/>
                  </a:cubicBezTo>
                  <a:cubicBezTo>
                    <a:pt x="0" y="184"/>
                    <a:pt x="8" y="192"/>
                    <a:pt x="16" y="192"/>
                  </a:cubicBezTo>
                  <a:cubicBezTo>
                    <a:pt x="128" y="192"/>
                    <a:pt x="128" y="192"/>
                    <a:pt x="128" y="192"/>
                  </a:cubicBezTo>
                  <a:cubicBezTo>
                    <a:pt x="137" y="192"/>
                    <a:pt x="144" y="184"/>
                    <a:pt x="144" y="176"/>
                  </a:cubicBezTo>
                  <a:cubicBezTo>
                    <a:pt x="144" y="16"/>
                    <a:pt x="144" y="16"/>
                    <a:pt x="144" y="16"/>
                  </a:cubicBezTo>
                  <a:cubicBezTo>
                    <a:pt x="144" y="7"/>
                    <a:pt x="137" y="0"/>
                    <a:pt x="128" y="0"/>
                  </a:cubicBezTo>
                  <a:close/>
                  <a:moveTo>
                    <a:pt x="136" y="176"/>
                  </a:moveTo>
                  <a:cubicBezTo>
                    <a:pt x="136" y="180"/>
                    <a:pt x="133" y="184"/>
                    <a:pt x="128" y="184"/>
                  </a:cubicBezTo>
                  <a:cubicBezTo>
                    <a:pt x="16" y="184"/>
                    <a:pt x="16" y="184"/>
                    <a:pt x="16" y="184"/>
                  </a:cubicBezTo>
                  <a:cubicBezTo>
                    <a:pt x="12" y="184"/>
                    <a:pt x="8" y="180"/>
                    <a:pt x="8" y="176"/>
                  </a:cubicBezTo>
                  <a:cubicBezTo>
                    <a:pt x="8" y="16"/>
                    <a:pt x="8" y="16"/>
                    <a:pt x="8" y="16"/>
                  </a:cubicBezTo>
                  <a:cubicBezTo>
                    <a:pt x="8" y="11"/>
                    <a:pt x="12" y="8"/>
                    <a:pt x="16" y="8"/>
                  </a:cubicBezTo>
                  <a:cubicBezTo>
                    <a:pt x="128" y="8"/>
                    <a:pt x="128" y="8"/>
                    <a:pt x="128" y="8"/>
                  </a:cubicBezTo>
                  <a:cubicBezTo>
                    <a:pt x="133" y="8"/>
                    <a:pt x="136" y="11"/>
                    <a:pt x="136" y="16"/>
                  </a:cubicBezTo>
                  <a:lnTo>
                    <a:pt x="136" y="176"/>
                  </a:lnTo>
                  <a:close/>
                </a:path>
              </a:pathLst>
            </a:custGeom>
            <a:grpFill/>
            <a:ln w="9525">
              <a:noFill/>
              <a:round/>
            </a:ln>
          </p:spPr>
          <p:txBody>
            <a:bodyPr/>
            <a:lstStyle/>
            <a:p>
              <a:pPr>
                <a:defRPr/>
              </a:pPr>
              <a:endParaRPr lang="zh-CN" altLang="en-US"/>
            </a:p>
          </p:txBody>
        </p:sp>
        <p:sp>
          <p:nvSpPr>
            <p:cNvPr id="98" name="Freeform 60"/>
            <p:cNvSpPr/>
            <p:nvPr/>
          </p:nvSpPr>
          <p:spPr bwMode="auto">
            <a:xfrm>
              <a:off x="7950200" y="5346700"/>
              <a:ext cx="120650" cy="119063"/>
            </a:xfrm>
            <a:custGeom>
              <a:avLst/>
              <a:gdLst>
                <a:gd name="T0" fmla="*/ 19 w 76"/>
                <a:gd name="T1" fmla="*/ 56 h 75"/>
                <a:gd name="T2" fmla="*/ 19 w 76"/>
                <a:gd name="T3" fmla="*/ 19 h 75"/>
                <a:gd name="T4" fmla="*/ 19 w 76"/>
                <a:gd name="T5" fmla="*/ 0 h 75"/>
                <a:gd name="T6" fmla="*/ 0 w 76"/>
                <a:gd name="T7" fmla="*/ 0 h 75"/>
                <a:gd name="T8" fmla="*/ 0 w 76"/>
                <a:gd name="T9" fmla="*/ 75 h 75"/>
                <a:gd name="T10" fmla="*/ 76 w 76"/>
                <a:gd name="T11" fmla="*/ 75 h 75"/>
                <a:gd name="T12" fmla="*/ 76 w 76"/>
                <a:gd name="T13" fmla="*/ 56 h 75"/>
                <a:gd name="T14" fmla="*/ 57 w 76"/>
                <a:gd name="T15" fmla="*/ 56 h 75"/>
                <a:gd name="T16" fmla="*/ 19 w 76"/>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5">
                  <a:moveTo>
                    <a:pt x="19" y="56"/>
                  </a:moveTo>
                  <a:lnTo>
                    <a:pt x="19" y="19"/>
                  </a:lnTo>
                  <a:lnTo>
                    <a:pt x="19" y="0"/>
                  </a:lnTo>
                  <a:lnTo>
                    <a:pt x="0" y="0"/>
                  </a:lnTo>
                  <a:lnTo>
                    <a:pt x="0" y="75"/>
                  </a:lnTo>
                  <a:lnTo>
                    <a:pt x="76" y="75"/>
                  </a:lnTo>
                  <a:lnTo>
                    <a:pt x="76" y="56"/>
                  </a:lnTo>
                  <a:lnTo>
                    <a:pt x="57" y="56"/>
                  </a:lnTo>
                  <a:lnTo>
                    <a:pt x="19" y="56"/>
                  </a:lnTo>
                  <a:close/>
                </a:path>
              </a:pathLst>
            </a:custGeom>
            <a:grpFill/>
            <a:ln w="9525">
              <a:noFill/>
              <a:round/>
            </a:ln>
          </p:spPr>
          <p:txBody>
            <a:bodyPr/>
            <a:lstStyle/>
            <a:p>
              <a:pPr>
                <a:defRPr/>
              </a:pPr>
              <a:endParaRPr lang="zh-CN" altLang="en-US"/>
            </a:p>
          </p:txBody>
        </p:sp>
        <p:sp>
          <p:nvSpPr>
            <p:cNvPr id="99" name="Freeform 61"/>
            <p:cNvSpPr/>
            <p:nvPr/>
          </p:nvSpPr>
          <p:spPr bwMode="auto">
            <a:xfrm>
              <a:off x="7950200" y="5495925"/>
              <a:ext cx="120650" cy="120650"/>
            </a:xfrm>
            <a:custGeom>
              <a:avLst/>
              <a:gdLst>
                <a:gd name="T0" fmla="*/ 19 w 76"/>
                <a:gd name="T1" fmla="*/ 57 h 76"/>
                <a:gd name="T2" fmla="*/ 19 w 76"/>
                <a:gd name="T3" fmla="*/ 19 h 76"/>
                <a:gd name="T4" fmla="*/ 19 w 76"/>
                <a:gd name="T5" fmla="*/ 0 h 76"/>
                <a:gd name="T6" fmla="*/ 0 w 76"/>
                <a:gd name="T7" fmla="*/ 0 h 76"/>
                <a:gd name="T8" fmla="*/ 0 w 76"/>
                <a:gd name="T9" fmla="*/ 76 h 76"/>
                <a:gd name="T10" fmla="*/ 76 w 76"/>
                <a:gd name="T11" fmla="*/ 76 h 76"/>
                <a:gd name="T12" fmla="*/ 76 w 76"/>
                <a:gd name="T13" fmla="*/ 57 h 76"/>
                <a:gd name="T14" fmla="*/ 57 w 76"/>
                <a:gd name="T15" fmla="*/ 57 h 76"/>
                <a:gd name="T16" fmla="*/ 19 w 76"/>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19" y="57"/>
                  </a:moveTo>
                  <a:lnTo>
                    <a:pt x="19" y="19"/>
                  </a:lnTo>
                  <a:lnTo>
                    <a:pt x="19" y="0"/>
                  </a:lnTo>
                  <a:lnTo>
                    <a:pt x="0" y="0"/>
                  </a:lnTo>
                  <a:lnTo>
                    <a:pt x="0" y="76"/>
                  </a:lnTo>
                  <a:lnTo>
                    <a:pt x="76" y="76"/>
                  </a:lnTo>
                  <a:lnTo>
                    <a:pt x="76" y="57"/>
                  </a:lnTo>
                  <a:lnTo>
                    <a:pt x="57" y="57"/>
                  </a:lnTo>
                  <a:lnTo>
                    <a:pt x="19" y="57"/>
                  </a:lnTo>
                  <a:close/>
                </a:path>
              </a:pathLst>
            </a:custGeom>
            <a:grpFill/>
            <a:ln w="9525">
              <a:noFill/>
              <a:round/>
            </a:ln>
          </p:spPr>
          <p:txBody>
            <a:bodyPr/>
            <a:lstStyle/>
            <a:p>
              <a:pPr>
                <a:defRPr/>
              </a:pPr>
              <a:endParaRPr lang="zh-CN" altLang="en-US"/>
            </a:p>
          </p:txBody>
        </p:sp>
        <p:sp>
          <p:nvSpPr>
            <p:cNvPr id="100" name="Freeform 62"/>
            <p:cNvSpPr/>
            <p:nvPr/>
          </p:nvSpPr>
          <p:spPr bwMode="auto">
            <a:xfrm>
              <a:off x="7950200" y="5646738"/>
              <a:ext cx="120650" cy="120650"/>
            </a:xfrm>
            <a:custGeom>
              <a:avLst/>
              <a:gdLst>
                <a:gd name="T0" fmla="*/ 19 w 76"/>
                <a:gd name="T1" fmla="*/ 57 h 76"/>
                <a:gd name="T2" fmla="*/ 19 w 76"/>
                <a:gd name="T3" fmla="*/ 19 h 76"/>
                <a:gd name="T4" fmla="*/ 19 w 76"/>
                <a:gd name="T5" fmla="*/ 0 h 76"/>
                <a:gd name="T6" fmla="*/ 0 w 76"/>
                <a:gd name="T7" fmla="*/ 0 h 76"/>
                <a:gd name="T8" fmla="*/ 0 w 76"/>
                <a:gd name="T9" fmla="*/ 76 h 76"/>
                <a:gd name="T10" fmla="*/ 76 w 76"/>
                <a:gd name="T11" fmla="*/ 76 h 76"/>
                <a:gd name="T12" fmla="*/ 76 w 76"/>
                <a:gd name="T13" fmla="*/ 57 h 76"/>
                <a:gd name="T14" fmla="*/ 57 w 76"/>
                <a:gd name="T15" fmla="*/ 57 h 76"/>
                <a:gd name="T16" fmla="*/ 19 w 76"/>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19" y="57"/>
                  </a:moveTo>
                  <a:lnTo>
                    <a:pt x="19" y="19"/>
                  </a:lnTo>
                  <a:lnTo>
                    <a:pt x="19" y="0"/>
                  </a:lnTo>
                  <a:lnTo>
                    <a:pt x="0" y="0"/>
                  </a:lnTo>
                  <a:lnTo>
                    <a:pt x="0" y="76"/>
                  </a:lnTo>
                  <a:lnTo>
                    <a:pt x="76" y="76"/>
                  </a:lnTo>
                  <a:lnTo>
                    <a:pt x="76" y="57"/>
                  </a:lnTo>
                  <a:lnTo>
                    <a:pt x="57" y="57"/>
                  </a:lnTo>
                  <a:lnTo>
                    <a:pt x="19" y="57"/>
                  </a:lnTo>
                  <a:close/>
                </a:path>
              </a:pathLst>
            </a:custGeom>
            <a:grpFill/>
            <a:ln w="9525">
              <a:noFill/>
              <a:round/>
            </a:ln>
          </p:spPr>
          <p:txBody>
            <a:bodyPr/>
            <a:lstStyle/>
            <a:p>
              <a:pPr>
                <a:defRPr/>
              </a:pPr>
              <a:endParaRPr lang="zh-CN" altLang="en-US"/>
            </a:p>
          </p:txBody>
        </p:sp>
        <p:sp>
          <p:nvSpPr>
            <p:cNvPr id="101" name="Freeform 63"/>
            <p:cNvSpPr/>
            <p:nvPr/>
          </p:nvSpPr>
          <p:spPr bwMode="auto">
            <a:xfrm>
              <a:off x="8101013" y="5346700"/>
              <a:ext cx="119063" cy="119063"/>
            </a:xfrm>
            <a:custGeom>
              <a:avLst/>
              <a:gdLst>
                <a:gd name="T0" fmla="*/ 19 w 75"/>
                <a:gd name="T1" fmla="*/ 56 h 75"/>
                <a:gd name="T2" fmla="*/ 19 w 75"/>
                <a:gd name="T3" fmla="*/ 19 h 75"/>
                <a:gd name="T4" fmla="*/ 19 w 75"/>
                <a:gd name="T5" fmla="*/ 0 h 75"/>
                <a:gd name="T6" fmla="*/ 0 w 75"/>
                <a:gd name="T7" fmla="*/ 0 h 75"/>
                <a:gd name="T8" fmla="*/ 0 w 75"/>
                <a:gd name="T9" fmla="*/ 75 h 75"/>
                <a:gd name="T10" fmla="*/ 75 w 75"/>
                <a:gd name="T11" fmla="*/ 75 h 75"/>
                <a:gd name="T12" fmla="*/ 75 w 75"/>
                <a:gd name="T13" fmla="*/ 56 h 75"/>
                <a:gd name="T14" fmla="*/ 57 w 75"/>
                <a:gd name="T15" fmla="*/ 56 h 75"/>
                <a:gd name="T16" fmla="*/ 19 w 75"/>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5">
                  <a:moveTo>
                    <a:pt x="19" y="56"/>
                  </a:moveTo>
                  <a:lnTo>
                    <a:pt x="19" y="19"/>
                  </a:lnTo>
                  <a:lnTo>
                    <a:pt x="19" y="0"/>
                  </a:lnTo>
                  <a:lnTo>
                    <a:pt x="0" y="0"/>
                  </a:lnTo>
                  <a:lnTo>
                    <a:pt x="0" y="75"/>
                  </a:lnTo>
                  <a:lnTo>
                    <a:pt x="75" y="75"/>
                  </a:lnTo>
                  <a:lnTo>
                    <a:pt x="75" y="56"/>
                  </a:lnTo>
                  <a:lnTo>
                    <a:pt x="57" y="56"/>
                  </a:lnTo>
                  <a:lnTo>
                    <a:pt x="19" y="56"/>
                  </a:lnTo>
                  <a:close/>
                </a:path>
              </a:pathLst>
            </a:custGeom>
            <a:grpFill/>
            <a:ln w="9525">
              <a:noFill/>
              <a:round/>
            </a:ln>
          </p:spPr>
          <p:txBody>
            <a:bodyPr/>
            <a:lstStyle/>
            <a:p>
              <a:pPr>
                <a:defRPr/>
              </a:pPr>
              <a:endParaRPr lang="zh-CN" altLang="en-US"/>
            </a:p>
          </p:txBody>
        </p:sp>
        <p:sp>
          <p:nvSpPr>
            <p:cNvPr id="102" name="Freeform 64"/>
            <p:cNvSpPr/>
            <p:nvPr/>
          </p:nvSpPr>
          <p:spPr bwMode="auto">
            <a:xfrm>
              <a:off x="8250238" y="5346700"/>
              <a:ext cx="120650" cy="119063"/>
            </a:xfrm>
            <a:custGeom>
              <a:avLst/>
              <a:gdLst>
                <a:gd name="T0" fmla="*/ 19 w 76"/>
                <a:gd name="T1" fmla="*/ 56 h 75"/>
                <a:gd name="T2" fmla="*/ 19 w 76"/>
                <a:gd name="T3" fmla="*/ 19 h 75"/>
                <a:gd name="T4" fmla="*/ 19 w 76"/>
                <a:gd name="T5" fmla="*/ 0 h 75"/>
                <a:gd name="T6" fmla="*/ 0 w 76"/>
                <a:gd name="T7" fmla="*/ 0 h 75"/>
                <a:gd name="T8" fmla="*/ 0 w 76"/>
                <a:gd name="T9" fmla="*/ 75 h 75"/>
                <a:gd name="T10" fmla="*/ 76 w 76"/>
                <a:gd name="T11" fmla="*/ 75 h 75"/>
                <a:gd name="T12" fmla="*/ 76 w 76"/>
                <a:gd name="T13" fmla="*/ 56 h 75"/>
                <a:gd name="T14" fmla="*/ 57 w 76"/>
                <a:gd name="T15" fmla="*/ 56 h 75"/>
                <a:gd name="T16" fmla="*/ 19 w 76"/>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5">
                  <a:moveTo>
                    <a:pt x="19" y="56"/>
                  </a:moveTo>
                  <a:lnTo>
                    <a:pt x="19" y="19"/>
                  </a:lnTo>
                  <a:lnTo>
                    <a:pt x="19" y="0"/>
                  </a:lnTo>
                  <a:lnTo>
                    <a:pt x="0" y="0"/>
                  </a:lnTo>
                  <a:lnTo>
                    <a:pt x="0" y="75"/>
                  </a:lnTo>
                  <a:lnTo>
                    <a:pt x="76" y="75"/>
                  </a:lnTo>
                  <a:lnTo>
                    <a:pt x="76" y="56"/>
                  </a:lnTo>
                  <a:lnTo>
                    <a:pt x="57" y="56"/>
                  </a:lnTo>
                  <a:lnTo>
                    <a:pt x="19" y="56"/>
                  </a:lnTo>
                  <a:close/>
                </a:path>
              </a:pathLst>
            </a:custGeom>
            <a:grpFill/>
            <a:ln w="9525">
              <a:noFill/>
              <a:round/>
            </a:ln>
          </p:spPr>
          <p:txBody>
            <a:bodyPr/>
            <a:lstStyle/>
            <a:p>
              <a:pPr>
                <a:defRPr/>
              </a:pPr>
              <a:endParaRPr lang="zh-CN" altLang="en-US"/>
            </a:p>
          </p:txBody>
        </p:sp>
        <p:sp>
          <p:nvSpPr>
            <p:cNvPr id="103" name="Freeform 65"/>
            <p:cNvSpPr/>
            <p:nvPr/>
          </p:nvSpPr>
          <p:spPr bwMode="auto">
            <a:xfrm>
              <a:off x="8101013" y="5495925"/>
              <a:ext cx="119063" cy="120650"/>
            </a:xfrm>
            <a:custGeom>
              <a:avLst/>
              <a:gdLst>
                <a:gd name="T0" fmla="*/ 19 w 75"/>
                <a:gd name="T1" fmla="*/ 57 h 76"/>
                <a:gd name="T2" fmla="*/ 19 w 75"/>
                <a:gd name="T3" fmla="*/ 19 h 76"/>
                <a:gd name="T4" fmla="*/ 19 w 75"/>
                <a:gd name="T5" fmla="*/ 0 h 76"/>
                <a:gd name="T6" fmla="*/ 0 w 75"/>
                <a:gd name="T7" fmla="*/ 0 h 76"/>
                <a:gd name="T8" fmla="*/ 0 w 75"/>
                <a:gd name="T9" fmla="*/ 76 h 76"/>
                <a:gd name="T10" fmla="*/ 75 w 75"/>
                <a:gd name="T11" fmla="*/ 76 h 76"/>
                <a:gd name="T12" fmla="*/ 75 w 75"/>
                <a:gd name="T13" fmla="*/ 57 h 76"/>
                <a:gd name="T14" fmla="*/ 57 w 75"/>
                <a:gd name="T15" fmla="*/ 57 h 76"/>
                <a:gd name="T16" fmla="*/ 19 w 75"/>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19" y="57"/>
                  </a:moveTo>
                  <a:lnTo>
                    <a:pt x="19" y="19"/>
                  </a:lnTo>
                  <a:lnTo>
                    <a:pt x="19" y="0"/>
                  </a:lnTo>
                  <a:lnTo>
                    <a:pt x="0" y="0"/>
                  </a:lnTo>
                  <a:lnTo>
                    <a:pt x="0" y="76"/>
                  </a:lnTo>
                  <a:lnTo>
                    <a:pt x="75" y="76"/>
                  </a:lnTo>
                  <a:lnTo>
                    <a:pt x="75" y="57"/>
                  </a:lnTo>
                  <a:lnTo>
                    <a:pt x="57" y="57"/>
                  </a:lnTo>
                  <a:lnTo>
                    <a:pt x="19" y="57"/>
                  </a:lnTo>
                  <a:close/>
                </a:path>
              </a:pathLst>
            </a:custGeom>
            <a:grpFill/>
            <a:ln w="9525">
              <a:noFill/>
              <a:round/>
            </a:ln>
          </p:spPr>
          <p:txBody>
            <a:bodyPr/>
            <a:lstStyle/>
            <a:p>
              <a:pPr>
                <a:defRPr/>
              </a:pPr>
              <a:endParaRPr lang="zh-CN" altLang="en-US"/>
            </a:p>
          </p:txBody>
        </p:sp>
        <p:sp>
          <p:nvSpPr>
            <p:cNvPr id="104" name="Freeform 66"/>
            <p:cNvSpPr/>
            <p:nvPr/>
          </p:nvSpPr>
          <p:spPr bwMode="auto">
            <a:xfrm>
              <a:off x="8101013" y="5646738"/>
              <a:ext cx="119063" cy="120650"/>
            </a:xfrm>
            <a:custGeom>
              <a:avLst/>
              <a:gdLst>
                <a:gd name="T0" fmla="*/ 19 w 75"/>
                <a:gd name="T1" fmla="*/ 57 h 76"/>
                <a:gd name="T2" fmla="*/ 19 w 75"/>
                <a:gd name="T3" fmla="*/ 19 h 76"/>
                <a:gd name="T4" fmla="*/ 19 w 75"/>
                <a:gd name="T5" fmla="*/ 0 h 76"/>
                <a:gd name="T6" fmla="*/ 0 w 75"/>
                <a:gd name="T7" fmla="*/ 0 h 76"/>
                <a:gd name="T8" fmla="*/ 0 w 75"/>
                <a:gd name="T9" fmla="*/ 76 h 76"/>
                <a:gd name="T10" fmla="*/ 75 w 75"/>
                <a:gd name="T11" fmla="*/ 76 h 76"/>
                <a:gd name="T12" fmla="*/ 75 w 75"/>
                <a:gd name="T13" fmla="*/ 57 h 76"/>
                <a:gd name="T14" fmla="*/ 57 w 75"/>
                <a:gd name="T15" fmla="*/ 57 h 76"/>
                <a:gd name="T16" fmla="*/ 19 w 75"/>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19" y="57"/>
                  </a:moveTo>
                  <a:lnTo>
                    <a:pt x="19" y="19"/>
                  </a:lnTo>
                  <a:lnTo>
                    <a:pt x="19" y="0"/>
                  </a:lnTo>
                  <a:lnTo>
                    <a:pt x="0" y="0"/>
                  </a:lnTo>
                  <a:lnTo>
                    <a:pt x="0" y="76"/>
                  </a:lnTo>
                  <a:lnTo>
                    <a:pt x="75" y="76"/>
                  </a:lnTo>
                  <a:lnTo>
                    <a:pt x="75" y="57"/>
                  </a:lnTo>
                  <a:lnTo>
                    <a:pt x="57" y="57"/>
                  </a:lnTo>
                  <a:lnTo>
                    <a:pt x="19" y="57"/>
                  </a:lnTo>
                  <a:close/>
                </a:path>
              </a:pathLst>
            </a:custGeom>
            <a:grpFill/>
            <a:ln w="9525">
              <a:noFill/>
              <a:round/>
            </a:ln>
          </p:spPr>
          <p:txBody>
            <a:bodyPr/>
            <a:lstStyle/>
            <a:p>
              <a:pPr>
                <a:defRPr/>
              </a:pPr>
              <a:endParaRPr lang="zh-CN" altLang="en-US"/>
            </a:p>
          </p:txBody>
        </p:sp>
        <p:sp>
          <p:nvSpPr>
            <p:cNvPr id="105" name="Freeform 67"/>
            <p:cNvSpPr/>
            <p:nvPr/>
          </p:nvSpPr>
          <p:spPr bwMode="auto">
            <a:xfrm>
              <a:off x="8250238" y="5495925"/>
              <a:ext cx="120650" cy="271463"/>
            </a:xfrm>
            <a:custGeom>
              <a:avLst/>
              <a:gdLst>
                <a:gd name="T0" fmla="*/ 19 w 76"/>
                <a:gd name="T1" fmla="*/ 152 h 171"/>
                <a:gd name="T2" fmla="*/ 19 w 76"/>
                <a:gd name="T3" fmla="*/ 114 h 171"/>
                <a:gd name="T4" fmla="*/ 19 w 76"/>
                <a:gd name="T5" fmla="*/ 0 h 171"/>
                <a:gd name="T6" fmla="*/ 0 w 76"/>
                <a:gd name="T7" fmla="*/ 0 h 171"/>
                <a:gd name="T8" fmla="*/ 0 w 76"/>
                <a:gd name="T9" fmla="*/ 171 h 171"/>
                <a:gd name="T10" fmla="*/ 76 w 76"/>
                <a:gd name="T11" fmla="*/ 171 h 171"/>
                <a:gd name="T12" fmla="*/ 76 w 76"/>
                <a:gd name="T13" fmla="*/ 152 h 171"/>
                <a:gd name="T14" fmla="*/ 57 w 76"/>
                <a:gd name="T15" fmla="*/ 152 h 171"/>
                <a:gd name="T16" fmla="*/ 19 w 76"/>
                <a:gd name="T17" fmla="*/ 15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71">
                  <a:moveTo>
                    <a:pt x="19" y="152"/>
                  </a:moveTo>
                  <a:lnTo>
                    <a:pt x="19" y="114"/>
                  </a:lnTo>
                  <a:lnTo>
                    <a:pt x="19" y="0"/>
                  </a:lnTo>
                  <a:lnTo>
                    <a:pt x="0" y="0"/>
                  </a:lnTo>
                  <a:lnTo>
                    <a:pt x="0" y="171"/>
                  </a:lnTo>
                  <a:lnTo>
                    <a:pt x="76" y="171"/>
                  </a:lnTo>
                  <a:lnTo>
                    <a:pt x="76" y="152"/>
                  </a:lnTo>
                  <a:lnTo>
                    <a:pt x="57" y="152"/>
                  </a:lnTo>
                  <a:lnTo>
                    <a:pt x="19" y="152"/>
                  </a:lnTo>
                  <a:close/>
                </a:path>
              </a:pathLst>
            </a:custGeom>
            <a:grpFill/>
            <a:ln w="9525">
              <a:noFill/>
              <a:round/>
            </a:ln>
          </p:spPr>
          <p:txBody>
            <a:bodyPr/>
            <a:lstStyle/>
            <a:p>
              <a:pPr>
                <a:defRPr/>
              </a:pPr>
              <a:endParaRPr lang="zh-CN" altLang="en-US"/>
            </a:p>
          </p:txBody>
        </p:sp>
      </p:grpSp>
      <p:grpSp>
        <p:nvGrpSpPr>
          <p:cNvPr id="106" name="组合 105"/>
          <p:cNvGrpSpPr/>
          <p:nvPr/>
        </p:nvGrpSpPr>
        <p:grpSpPr>
          <a:xfrm>
            <a:off x="4587241" y="3776564"/>
            <a:ext cx="707179" cy="448212"/>
            <a:chOff x="2311400" y="5180013"/>
            <a:chExt cx="901700" cy="571500"/>
          </a:xfrm>
          <a:solidFill>
            <a:srgbClr val="157E9F"/>
          </a:solidFill>
        </p:grpSpPr>
        <p:sp>
          <p:nvSpPr>
            <p:cNvPr id="107" name="Freeform 38"/>
            <p:cNvSpPr>
              <a:spLocks noEditPoints="1"/>
            </p:cNvSpPr>
            <p:nvPr/>
          </p:nvSpPr>
          <p:spPr bwMode="auto">
            <a:xfrm>
              <a:off x="2311400" y="5180013"/>
              <a:ext cx="901700" cy="571500"/>
            </a:xfrm>
            <a:custGeom>
              <a:avLst/>
              <a:gdLst>
                <a:gd name="T0" fmla="*/ 196 w 240"/>
                <a:gd name="T1" fmla="*/ 64 h 152"/>
                <a:gd name="T2" fmla="*/ 196 w 240"/>
                <a:gd name="T3" fmla="*/ 62 h 152"/>
                <a:gd name="T4" fmla="*/ 134 w 240"/>
                <a:gd name="T5" fmla="*/ 0 h 152"/>
                <a:gd name="T6" fmla="*/ 78 w 240"/>
                <a:gd name="T7" fmla="*/ 35 h 152"/>
                <a:gd name="T8" fmla="*/ 64 w 240"/>
                <a:gd name="T9" fmla="*/ 32 h 152"/>
                <a:gd name="T10" fmla="*/ 32 w 240"/>
                <a:gd name="T11" fmla="*/ 58 h 152"/>
                <a:gd name="T12" fmla="*/ 0 w 240"/>
                <a:gd name="T13" fmla="*/ 104 h 152"/>
                <a:gd name="T14" fmla="*/ 48 w 240"/>
                <a:gd name="T15" fmla="*/ 152 h 152"/>
                <a:gd name="T16" fmla="*/ 196 w 240"/>
                <a:gd name="T17" fmla="*/ 152 h 152"/>
                <a:gd name="T18" fmla="*/ 196 w 240"/>
                <a:gd name="T19" fmla="*/ 152 h 152"/>
                <a:gd name="T20" fmla="*/ 240 w 240"/>
                <a:gd name="T21" fmla="*/ 108 h 152"/>
                <a:gd name="T22" fmla="*/ 196 w 240"/>
                <a:gd name="T23" fmla="*/ 64 h 152"/>
                <a:gd name="T24" fmla="*/ 196 w 240"/>
                <a:gd name="T25" fmla="*/ 144 h 152"/>
                <a:gd name="T26" fmla="*/ 194 w 240"/>
                <a:gd name="T27" fmla="*/ 144 h 152"/>
                <a:gd name="T28" fmla="*/ 48 w 240"/>
                <a:gd name="T29" fmla="*/ 144 h 152"/>
                <a:gd name="T30" fmla="*/ 8 w 240"/>
                <a:gd name="T31" fmla="*/ 104 h 152"/>
                <a:gd name="T32" fmla="*/ 35 w 240"/>
                <a:gd name="T33" fmla="*/ 66 h 152"/>
                <a:gd name="T34" fmla="*/ 39 w 240"/>
                <a:gd name="T35" fmla="*/ 64 h 152"/>
                <a:gd name="T36" fmla="*/ 40 w 240"/>
                <a:gd name="T37" fmla="*/ 60 h 152"/>
                <a:gd name="T38" fmla="*/ 64 w 240"/>
                <a:gd name="T39" fmla="*/ 40 h 152"/>
                <a:gd name="T40" fmla="*/ 74 w 240"/>
                <a:gd name="T41" fmla="*/ 42 h 152"/>
                <a:gd name="T42" fmla="*/ 82 w 240"/>
                <a:gd name="T43" fmla="*/ 46 h 152"/>
                <a:gd name="T44" fmla="*/ 85 w 240"/>
                <a:gd name="T45" fmla="*/ 38 h 152"/>
                <a:gd name="T46" fmla="*/ 134 w 240"/>
                <a:gd name="T47" fmla="*/ 8 h 152"/>
                <a:gd name="T48" fmla="*/ 188 w 240"/>
                <a:gd name="T49" fmla="*/ 62 h 152"/>
                <a:gd name="T50" fmla="*/ 188 w 240"/>
                <a:gd name="T51" fmla="*/ 62 h 152"/>
                <a:gd name="T52" fmla="*/ 188 w 240"/>
                <a:gd name="T53" fmla="*/ 63 h 152"/>
                <a:gd name="T54" fmla="*/ 188 w 240"/>
                <a:gd name="T55" fmla="*/ 72 h 152"/>
                <a:gd name="T56" fmla="*/ 196 w 240"/>
                <a:gd name="T57" fmla="*/ 72 h 152"/>
                <a:gd name="T58" fmla="*/ 232 w 240"/>
                <a:gd name="T59" fmla="*/ 108 h 152"/>
                <a:gd name="T60" fmla="*/ 196 w 240"/>
                <a:gd name="T61"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0" h="152">
                  <a:moveTo>
                    <a:pt x="196" y="64"/>
                  </a:moveTo>
                  <a:cubicBezTo>
                    <a:pt x="196" y="63"/>
                    <a:pt x="196" y="62"/>
                    <a:pt x="196" y="62"/>
                  </a:cubicBezTo>
                  <a:cubicBezTo>
                    <a:pt x="196" y="27"/>
                    <a:pt x="168" y="0"/>
                    <a:pt x="134" y="0"/>
                  </a:cubicBezTo>
                  <a:cubicBezTo>
                    <a:pt x="109" y="0"/>
                    <a:pt x="88" y="14"/>
                    <a:pt x="78" y="35"/>
                  </a:cubicBezTo>
                  <a:cubicBezTo>
                    <a:pt x="74" y="33"/>
                    <a:pt x="69" y="32"/>
                    <a:pt x="64" y="32"/>
                  </a:cubicBezTo>
                  <a:cubicBezTo>
                    <a:pt x="48" y="32"/>
                    <a:pt x="35" y="43"/>
                    <a:pt x="32" y="58"/>
                  </a:cubicBezTo>
                  <a:cubicBezTo>
                    <a:pt x="13" y="65"/>
                    <a:pt x="0" y="82"/>
                    <a:pt x="0" y="104"/>
                  </a:cubicBezTo>
                  <a:cubicBezTo>
                    <a:pt x="0" y="130"/>
                    <a:pt x="21" y="152"/>
                    <a:pt x="48" y="152"/>
                  </a:cubicBezTo>
                  <a:cubicBezTo>
                    <a:pt x="196" y="152"/>
                    <a:pt x="196" y="152"/>
                    <a:pt x="196" y="152"/>
                  </a:cubicBezTo>
                  <a:cubicBezTo>
                    <a:pt x="196" y="152"/>
                    <a:pt x="196" y="152"/>
                    <a:pt x="196" y="152"/>
                  </a:cubicBezTo>
                  <a:cubicBezTo>
                    <a:pt x="220" y="151"/>
                    <a:pt x="240" y="132"/>
                    <a:pt x="240" y="108"/>
                  </a:cubicBezTo>
                  <a:cubicBezTo>
                    <a:pt x="240" y="83"/>
                    <a:pt x="220" y="64"/>
                    <a:pt x="196" y="64"/>
                  </a:cubicBezTo>
                  <a:close/>
                  <a:moveTo>
                    <a:pt x="196" y="144"/>
                  </a:moveTo>
                  <a:cubicBezTo>
                    <a:pt x="194" y="144"/>
                    <a:pt x="194" y="144"/>
                    <a:pt x="194" y="144"/>
                  </a:cubicBezTo>
                  <a:cubicBezTo>
                    <a:pt x="48" y="144"/>
                    <a:pt x="48" y="144"/>
                    <a:pt x="48" y="144"/>
                  </a:cubicBezTo>
                  <a:cubicBezTo>
                    <a:pt x="26" y="144"/>
                    <a:pt x="8" y="126"/>
                    <a:pt x="8" y="104"/>
                  </a:cubicBezTo>
                  <a:cubicBezTo>
                    <a:pt x="8" y="86"/>
                    <a:pt x="18" y="71"/>
                    <a:pt x="35" y="66"/>
                  </a:cubicBezTo>
                  <a:cubicBezTo>
                    <a:pt x="39" y="64"/>
                    <a:pt x="39" y="64"/>
                    <a:pt x="39" y="64"/>
                  </a:cubicBezTo>
                  <a:cubicBezTo>
                    <a:pt x="40" y="60"/>
                    <a:pt x="40" y="60"/>
                    <a:pt x="40" y="60"/>
                  </a:cubicBezTo>
                  <a:cubicBezTo>
                    <a:pt x="42" y="48"/>
                    <a:pt x="52" y="40"/>
                    <a:pt x="64" y="40"/>
                  </a:cubicBezTo>
                  <a:cubicBezTo>
                    <a:pt x="67" y="40"/>
                    <a:pt x="71" y="40"/>
                    <a:pt x="74" y="42"/>
                  </a:cubicBezTo>
                  <a:cubicBezTo>
                    <a:pt x="82" y="46"/>
                    <a:pt x="82" y="46"/>
                    <a:pt x="82" y="46"/>
                  </a:cubicBezTo>
                  <a:cubicBezTo>
                    <a:pt x="85" y="38"/>
                    <a:pt x="85" y="38"/>
                    <a:pt x="85" y="38"/>
                  </a:cubicBezTo>
                  <a:cubicBezTo>
                    <a:pt x="94" y="20"/>
                    <a:pt x="113" y="8"/>
                    <a:pt x="134" y="8"/>
                  </a:cubicBezTo>
                  <a:cubicBezTo>
                    <a:pt x="164" y="8"/>
                    <a:pt x="188" y="32"/>
                    <a:pt x="188" y="62"/>
                  </a:cubicBezTo>
                  <a:cubicBezTo>
                    <a:pt x="188" y="62"/>
                    <a:pt x="188" y="62"/>
                    <a:pt x="188" y="62"/>
                  </a:cubicBezTo>
                  <a:cubicBezTo>
                    <a:pt x="188" y="63"/>
                    <a:pt x="188" y="63"/>
                    <a:pt x="188" y="63"/>
                  </a:cubicBezTo>
                  <a:cubicBezTo>
                    <a:pt x="188" y="72"/>
                    <a:pt x="188" y="72"/>
                    <a:pt x="188" y="72"/>
                  </a:cubicBezTo>
                  <a:cubicBezTo>
                    <a:pt x="196" y="72"/>
                    <a:pt x="196" y="72"/>
                    <a:pt x="196" y="72"/>
                  </a:cubicBezTo>
                  <a:cubicBezTo>
                    <a:pt x="215" y="72"/>
                    <a:pt x="232" y="88"/>
                    <a:pt x="232" y="108"/>
                  </a:cubicBezTo>
                  <a:cubicBezTo>
                    <a:pt x="232" y="127"/>
                    <a:pt x="216" y="143"/>
                    <a:pt x="196" y="144"/>
                  </a:cubicBezTo>
                  <a:close/>
                </a:path>
              </a:pathLst>
            </a:custGeom>
            <a:grpFill/>
            <a:ln w="9525">
              <a:noFill/>
              <a:round/>
            </a:ln>
          </p:spPr>
          <p:txBody>
            <a:bodyPr/>
            <a:lstStyle/>
            <a:p>
              <a:pPr>
                <a:defRPr/>
              </a:pPr>
              <a:endParaRPr lang="zh-CN" altLang="en-US"/>
            </a:p>
          </p:txBody>
        </p:sp>
        <p:sp>
          <p:nvSpPr>
            <p:cNvPr id="108" name="Freeform 39"/>
            <p:cNvSpPr/>
            <p:nvPr/>
          </p:nvSpPr>
          <p:spPr bwMode="auto">
            <a:xfrm>
              <a:off x="2627313" y="5330825"/>
              <a:ext cx="269875" cy="315913"/>
            </a:xfrm>
            <a:custGeom>
              <a:avLst/>
              <a:gdLst>
                <a:gd name="T0" fmla="*/ 36 w 72"/>
                <a:gd name="T1" fmla="*/ 76 h 84"/>
                <a:gd name="T2" fmla="*/ 8 w 72"/>
                <a:gd name="T3" fmla="*/ 48 h 84"/>
                <a:gd name="T4" fmla="*/ 36 w 72"/>
                <a:gd name="T5" fmla="*/ 20 h 84"/>
                <a:gd name="T6" fmla="*/ 36 w 72"/>
                <a:gd name="T7" fmla="*/ 34 h 84"/>
                <a:gd name="T8" fmla="*/ 66 w 72"/>
                <a:gd name="T9" fmla="*/ 17 h 84"/>
                <a:gd name="T10" fmla="*/ 36 w 72"/>
                <a:gd name="T11" fmla="*/ 0 h 84"/>
                <a:gd name="T12" fmla="*/ 36 w 72"/>
                <a:gd name="T13" fmla="*/ 12 h 84"/>
                <a:gd name="T14" fmla="*/ 0 w 72"/>
                <a:gd name="T15" fmla="*/ 48 h 84"/>
                <a:gd name="T16" fmla="*/ 36 w 72"/>
                <a:gd name="T17" fmla="*/ 84 h 84"/>
                <a:gd name="T18" fmla="*/ 72 w 72"/>
                <a:gd name="T19" fmla="*/ 48 h 84"/>
                <a:gd name="T20" fmla="*/ 64 w 72"/>
                <a:gd name="T21" fmla="*/ 48 h 84"/>
                <a:gd name="T22" fmla="*/ 36 w 72"/>
                <a:gd name="T2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4">
                  <a:moveTo>
                    <a:pt x="36" y="76"/>
                  </a:moveTo>
                  <a:cubicBezTo>
                    <a:pt x="20" y="76"/>
                    <a:pt x="8" y="63"/>
                    <a:pt x="8" y="48"/>
                  </a:cubicBezTo>
                  <a:cubicBezTo>
                    <a:pt x="8" y="32"/>
                    <a:pt x="20" y="20"/>
                    <a:pt x="36" y="20"/>
                  </a:cubicBezTo>
                  <a:cubicBezTo>
                    <a:pt x="36" y="34"/>
                    <a:pt x="36" y="34"/>
                    <a:pt x="36" y="34"/>
                  </a:cubicBezTo>
                  <a:cubicBezTo>
                    <a:pt x="66" y="17"/>
                    <a:pt x="66" y="17"/>
                    <a:pt x="66" y="17"/>
                  </a:cubicBezTo>
                  <a:cubicBezTo>
                    <a:pt x="36" y="0"/>
                    <a:pt x="36" y="0"/>
                    <a:pt x="36" y="0"/>
                  </a:cubicBezTo>
                  <a:cubicBezTo>
                    <a:pt x="36" y="12"/>
                    <a:pt x="36" y="12"/>
                    <a:pt x="36" y="12"/>
                  </a:cubicBezTo>
                  <a:cubicBezTo>
                    <a:pt x="16" y="12"/>
                    <a:pt x="0" y="28"/>
                    <a:pt x="0" y="48"/>
                  </a:cubicBezTo>
                  <a:cubicBezTo>
                    <a:pt x="0" y="67"/>
                    <a:pt x="16" y="84"/>
                    <a:pt x="36" y="84"/>
                  </a:cubicBezTo>
                  <a:cubicBezTo>
                    <a:pt x="55" y="84"/>
                    <a:pt x="72" y="67"/>
                    <a:pt x="72" y="48"/>
                  </a:cubicBezTo>
                  <a:cubicBezTo>
                    <a:pt x="64" y="48"/>
                    <a:pt x="64" y="48"/>
                    <a:pt x="64" y="48"/>
                  </a:cubicBezTo>
                  <a:cubicBezTo>
                    <a:pt x="64" y="63"/>
                    <a:pt x="51" y="76"/>
                    <a:pt x="36" y="76"/>
                  </a:cubicBezTo>
                  <a:close/>
                </a:path>
              </a:pathLst>
            </a:custGeom>
            <a:grpFill/>
            <a:ln w="9525">
              <a:noFill/>
              <a:round/>
            </a:ln>
          </p:spPr>
          <p:txBody>
            <a:bodyPr/>
            <a:lstStyle/>
            <a:p>
              <a:pPr>
                <a:defRPr/>
              </a:pPr>
              <a:endParaRPr lang="zh-CN" altLang="en-US"/>
            </a:p>
          </p:txBody>
        </p:sp>
      </p:grpSp>
      <p:sp>
        <p:nvSpPr>
          <p:cNvPr id="109" name="Freeform 56"/>
          <p:cNvSpPr>
            <a:spLocks noEditPoints="1"/>
          </p:cNvSpPr>
          <p:nvPr/>
        </p:nvSpPr>
        <p:spPr bwMode="auto">
          <a:xfrm>
            <a:off x="5517888" y="4768798"/>
            <a:ext cx="552122" cy="547808"/>
          </a:xfrm>
          <a:custGeom>
            <a:avLst/>
            <a:gdLst>
              <a:gd name="T0" fmla="*/ 2147483646 w 185"/>
              <a:gd name="T1" fmla="*/ 2147483646 h 184"/>
              <a:gd name="T2" fmla="*/ 2147483646 w 185"/>
              <a:gd name="T3" fmla="*/ 0 h 184"/>
              <a:gd name="T4" fmla="*/ 2147483646 w 185"/>
              <a:gd name="T5" fmla="*/ 2147483646 h 184"/>
              <a:gd name="T6" fmla="*/ 2147483646 w 185"/>
              <a:gd name="T7" fmla="*/ 2147483646 h 184"/>
              <a:gd name="T8" fmla="*/ 2147483646 w 185"/>
              <a:gd name="T9" fmla="*/ 2147483646 h 184"/>
              <a:gd name="T10" fmla="*/ 0 w 185"/>
              <a:gd name="T11" fmla="*/ 2147483646 h 184"/>
              <a:gd name="T12" fmla="*/ 0 w 185"/>
              <a:gd name="T13" fmla="*/ 2147483646 h 184"/>
              <a:gd name="T14" fmla="*/ 2147483646 w 185"/>
              <a:gd name="T15" fmla="*/ 2147483646 h 184"/>
              <a:gd name="T16" fmla="*/ 2147483646 w 185"/>
              <a:gd name="T17" fmla="*/ 2147483646 h 184"/>
              <a:gd name="T18" fmla="*/ 2147483646 w 185"/>
              <a:gd name="T19" fmla="*/ 2147483646 h 184"/>
              <a:gd name="T20" fmla="*/ 2147483646 w 185"/>
              <a:gd name="T21" fmla="*/ 2147483646 h 184"/>
              <a:gd name="T22" fmla="*/ 2147483646 w 185"/>
              <a:gd name="T23" fmla="*/ 2147483646 h 184"/>
              <a:gd name="T24" fmla="*/ 2147483646 w 185"/>
              <a:gd name="T25" fmla="*/ 2147483646 h 184"/>
              <a:gd name="T26" fmla="*/ 2147483646 w 185"/>
              <a:gd name="T27" fmla="*/ 2147483646 h 184"/>
              <a:gd name="T28" fmla="*/ 2147483646 w 185"/>
              <a:gd name="T29" fmla="*/ 2147483646 h 184"/>
              <a:gd name="T30" fmla="*/ 2147483646 w 185"/>
              <a:gd name="T31" fmla="*/ 2147483646 h 184"/>
              <a:gd name="T32" fmla="*/ 2147483646 w 185"/>
              <a:gd name="T33" fmla="*/ 2147483646 h 184"/>
              <a:gd name="T34" fmla="*/ 2147483646 w 185"/>
              <a:gd name="T35" fmla="*/ 2147483646 h 184"/>
              <a:gd name="T36" fmla="*/ 2147483646 w 185"/>
              <a:gd name="T37" fmla="*/ 2147483646 h 184"/>
              <a:gd name="T38" fmla="*/ 2147483646 w 185"/>
              <a:gd name="T39" fmla="*/ 2147483646 h 184"/>
              <a:gd name="T40" fmla="*/ 2147483646 w 185"/>
              <a:gd name="T41" fmla="*/ 2147483646 h 184"/>
              <a:gd name="T42" fmla="*/ 2147483646 w 185"/>
              <a:gd name="T43" fmla="*/ 2147483646 h 184"/>
              <a:gd name="T44" fmla="*/ 2147483646 w 185"/>
              <a:gd name="T45" fmla="*/ 2147483646 h 184"/>
              <a:gd name="T46" fmla="*/ 2147483646 w 185"/>
              <a:gd name="T47" fmla="*/ 2147483646 h 184"/>
              <a:gd name="T48" fmla="*/ 2147483646 w 185"/>
              <a:gd name="T49" fmla="*/ 2147483646 h 184"/>
              <a:gd name="T50" fmla="*/ 2147483646 w 185"/>
              <a:gd name="T51" fmla="*/ 2147483646 h 184"/>
              <a:gd name="T52" fmla="*/ 2147483646 w 185"/>
              <a:gd name="T53" fmla="*/ 2147483646 h 184"/>
              <a:gd name="T54" fmla="*/ 2147483646 w 185"/>
              <a:gd name="T55" fmla="*/ 2147483646 h 184"/>
              <a:gd name="T56" fmla="*/ 2147483646 w 185"/>
              <a:gd name="T57" fmla="*/ 2147483646 h 184"/>
              <a:gd name="T58" fmla="*/ 2147483646 w 185"/>
              <a:gd name="T59" fmla="*/ 2147483646 h 1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85" h="184">
                <a:moveTo>
                  <a:pt x="181" y="3"/>
                </a:moveTo>
                <a:cubicBezTo>
                  <a:pt x="178" y="1"/>
                  <a:pt x="175" y="0"/>
                  <a:pt x="172" y="0"/>
                </a:cubicBezTo>
                <a:cubicBezTo>
                  <a:pt x="169" y="0"/>
                  <a:pt x="166" y="1"/>
                  <a:pt x="164" y="3"/>
                </a:cubicBezTo>
                <a:cubicBezTo>
                  <a:pt x="128" y="38"/>
                  <a:pt x="128" y="38"/>
                  <a:pt x="128" y="38"/>
                </a:cubicBezTo>
                <a:cubicBezTo>
                  <a:pt x="128" y="32"/>
                  <a:pt x="128" y="32"/>
                  <a:pt x="128" y="32"/>
                </a:cubicBezTo>
                <a:cubicBezTo>
                  <a:pt x="0" y="32"/>
                  <a:pt x="0" y="32"/>
                  <a:pt x="0" y="32"/>
                </a:cubicBezTo>
                <a:cubicBezTo>
                  <a:pt x="0" y="184"/>
                  <a:pt x="0" y="184"/>
                  <a:pt x="0" y="184"/>
                </a:cubicBezTo>
                <a:cubicBezTo>
                  <a:pt x="152" y="184"/>
                  <a:pt x="152" y="184"/>
                  <a:pt x="152" y="184"/>
                </a:cubicBezTo>
                <a:cubicBezTo>
                  <a:pt x="152" y="56"/>
                  <a:pt x="152" y="56"/>
                  <a:pt x="152" y="56"/>
                </a:cubicBezTo>
                <a:cubicBezTo>
                  <a:pt x="145" y="56"/>
                  <a:pt x="145" y="56"/>
                  <a:pt x="145" y="56"/>
                </a:cubicBezTo>
                <a:cubicBezTo>
                  <a:pt x="181" y="20"/>
                  <a:pt x="181" y="20"/>
                  <a:pt x="181" y="20"/>
                </a:cubicBezTo>
                <a:cubicBezTo>
                  <a:pt x="185" y="15"/>
                  <a:pt x="185" y="8"/>
                  <a:pt x="181" y="3"/>
                </a:cubicBezTo>
                <a:close/>
                <a:moveTo>
                  <a:pt x="144" y="176"/>
                </a:moveTo>
                <a:cubicBezTo>
                  <a:pt x="8" y="176"/>
                  <a:pt x="8" y="176"/>
                  <a:pt x="8" y="176"/>
                </a:cubicBezTo>
                <a:cubicBezTo>
                  <a:pt x="8" y="40"/>
                  <a:pt x="8" y="40"/>
                  <a:pt x="8" y="40"/>
                </a:cubicBezTo>
                <a:cubicBezTo>
                  <a:pt x="127" y="40"/>
                  <a:pt x="127" y="40"/>
                  <a:pt x="127" y="40"/>
                </a:cubicBezTo>
                <a:cubicBezTo>
                  <a:pt x="64" y="102"/>
                  <a:pt x="64" y="102"/>
                  <a:pt x="64" y="102"/>
                </a:cubicBezTo>
                <a:cubicBezTo>
                  <a:pt x="64" y="120"/>
                  <a:pt x="64" y="120"/>
                  <a:pt x="64" y="120"/>
                </a:cubicBezTo>
                <a:cubicBezTo>
                  <a:pt x="81" y="120"/>
                  <a:pt x="81" y="120"/>
                  <a:pt x="81" y="120"/>
                </a:cubicBezTo>
                <a:cubicBezTo>
                  <a:pt x="144" y="56"/>
                  <a:pt x="144" y="56"/>
                  <a:pt x="144" y="56"/>
                </a:cubicBezTo>
                <a:lnTo>
                  <a:pt x="144" y="176"/>
                </a:lnTo>
                <a:close/>
                <a:moveTo>
                  <a:pt x="175" y="14"/>
                </a:moveTo>
                <a:cubicBezTo>
                  <a:pt x="78" y="112"/>
                  <a:pt x="78" y="112"/>
                  <a:pt x="78" y="112"/>
                </a:cubicBezTo>
                <a:cubicBezTo>
                  <a:pt x="72" y="112"/>
                  <a:pt x="72" y="112"/>
                  <a:pt x="72" y="112"/>
                </a:cubicBezTo>
                <a:cubicBezTo>
                  <a:pt x="72" y="106"/>
                  <a:pt x="72" y="106"/>
                  <a:pt x="72" y="106"/>
                </a:cubicBezTo>
                <a:cubicBezTo>
                  <a:pt x="169" y="9"/>
                  <a:pt x="169" y="9"/>
                  <a:pt x="169" y="9"/>
                </a:cubicBezTo>
                <a:cubicBezTo>
                  <a:pt x="170" y="8"/>
                  <a:pt x="172" y="8"/>
                  <a:pt x="172" y="8"/>
                </a:cubicBezTo>
                <a:cubicBezTo>
                  <a:pt x="173" y="8"/>
                  <a:pt x="174" y="8"/>
                  <a:pt x="175" y="9"/>
                </a:cubicBezTo>
                <a:cubicBezTo>
                  <a:pt x="176" y="10"/>
                  <a:pt x="176" y="11"/>
                  <a:pt x="176" y="12"/>
                </a:cubicBezTo>
                <a:cubicBezTo>
                  <a:pt x="176" y="12"/>
                  <a:pt x="176" y="13"/>
                  <a:pt x="175" y="14"/>
                </a:cubicBezTo>
                <a:close/>
              </a:path>
            </a:pathLst>
          </a:custGeom>
          <a:solidFill>
            <a:srgbClr val="157E9F"/>
          </a:solidFill>
          <a:ln>
            <a:noFill/>
          </a:ln>
        </p:spPr>
        <p:txBody>
          <a:bodyPr/>
          <a:lstStyle/>
          <a:p>
            <a:endParaRPr lang="zh-CN" altLang="en-US"/>
          </a:p>
        </p:txBody>
      </p:sp>
      <p:sp>
        <p:nvSpPr>
          <p:cNvPr id="110" name="Freeform 33"/>
          <p:cNvSpPr>
            <a:spLocks noEditPoints="1"/>
          </p:cNvSpPr>
          <p:nvPr/>
        </p:nvSpPr>
        <p:spPr bwMode="auto">
          <a:xfrm>
            <a:off x="5095170" y="2648736"/>
            <a:ext cx="547808" cy="478793"/>
          </a:xfrm>
          <a:custGeom>
            <a:avLst/>
            <a:gdLst>
              <a:gd name="T0" fmla="*/ 2147483646 w 454"/>
              <a:gd name="T1" fmla="*/ 0 h 398"/>
              <a:gd name="T2" fmla="*/ 0 w 454"/>
              <a:gd name="T3" fmla="*/ 0 h 398"/>
              <a:gd name="T4" fmla="*/ 0 w 454"/>
              <a:gd name="T5" fmla="*/ 2147483646 h 398"/>
              <a:gd name="T6" fmla="*/ 2147483646 w 454"/>
              <a:gd name="T7" fmla="*/ 2147483646 h 398"/>
              <a:gd name="T8" fmla="*/ 2147483646 w 454"/>
              <a:gd name="T9" fmla="*/ 2147483646 h 398"/>
              <a:gd name="T10" fmla="*/ 2147483646 w 454"/>
              <a:gd name="T11" fmla="*/ 2147483646 h 398"/>
              <a:gd name="T12" fmla="*/ 2147483646 w 454"/>
              <a:gd name="T13" fmla="*/ 2147483646 h 398"/>
              <a:gd name="T14" fmla="*/ 2147483646 w 454"/>
              <a:gd name="T15" fmla="*/ 2147483646 h 398"/>
              <a:gd name="T16" fmla="*/ 2147483646 w 454"/>
              <a:gd name="T17" fmla="*/ 0 h 398"/>
              <a:gd name="T18" fmla="*/ 2147483646 w 454"/>
              <a:gd name="T19" fmla="*/ 2147483646 h 398"/>
              <a:gd name="T20" fmla="*/ 2147483646 w 454"/>
              <a:gd name="T21" fmla="*/ 2147483646 h 398"/>
              <a:gd name="T22" fmla="*/ 2147483646 w 454"/>
              <a:gd name="T23" fmla="*/ 2147483646 h 398"/>
              <a:gd name="T24" fmla="*/ 2147483646 w 454"/>
              <a:gd name="T25" fmla="*/ 2147483646 h 398"/>
              <a:gd name="T26" fmla="*/ 2147483646 w 454"/>
              <a:gd name="T27" fmla="*/ 2147483646 h 398"/>
              <a:gd name="T28" fmla="*/ 2147483646 w 454"/>
              <a:gd name="T29" fmla="*/ 2147483646 h 398"/>
              <a:gd name="T30" fmla="*/ 2147483646 w 454"/>
              <a:gd name="T31" fmla="*/ 2147483646 h 398"/>
              <a:gd name="T32" fmla="*/ 2147483646 w 454"/>
              <a:gd name="T33" fmla="*/ 2147483646 h 398"/>
              <a:gd name="T34" fmla="*/ 2147483646 w 454"/>
              <a:gd name="T35" fmla="*/ 2147483646 h 398"/>
              <a:gd name="T36" fmla="*/ 2147483646 w 454"/>
              <a:gd name="T37" fmla="*/ 2147483646 h 398"/>
              <a:gd name="T38" fmla="*/ 2147483646 w 454"/>
              <a:gd name="T39" fmla="*/ 2147483646 h 398"/>
              <a:gd name="T40" fmla="*/ 2147483646 w 454"/>
              <a:gd name="T41" fmla="*/ 2147483646 h 3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54" h="398">
                <a:moveTo>
                  <a:pt x="454" y="0"/>
                </a:moveTo>
                <a:lnTo>
                  <a:pt x="0" y="0"/>
                </a:lnTo>
                <a:lnTo>
                  <a:pt x="0" y="285"/>
                </a:lnTo>
                <a:lnTo>
                  <a:pt x="156" y="285"/>
                </a:lnTo>
                <a:lnTo>
                  <a:pt x="57" y="398"/>
                </a:lnTo>
                <a:lnTo>
                  <a:pt x="397" y="398"/>
                </a:lnTo>
                <a:lnTo>
                  <a:pt x="300" y="285"/>
                </a:lnTo>
                <a:lnTo>
                  <a:pt x="454" y="285"/>
                </a:lnTo>
                <a:lnTo>
                  <a:pt x="454" y="0"/>
                </a:lnTo>
                <a:close/>
                <a:moveTo>
                  <a:pt x="99" y="379"/>
                </a:moveTo>
                <a:lnTo>
                  <a:pt x="227" y="228"/>
                </a:lnTo>
                <a:lnTo>
                  <a:pt x="357" y="379"/>
                </a:lnTo>
                <a:lnTo>
                  <a:pt x="99" y="379"/>
                </a:lnTo>
                <a:close/>
                <a:moveTo>
                  <a:pt x="435" y="266"/>
                </a:moveTo>
                <a:lnTo>
                  <a:pt x="284" y="266"/>
                </a:lnTo>
                <a:lnTo>
                  <a:pt x="227" y="199"/>
                </a:lnTo>
                <a:lnTo>
                  <a:pt x="170" y="266"/>
                </a:lnTo>
                <a:lnTo>
                  <a:pt x="19" y="266"/>
                </a:lnTo>
                <a:lnTo>
                  <a:pt x="19" y="19"/>
                </a:lnTo>
                <a:lnTo>
                  <a:pt x="435" y="19"/>
                </a:lnTo>
                <a:lnTo>
                  <a:pt x="435" y="266"/>
                </a:lnTo>
                <a:close/>
              </a:path>
            </a:pathLst>
          </a:custGeom>
          <a:solidFill>
            <a:srgbClr val="157E9F"/>
          </a:solidFill>
          <a:ln>
            <a:noFill/>
          </a:ln>
        </p:spPr>
        <p:txBody>
          <a:bodyPr/>
          <a:lstStyle/>
          <a:p>
            <a:endParaRPr lang="zh-CN" altLang="en-US"/>
          </a:p>
        </p:txBody>
      </p:sp>
      <p:sp>
        <p:nvSpPr>
          <p:cNvPr id="111" name="矩形 38"/>
          <p:cNvSpPr>
            <a:spLocks noChangeArrowheads="1"/>
          </p:cNvSpPr>
          <p:nvPr/>
        </p:nvSpPr>
        <p:spPr bwMode="auto">
          <a:xfrm>
            <a:off x="8267713" y="2493452"/>
            <a:ext cx="2764922" cy="94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400" dirty="0">
                <a:solidFill>
                  <a:schemeClr val="tx1">
                    <a:lumMod val="75000"/>
                    <a:lumOff val="25000"/>
                  </a:schemeClr>
                </a:solidFill>
                <a:latin typeface="微软雅黑" pitchFamily="34" charset="-122"/>
                <a:ea typeface="微软雅黑" pitchFamily="34" charset="-122"/>
              </a:rPr>
              <a:t>请在这里添加你的文字请在这里添加你的文字</a:t>
            </a:r>
          </a:p>
          <a:p>
            <a:pPr>
              <a:lnSpc>
                <a:spcPct val="120000"/>
              </a:lnSpc>
              <a:spcBef>
                <a:spcPct val="0"/>
              </a:spcBef>
              <a:buFontTx/>
              <a:buNone/>
            </a:pP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12" name="矩形 39"/>
          <p:cNvSpPr>
            <a:spLocks noChangeArrowheads="1"/>
          </p:cNvSpPr>
          <p:nvPr/>
        </p:nvSpPr>
        <p:spPr bwMode="auto">
          <a:xfrm>
            <a:off x="8240433" y="2062107"/>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查找资料</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13" name="矩形 40"/>
          <p:cNvSpPr>
            <a:spLocks noChangeArrowheads="1"/>
          </p:cNvSpPr>
          <p:nvPr/>
        </p:nvSpPr>
        <p:spPr bwMode="auto">
          <a:xfrm>
            <a:off x="8532990" y="3724943"/>
            <a:ext cx="2767079"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400" dirty="0">
                <a:solidFill>
                  <a:schemeClr val="tx1">
                    <a:lumMod val="75000"/>
                    <a:lumOff val="25000"/>
                  </a:schemeClr>
                </a:solidFill>
                <a:latin typeface="微软雅黑" pitchFamily="34" charset="-122"/>
                <a:ea typeface="微软雅黑" pitchFamily="34" charset="-122"/>
              </a:rPr>
              <a:t>请在这里添加你的文字请在这里添加你的文字</a:t>
            </a:r>
          </a:p>
          <a:p>
            <a:pPr>
              <a:lnSpc>
                <a:spcPct val="120000"/>
              </a:lnSpc>
              <a:spcBef>
                <a:spcPct val="0"/>
              </a:spcBef>
              <a:buFontTx/>
              <a:buNone/>
            </a:pP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15" name="矩形 42"/>
          <p:cNvSpPr>
            <a:spLocks noChangeArrowheads="1"/>
          </p:cNvSpPr>
          <p:nvPr/>
        </p:nvSpPr>
        <p:spPr bwMode="auto">
          <a:xfrm>
            <a:off x="8151250" y="5014664"/>
            <a:ext cx="2764922"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400">
                <a:solidFill>
                  <a:schemeClr val="tx1">
                    <a:lumMod val="75000"/>
                    <a:lumOff val="25000"/>
                  </a:schemeClr>
                </a:solidFill>
                <a:latin typeface="微软雅黑" pitchFamily="34" charset="-122"/>
                <a:ea typeface="微软雅黑" pitchFamily="34" charset="-122"/>
              </a:rPr>
              <a:t>请在这里添加你的文字请在这里添加你的文字</a:t>
            </a:r>
          </a:p>
          <a:p>
            <a:pPr>
              <a:lnSpc>
                <a:spcPct val="120000"/>
              </a:lnSpc>
              <a:spcBef>
                <a:spcPct val="0"/>
              </a:spcBef>
              <a:buFontTx/>
              <a:buNone/>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17" name="矩形 44"/>
          <p:cNvSpPr>
            <a:spLocks noChangeArrowheads="1"/>
          </p:cNvSpPr>
          <p:nvPr/>
        </p:nvSpPr>
        <p:spPr bwMode="auto">
          <a:xfrm>
            <a:off x="1116013" y="3768077"/>
            <a:ext cx="2764922"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r">
              <a:lnSpc>
                <a:spcPct val="120000"/>
              </a:lnSpc>
              <a:spcBef>
                <a:spcPct val="0"/>
              </a:spcBef>
              <a:buFontTx/>
              <a:buNone/>
            </a:pPr>
            <a:r>
              <a:rPr lang="zh-CN" altLang="en-US" sz="1400">
                <a:solidFill>
                  <a:schemeClr val="tx1">
                    <a:lumMod val="75000"/>
                    <a:lumOff val="25000"/>
                  </a:schemeClr>
                </a:solidFill>
                <a:latin typeface="微软雅黑" pitchFamily="34" charset="-122"/>
                <a:ea typeface="微软雅黑" pitchFamily="34" charset="-122"/>
              </a:rPr>
              <a:t>请在这里添加你的文字请在这里添加你的文字</a:t>
            </a:r>
          </a:p>
          <a:p>
            <a:pPr algn="r">
              <a:lnSpc>
                <a:spcPct val="120000"/>
              </a:lnSpc>
              <a:spcBef>
                <a:spcPct val="0"/>
              </a:spcBef>
              <a:buFontTx/>
              <a:buNone/>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19" name="矩形 46"/>
          <p:cNvSpPr>
            <a:spLocks noChangeArrowheads="1"/>
          </p:cNvSpPr>
          <p:nvPr/>
        </p:nvSpPr>
        <p:spPr bwMode="auto">
          <a:xfrm>
            <a:off x="1519320" y="5068582"/>
            <a:ext cx="2764922"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r">
              <a:lnSpc>
                <a:spcPct val="120000"/>
              </a:lnSpc>
              <a:spcBef>
                <a:spcPct val="0"/>
              </a:spcBef>
              <a:buFontTx/>
              <a:buNone/>
            </a:pPr>
            <a:r>
              <a:rPr lang="zh-CN" altLang="en-US" sz="1400">
                <a:solidFill>
                  <a:schemeClr val="tx1">
                    <a:lumMod val="75000"/>
                    <a:lumOff val="25000"/>
                  </a:schemeClr>
                </a:solidFill>
                <a:latin typeface="微软雅黑" pitchFamily="34" charset="-122"/>
                <a:ea typeface="微软雅黑" pitchFamily="34" charset="-122"/>
              </a:rPr>
              <a:t>请在这里添加你的文字请在这里添加你的文字</a:t>
            </a:r>
          </a:p>
          <a:p>
            <a:pPr algn="r">
              <a:lnSpc>
                <a:spcPct val="120000"/>
              </a:lnSpc>
              <a:spcBef>
                <a:spcPct val="0"/>
              </a:spcBef>
              <a:buFontTx/>
              <a:buNone/>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21" name="矩形 48"/>
          <p:cNvSpPr>
            <a:spLocks noChangeArrowheads="1"/>
          </p:cNvSpPr>
          <p:nvPr/>
        </p:nvSpPr>
        <p:spPr bwMode="auto">
          <a:xfrm>
            <a:off x="1426742" y="2557271"/>
            <a:ext cx="2767079"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r">
              <a:lnSpc>
                <a:spcPct val="120000"/>
              </a:lnSpc>
              <a:spcBef>
                <a:spcPct val="0"/>
              </a:spcBef>
              <a:buFontTx/>
              <a:buNone/>
            </a:pPr>
            <a:r>
              <a:rPr lang="zh-CN" altLang="en-US" sz="1400">
                <a:solidFill>
                  <a:schemeClr val="tx1">
                    <a:lumMod val="75000"/>
                    <a:lumOff val="25000"/>
                  </a:schemeClr>
                </a:solidFill>
                <a:latin typeface="微软雅黑" pitchFamily="34" charset="-122"/>
                <a:ea typeface="微软雅黑" pitchFamily="34" charset="-122"/>
              </a:rPr>
              <a:t>请在这里添加你的文字请在这里添加你的文字</a:t>
            </a:r>
          </a:p>
          <a:p>
            <a:pPr algn="r">
              <a:lnSpc>
                <a:spcPct val="120000"/>
              </a:lnSpc>
              <a:spcBef>
                <a:spcPct val="0"/>
              </a:spcBef>
              <a:buFontTx/>
              <a:buNone/>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23" name="矩形 122"/>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24" name="圆角矩形 123"/>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3</a:t>
            </a:r>
            <a:endParaRPr lang="zh-CN" altLang="en-US" sz="3600" dirty="0"/>
          </a:p>
        </p:txBody>
      </p:sp>
      <p:sp>
        <p:nvSpPr>
          <p:cNvPr id="126" name="圆角矩形 125"/>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28" name="矩形 127"/>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选题运行过程</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29" name="矩形 39"/>
          <p:cNvSpPr>
            <a:spLocks noChangeArrowheads="1"/>
          </p:cNvSpPr>
          <p:nvPr/>
        </p:nvSpPr>
        <p:spPr bwMode="auto">
          <a:xfrm>
            <a:off x="8527324" y="3327310"/>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导师指导</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30" name="矩形 39"/>
          <p:cNvSpPr>
            <a:spLocks noChangeArrowheads="1"/>
          </p:cNvSpPr>
          <p:nvPr/>
        </p:nvSpPr>
        <p:spPr bwMode="auto">
          <a:xfrm>
            <a:off x="8151250" y="4609995"/>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数据计算</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31" name="矩形 39"/>
          <p:cNvSpPr>
            <a:spLocks noChangeArrowheads="1"/>
          </p:cNvSpPr>
          <p:nvPr/>
        </p:nvSpPr>
        <p:spPr bwMode="auto">
          <a:xfrm>
            <a:off x="3145363" y="4686473"/>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理论分析</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32" name="矩形 39"/>
          <p:cNvSpPr>
            <a:spLocks noChangeArrowheads="1"/>
          </p:cNvSpPr>
          <p:nvPr/>
        </p:nvSpPr>
        <p:spPr bwMode="auto">
          <a:xfrm>
            <a:off x="2700856" y="3410060"/>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反复验证</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33" name="矩形 39"/>
          <p:cNvSpPr>
            <a:spLocks noChangeArrowheads="1"/>
          </p:cNvSpPr>
          <p:nvPr/>
        </p:nvSpPr>
        <p:spPr bwMode="auto">
          <a:xfrm>
            <a:off x="3042130" y="2122940"/>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撰写论文</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34" name="矩形 133"/>
          <p:cNvSpPr/>
          <p:nvPr/>
        </p:nvSpPr>
        <p:spPr>
          <a:xfrm>
            <a:off x="3544009" y="310334"/>
            <a:ext cx="2456178"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RESEARCH PROCESS</a:t>
            </a:r>
            <a:endParaRPr lang="en-US" altLang="zh-CN"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1669145" y="1227919"/>
            <a:ext cx="8998856" cy="4476196"/>
          </a:xfrm>
          <a:prstGeom prst="rect">
            <a:avLst/>
          </a:prstGeom>
          <a:solidFill>
            <a:srgbClr val="157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文本框 199"/>
          <p:cNvSpPr txBox="1"/>
          <p:nvPr/>
        </p:nvSpPr>
        <p:spPr>
          <a:xfrm>
            <a:off x="2611590" y="1895018"/>
            <a:ext cx="2421883" cy="646331"/>
          </a:xfrm>
          <a:prstGeom prst="rect">
            <a:avLst/>
          </a:prstGeom>
          <a:noFill/>
        </p:spPr>
        <p:txBody>
          <a:bodyPr wrap="square" rtlCol="0">
            <a:spAutoFit/>
          </a:bodyPr>
          <a:lstStyle/>
          <a:p>
            <a:r>
              <a:rPr lang="zh-CN" altLang="en-US" sz="3600" b="1" dirty="0" smtClean="0">
                <a:solidFill>
                  <a:schemeClr val="bg1"/>
                </a:solidFill>
                <a:latin typeface="方正清刻本悦宋简体" panose="02000000000000000000" pitchFamily="2" charset="-122"/>
                <a:ea typeface="方正清刻本悦宋简体" panose="02000000000000000000" pitchFamily="2" charset="-122"/>
              </a:rPr>
              <a:t>研究结果</a:t>
            </a:r>
            <a:endParaRPr lang="zh-CN" altLang="en-US" sz="36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201" name="组合 200"/>
          <p:cNvGrpSpPr/>
          <p:nvPr/>
        </p:nvGrpSpPr>
        <p:grpSpPr>
          <a:xfrm>
            <a:off x="7228116" y="2324903"/>
            <a:ext cx="3081236"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3" name="Rectangle 43"/>
            <p:cNvSpPr>
              <a:spLocks noChangeArrowheads="1"/>
            </p:cNvSpPr>
            <p:nvPr/>
          </p:nvSpPr>
          <p:spPr bwMode="auto">
            <a:xfrm>
              <a:off x="-8592044"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4" name="Rectangle 44"/>
            <p:cNvSpPr>
              <a:spLocks noChangeArrowheads="1"/>
            </p:cNvSpPr>
            <p:nvPr/>
          </p:nvSpPr>
          <p:spPr bwMode="auto">
            <a:xfrm>
              <a:off x="-8417414"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5" name="Rectangle 45"/>
            <p:cNvSpPr>
              <a:spLocks noChangeArrowheads="1"/>
            </p:cNvSpPr>
            <p:nvPr/>
          </p:nvSpPr>
          <p:spPr bwMode="auto">
            <a:xfrm>
              <a:off x="-8331685"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6" name="Rectangle 46"/>
            <p:cNvSpPr>
              <a:spLocks noChangeArrowheads="1"/>
            </p:cNvSpPr>
            <p:nvPr/>
          </p:nvSpPr>
          <p:spPr bwMode="auto">
            <a:xfrm>
              <a:off x="-8506317"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7" name="Rectangle 47"/>
            <p:cNvSpPr>
              <a:spLocks noChangeArrowheads="1"/>
            </p:cNvSpPr>
            <p:nvPr/>
          </p:nvSpPr>
          <p:spPr bwMode="auto">
            <a:xfrm>
              <a:off x="-8331685"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8" name="Rectangle 48"/>
            <p:cNvSpPr>
              <a:spLocks noChangeArrowheads="1"/>
            </p:cNvSpPr>
            <p:nvPr/>
          </p:nvSpPr>
          <p:spPr bwMode="auto">
            <a:xfrm>
              <a:off x="-8677773"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9" name="Rectangle 49"/>
            <p:cNvSpPr>
              <a:spLocks noChangeArrowheads="1"/>
            </p:cNvSpPr>
            <p:nvPr/>
          </p:nvSpPr>
          <p:spPr bwMode="auto">
            <a:xfrm>
              <a:off x="-8506317"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0" name="Rectangle 50"/>
            <p:cNvSpPr>
              <a:spLocks noChangeArrowheads="1"/>
            </p:cNvSpPr>
            <p:nvPr/>
          </p:nvSpPr>
          <p:spPr bwMode="auto">
            <a:xfrm>
              <a:off x="-8245958"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1" name="Rectangle 51"/>
            <p:cNvSpPr>
              <a:spLocks noChangeArrowheads="1"/>
            </p:cNvSpPr>
            <p:nvPr/>
          </p:nvSpPr>
          <p:spPr bwMode="auto">
            <a:xfrm>
              <a:off x="-8677773"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2" name="Rectangle 52"/>
            <p:cNvSpPr>
              <a:spLocks noChangeArrowheads="1"/>
            </p:cNvSpPr>
            <p:nvPr/>
          </p:nvSpPr>
          <p:spPr bwMode="auto">
            <a:xfrm>
              <a:off x="-8592044"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3" name="Rectangle 53"/>
            <p:cNvSpPr>
              <a:spLocks noChangeArrowheads="1"/>
            </p:cNvSpPr>
            <p:nvPr/>
          </p:nvSpPr>
          <p:spPr bwMode="auto">
            <a:xfrm>
              <a:off x="-8417414"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4" name="Rectangle 54"/>
            <p:cNvSpPr>
              <a:spLocks noChangeArrowheads="1"/>
            </p:cNvSpPr>
            <p:nvPr/>
          </p:nvSpPr>
          <p:spPr bwMode="auto">
            <a:xfrm>
              <a:off x="-8245958"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5" name="Rectangle 55"/>
            <p:cNvSpPr>
              <a:spLocks noChangeArrowheads="1"/>
            </p:cNvSpPr>
            <p:nvPr/>
          </p:nvSpPr>
          <p:spPr bwMode="auto">
            <a:xfrm>
              <a:off x="-8592044"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6" name="Rectangle 56"/>
            <p:cNvSpPr>
              <a:spLocks noChangeArrowheads="1"/>
            </p:cNvSpPr>
            <p:nvPr/>
          </p:nvSpPr>
          <p:spPr bwMode="auto">
            <a:xfrm>
              <a:off x="-8506317"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7" name="Rectangle 57"/>
            <p:cNvSpPr>
              <a:spLocks noChangeArrowheads="1"/>
            </p:cNvSpPr>
            <p:nvPr/>
          </p:nvSpPr>
          <p:spPr bwMode="auto">
            <a:xfrm>
              <a:off x="-8245958"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8" name="Rectangle 58"/>
            <p:cNvSpPr>
              <a:spLocks noChangeArrowheads="1"/>
            </p:cNvSpPr>
            <p:nvPr/>
          </p:nvSpPr>
          <p:spPr bwMode="auto">
            <a:xfrm>
              <a:off x="-8677773"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19" name="Rectangle 59"/>
            <p:cNvSpPr>
              <a:spLocks noChangeArrowheads="1"/>
            </p:cNvSpPr>
            <p:nvPr/>
          </p:nvSpPr>
          <p:spPr bwMode="auto">
            <a:xfrm>
              <a:off x="-8506317"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0" name="Rectangle 60"/>
            <p:cNvSpPr>
              <a:spLocks noChangeArrowheads="1"/>
            </p:cNvSpPr>
            <p:nvPr/>
          </p:nvSpPr>
          <p:spPr bwMode="auto">
            <a:xfrm>
              <a:off x="-8677773"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1" name="Rectangle 61"/>
            <p:cNvSpPr>
              <a:spLocks noChangeArrowheads="1"/>
            </p:cNvSpPr>
            <p:nvPr/>
          </p:nvSpPr>
          <p:spPr bwMode="auto">
            <a:xfrm>
              <a:off x="-8592044"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2" name="Rectangle 62"/>
            <p:cNvSpPr>
              <a:spLocks noChangeArrowheads="1"/>
            </p:cNvSpPr>
            <p:nvPr/>
          </p:nvSpPr>
          <p:spPr bwMode="auto">
            <a:xfrm>
              <a:off x="-8417414"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3" name="Rectangle 63"/>
            <p:cNvSpPr>
              <a:spLocks noChangeArrowheads="1"/>
            </p:cNvSpPr>
            <p:nvPr/>
          </p:nvSpPr>
          <p:spPr bwMode="auto">
            <a:xfrm>
              <a:off x="-8331685"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4" name="Rectangle 64"/>
            <p:cNvSpPr>
              <a:spLocks noChangeArrowheads="1"/>
            </p:cNvSpPr>
            <p:nvPr/>
          </p:nvSpPr>
          <p:spPr bwMode="auto">
            <a:xfrm>
              <a:off x="-8677773"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5" name="Rectangle 65"/>
            <p:cNvSpPr>
              <a:spLocks noChangeArrowheads="1"/>
            </p:cNvSpPr>
            <p:nvPr/>
          </p:nvSpPr>
          <p:spPr bwMode="auto">
            <a:xfrm>
              <a:off x="-8506317"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6" name="Rectangle 66"/>
            <p:cNvSpPr>
              <a:spLocks noChangeArrowheads="1"/>
            </p:cNvSpPr>
            <p:nvPr/>
          </p:nvSpPr>
          <p:spPr bwMode="auto">
            <a:xfrm>
              <a:off x="-8245958"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7" name="Rectangle 67"/>
            <p:cNvSpPr>
              <a:spLocks noChangeArrowheads="1"/>
            </p:cNvSpPr>
            <p:nvPr/>
          </p:nvSpPr>
          <p:spPr bwMode="auto">
            <a:xfrm>
              <a:off x="-8592044"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8" name="Rectangle 68"/>
            <p:cNvSpPr>
              <a:spLocks noChangeArrowheads="1"/>
            </p:cNvSpPr>
            <p:nvPr/>
          </p:nvSpPr>
          <p:spPr bwMode="auto">
            <a:xfrm>
              <a:off x="-8417414"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9" name="Rectangle 69"/>
            <p:cNvSpPr>
              <a:spLocks noChangeArrowheads="1"/>
            </p:cNvSpPr>
            <p:nvPr/>
          </p:nvSpPr>
          <p:spPr bwMode="auto">
            <a:xfrm>
              <a:off x="-8592044"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0" name="Rectangle 70"/>
            <p:cNvSpPr>
              <a:spLocks noChangeArrowheads="1"/>
            </p:cNvSpPr>
            <p:nvPr/>
          </p:nvSpPr>
          <p:spPr bwMode="auto">
            <a:xfrm>
              <a:off x="-8245958"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1" name="Rectangle 71"/>
            <p:cNvSpPr>
              <a:spLocks noChangeArrowheads="1"/>
            </p:cNvSpPr>
            <p:nvPr/>
          </p:nvSpPr>
          <p:spPr bwMode="auto">
            <a:xfrm>
              <a:off x="-8677773"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2" name="Rectangle 72"/>
            <p:cNvSpPr>
              <a:spLocks noChangeArrowheads="1"/>
            </p:cNvSpPr>
            <p:nvPr/>
          </p:nvSpPr>
          <p:spPr bwMode="auto">
            <a:xfrm>
              <a:off x="-8506317"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3" name="Rectangle 73"/>
            <p:cNvSpPr>
              <a:spLocks noChangeArrowheads="1"/>
            </p:cNvSpPr>
            <p:nvPr/>
          </p:nvSpPr>
          <p:spPr bwMode="auto">
            <a:xfrm>
              <a:off x="-8417414"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4" name="Rectangle 74"/>
            <p:cNvSpPr>
              <a:spLocks noChangeArrowheads="1"/>
            </p:cNvSpPr>
            <p:nvPr/>
          </p:nvSpPr>
          <p:spPr bwMode="auto">
            <a:xfrm>
              <a:off x="-8245958"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5" name="Rectangle 75"/>
            <p:cNvSpPr>
              <a:spLocks noChangeArrowheads="1"/>
            </p:cNvSpPr>
            <p:nvPr/>
          </p:nvSpPr>
          <p:spPr bwMode="auto">
            <a:xfrm>
              <a:off x="-8677773"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6" name="Rectangle 76"/>
            <p:cNvSpPr>
              <a:spLocks noChangeArrowheads="1"/>
            </p:cNvSpPr>
            <p:nvPr/>
          </p:nvSpPr>
          <p:spPr bwMode="auto">
            <a:xfrm>
              <a:off x="-8592044"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7" name="Rectangle 77"/>
            <p:cNvSpPr>
              <a:spLocks noChangeArrowheads="1"/>
            </p:cNvSpPr>
            <p:nvPr/>
          </p:nvSpPr>
          <p:spPr bwMode="auto">
            <a:xfrm>
              <a:off x="-8677773"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8" name="Rectangle 78"/>
            <p:cNvSpPr>
              <a:spLocks noChangeArrowheads="1"/>
            </p:cNvSpPr>
            <p:nvPr/>
          </p:nvSpPr>
          <p:spPr bwMode="auto">
            <a:xfrm>
              <a:off x="-8506317"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9" name="Rectangle 79"/>
            <p:cNvSpPr>
              <a:spLocks noChangeArrowheads="1"/>
            </p:cNvSpPr>
            <p:nvPr/>
          </p:nvSpPr>
          <p:spPr bwMode="auto">
            <a:xfrm>
              <a:off x="-8331685"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0" name="Rectangle 80"/>
            <p:cNvSpPr>
              <a:spLocks noChangeArrowheads="1"/>
            </p:cNvSpPr>
            <p:nvPr/>
          </p:nvSpPr>
          <p:spPr bwMode="auto">
            <a:xfrm>
              <a:off x="-8245958"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1" name="Rectangle 81"/>
            <p:cNvSpPr>
              <a:spLocks noChangeArrowheads="1"/>
            </p:cNvSpPr>
            <p:nvPr/>
          </p:nvSpPr>
          <p:spPr bwMode="auto">
            <a:xfrm>
              <a:off x="-8592044"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2" name="Rectangle 82"/>
            <p:cNvSpPr>
              <a:spLocks noChangeArrowheads="1"/>
            </p:cNvSpPr>
            <p:nvPr/>
          </p:nvSpPr>
          <p:spPr bwMode="auto">
            <a:xfrm>
              <a:off x="-8331685"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3" name="Rectangle 83"/>
            <p:cNvSpPr>
              <a:spLocks noChangeArrowheads="1"/>
            </p:cNvSpPr>
            <p:nvPr/>
          </p:nvSpPr>
          <p:spPr bwMode="auto">
            <a:xfrm>
              <a:off x="-8592044"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4" name="Rectangle 84"/>
            <p:cNvSpPr>
              <a:spLocks noChangeArrowheads="1"/>
            </p:cNvSpPr>
            <p:nvPr/>
          </p:nvSpPr>
          <p:spPr bwMode="auto">
            <a:xfrm>
              <a:off x="-8417414"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5" name="Rectangle 85"/>
            <p:cNvSpPr>
              <a:spLocks noChangeArrowheads="1"/>
            </p:cNvSpPr>
            <p:nvPr/>
          </p:nvSpPr>
          <p:spPr bwMode="auto">
            <a:xfrm>
              <a:off x="-8417414"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6" name="Rectangle 86"/>
            <p:cNvSpPr>
              <a:spLocks noChangeArrowheads="1"/>
            </p:cNvSpPr>
            <p:nvPr/>
          </p:nvSpPr>
          <p:spPr bwMode="auto">
            <a:xfrm>
              <a:off x="-8245958"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7" name="Rectangle 87"/>
            <p:cNvSpPr>
              <a:spLocks noChangeArrowheads="1"/>
            </p:cNvSpPr>
            <p:nvPr/>
          </p:nvSpPr>
          <p:spPr bwMode="auto">
            <a:xfrm>
              <a:off x="-8677773"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8" name="Rectangle 88"/>
            <p:cNvSpPr>
              <a:spLocks noChangeArrowheads="1"/>
            </p:cNvSpPr>
            <p:nvPr/>
          </p:nvSpPr>
          <p:spPr bwMode="auto">
            <a:xfrm>
              <a:off x="-8592044"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9" name="Rectangle 89"/>
            <p:cNvSpPr>
              <a:spLocks noChangeArrowheads="1"/>
            </p:cNvSpPr>
            <p:nvPr/>
          </p:nvSpPr>
          <p:spPr bwMode="auto">
            <a:xfrm>
              <a:off x="-8417414"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0" name="Rectangle 90"/>
            <p:cNvSpPr>
              <a:spLocks noChangeArrowheads="1"/>
            </p:cNvSpPr>
            <p:nvPr/>
          </p:nvSpPr>
          <p:spPr bwMode="auto">
            <a:xfrm>
              <a:off x="-8245958"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1" name="Rectangle 91"/>
            <p:cNvSpPr>
              <a:spLocks noChangeArrowheads="1"/>
            </p:cNvSpPr>
            <p:nvPr/>
          </p:nvSpPr>
          <p:spPr bwMode="auto">
            <a:xfrm>
              <a:off x="-8677773"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2" name="Rectangle 92"/>
            <p:cNvSpPr>
              <a:spLocks noChangeArrowheads="1"/>
            </p:cNvSpPr>
            <p:nvPr/>
          </p:nvSpPr>
          <p:spPr bwMode="auto">
            <a:xfrm>
              <a:off x="-8506317"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3" name="Rectangle 93"/>
            <p:cNvSpPr>
              <a:spLocks noChangeArrowheads="1"/>
            </p:cNvSpPr>
            <p:nvPr/>
          </p:nvSpPr>
          <p:spPr bwMode="auto">
            <a:xfrm>
              <a:off x="-8245958"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4" name="Rectangle 94"/>
            <p:cNvSpPr>
              <a:spLocks noChangeArrowheads="1"/>
            </p:cNvSpPr>
            <p:nvPr/>
          </p:nvSpPr>
          <p:spPr bwMode="auto">
            <a:xfrm>
              <a:off x="-8677773"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5" name="Rectangle 95"/>
            <p:cNvSpPr>
              <a:spLocks noChangeArrowheads="1"/>
            </p:cNvSpPr>
            <p:nvPr/>
          </p:nvSpPr>
          <p:spPr bwMode="auto">
            <a:xfrm>
              <a:off x="-8506317"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6" name="Rectangle 96"/>
            <p:cNvSpPr>
              <a:spLocks noChangeArrowheads="1"/>
            </p:cNvSpPr>
            <p:nvPr/>
          </p:nvSpPr>
          <p:spPr bwMode="auto">
            <a:xfrm>
              <a:off x="-8331685"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7" name="Rectangle 97"/>
            <p:cNvSpPr>
              <a:spLocks noChangeArrowheads="1"/>
            </p:cNvSpPr>
            <p:nvPr/>
          </p:nvSpPr>
          <p:spPr bwMode="auto">
            <a:xfrm>
              <a:off x="-8592044"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8" name="Rectangle 98"/>
            <p:cNvSpPr>
              <a:spLocks noChangeArrowheads="1"/>
            </p:cNvSpPr>
            <p:nvPr/>
          </p:nvSpPr>
          <p:spPr bwMode="auto">
            <a:xfrm>
              <a:off x="-8417414"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9" name="Rectangle 99"/>
            <p:cNvSpPr>
              <a:spLocks noChangeArrowheads="1"/>
            </p:cNvSpPr>
            <p:nvPr/>
          </p:nvSpPr>
          <p:spPr bwMode="auto">
            <a:xfrm>
              <a:off x="-8245958"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0" name="Rectangle 100"/>
            <p:cNvSpPr>
              <a:spLocks noChangeArrowheads="1"/>
            </p:cNvSpPr>
            <p:nvPr/>
          </p:nvSpPr>
          <p:spPr bwMode="auto">
            <a:xfrm>
              <a:off x="-8506317"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1" name="Rectangle 101"/>
            <p:cNvSpPr>
              <a:spLocks noChangeArrowheads="1"/>
            </p:cNvSpPr>
            <p:nvPr/>
          </p:nvSpPr>
          <p:spPr bwMode="auto">
            <a:xfrm>
              <a:off x="-8153880"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2" name="Rectangle 102"/>
            <p:cNvSpPr>
              <a:spLocks noChangeArrowheads="1"/>
            </p:cNvSpPr>
            <p:nvPr/>
          </p:nvSpPr>
          <p:spPr bwMode="auto">
            <a:xfrm>
              <a:off x="-806815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3" name="Rectangle 103"/>
            <p:cNvSpPr>
              <a:spLocks noChangeArrowheads="1"/>
            </p:cNvSpPr>
            <p:nvPr/>
          </p:nvSpPr>
          <p:spPr bwMode="auto">
            <a:xfrm>
              <a:off x="-789352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4" name="Rectangle 104"/>
            <p:cNvSpPr>
              <a:spLocks noChangeArrowheads="1"/>
            </p:cNvSpPr>
            <p:nvPr/>
          </p:nvSpPr>
          <p:spPr bwMode="auto">
            <a:xfrm>
              <a:off x="-7807792"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5" name="Rectangle 105"/>
            <p:cNvSpPr>
              <a:spLocks noChangeArrowheads="1"/>
            </p:cNvSpPr>
            <p:nvPr/>
          </p:nvSpPr>
          <p:spPr bwMode="auto">
            <a:xfrm>
              <a:off x="-7718889"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6" name="Rectangle 106"/>
            <p:cNvSpPr>
              <a:spLocks noChangeArrowheads="1"/>
            </p:cNvSpPr>
            <p:nvPr/>
          </p:nvSpPr>
          <p:spPr bwMode="auto">
            <a:xfrm>
              <a:off x="-8153880"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7" name="Rectangle 107"/>
            <p:cNvSpPr>
              <a:spLocks noChangeArrowheads="1"/>
            </p:cNvSpPr>
            <p:nvPr/>
          </p:nvSpPr>
          <p:spPr bwMode="auto">
            <a:xfrm>
              <a:off x="-7979248" y="579438"/>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8" name="Rectangle 108"/>
            <p:cNvSpPr>
              <a:spLocks noChangeArrowheads="1"/>
            </p:cNvSpPr>
            <p:nvPr/>
          </p:nvSpPr>
          <p:spPr bwMode="auto">
            <a:xfrm>
              <a:off x="-7807792"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9" name="Rectangle 109"/>
            <p:cNvSpPr>
              <a:spLocks noChangeArrowheads="1"/>
            </p:cNvSpPr>
            <p:nvPr/>
          </p:nvSpPr>
          <p:spPr bwMode="auto">
            <a:xfrm>
              <a:off x="-8153880"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0" name="Rectangle 110"/>
            <p:cNvSpPr>
              <a:spLocks noChangeArrowheads="1"/>
            </p:cNvSpPr>
            <p:nvPr/>
          </p:nvSpPr>
          <p:spPr bwMode="auto">
            <a:xfrm>
              <a:off x="-8068151"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1" name="Rectangle 111"/>
            <p:cNvSpPr>
              <a:spLocks noChangeArrowheads="1"/>
            </p:cNvSpPr>
            <p:nvPr/>
          </p:nvSpPr>
          <p:spPr bwMode="auto">
            <a:xfrm>
              <a:off x="-7718889"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2" name="Rectangle 112"/>
            <p:cNvSpPr>
              <a:spLocks noChangeArrowheads="1"/>
            </p:cNvSpPr>
            <p:nvPr/>
          </p:nvSpPr>
          <p:spPr bwMode="auto">
            <a:xfrm>
              <a:off x="-7893521"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3" name="Rectangle 113"/>
            <p:cNvSpPr>
              <a:spLocks noChangeArrowheads="1"/>
            </p:cNvSpPr>
            <p:nvPr/>
          </p:nvSpPr>
          <p:spPr bwMode="auto">
            <a:xfrm>
              <a:off x="-7807792"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4" name="Rectangle 114"/>
            <p:cNvSpPr>
              <a:spLocks noChangeArrowheads="1"/>
            </p:cNvSpPr>
            <p:nvPr/>
          </p:nvSpPr>
          <p:spPr bwMode="auto">
            <a:xfrm>
              <a:off x="-7718889"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5" name="Rectangle 115"/>
            <p:cNvSpPr>
              <a:spLocks noChangeArrowheads="1"/>
            </p:cNvSpPr>
            <p:nvPr/>
          </p:nvSpPr>
          <p:spPr bwMode="auto">
            <a:xfrm>
              <a:off x="-8068151"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6" name="Rectangle 116"/>
            <p:cNvSpPr>
              <a:spLocks noChangeArrowheads="1"/>
            </p:cNvSpPr>
            <p:nvPr/>
          </p:nvSpPr>
          <p:spPr bwMode="auto">
            <a:xfrm>
              <a:off x="-7979248"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7" name="Rectangle 117"/>
            <p:cNvSpPr>
              <a:spLocks noChangeArrowheads="1"/>
            </p:cNvSpPr>
            <p:nvPr/>
          </p:nvSpPr>
          <p:spPr bwMode="auto">
            <a:xfrm>
              <a:off x="-7718889"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8" name="Rectangle 118"/>
            <p:cNvSpPr>
              <a:spLocks noChangeArrowheads="1"/>
            </p:cNvSpPr>
            <p:nvPr/>
          </p:nvSpPr>
          <p:spPr bwMode="auto">
            <a:xfrm>
              <a:off x="-8153880"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79" name="Rectangle 119"/>
            <p:cNvSpPr>
              <a:spLocks noChangeArrowheads="1"/>
            </p:cNvSpPr>
            <p:nvPr/>
          </p:nvSpPr>
          <p:spPr bwMode="auto">
            <a:xfrm>
              <a:off x="-7979248"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0" name="Rectangle 120"/>
            <p:cNvSpPr>
              <a:spLocks noChangeArrowheads="1"/>
            </p:cNvSpPr>
            <p:nvPr/>
          </p:nvSpPr>
          <p:spPr bwMode="auto">
            <a:xfrm>
              <a:off x="-7893521"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1" name="Rectangle 121"/>
            <p:cNvSpPr>
              <a:spLocks noChangeArrowheads="1"/>
            </p:cNvSpPr>
            <p:nvPr/>
          </p:nvSpPr>
          <p:spPr bwMode="auto">
            <a:xfrm>
              <a:off x="-7807792"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2" name="Rectangle 122"/>
            <p:cNvSpPr>
              <a:spLocks noChangeArrowheads="1"/>
            </p:cNvSpPr>
            <p:nvPr/>
          </p:nvSpPr>
          <p:spPr bwMode="auto">
            <a:xfrm>
              <a:off x="-8153880"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3" name="Rectangle 123"/>
            <p:cNvSpPr>
              <a:spLocks noChangeArrowheads="1"/>
            </p:cNvSpPr>
            <p:nvPr/>
          </p:nvSpPr>
          <p:spPr bwMode="auto">
            <a:xfrm>
              <a:off x="-7807792"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4" name="Rectangle 124"/>
            <p:cNvSpPr>
              <a:spLocks noChangeArrowheads="1"/>
            </p:cNvSpPr>
            <p:nvPr/>
          </p:nvSpPr>
          <p:spPr bwMode="auto">
            <a:xfrm>
              <a:off x="-7718889"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5" name="Rectangle 125"/>
            <p:cNvSpPr>
              <a:spLocks noChangeArrowheads="1"/>
            </p:cNvSpPr>
            <p:nvPr/>
          </p:nvSpPr>
          <p:spPr bwMode="auto">
            <a:xfrm>
              <a:off x="-8153880"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6" name="Rectangle 126"/>
            <p:cNvSpPr>
              <a:spLocks noChangeArrowheads="1"/>
            </p:cNvSpPr>
            <p:nvPr/>
          </p:nvSpPr>
          <p:spPr bwMode="auto">
            <a:xfrm>
              <a:off x="-7979248"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7" name="Rectangle 127"/>
            <p:cNvSpPr>
              <a:spLocks noChangeArrowheads="1"/>
            </p:cNvSpPr>
            <p:nvPr/>
          </p:nvSpPr>
          <p:spPr bwMode="auto">
            <a:xfrm>
              <a:off x="-7718889"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8" name="Rectangle 128"/>
            <p:cNvSpPr>
              <a:spLocks noChangeArrowheads="1"/>
            </p:cNvSpPr>
            <p:nvPr/>
          </p:nvSpPr>
          <p:spPr bwMode="auto">
            <a:xfrm>
              <a:off x="-806815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89" name="Rectangle 129"/>
            <p:cNvSpPr>
              <a:spLocks noChangeArrowheads="1"/>
            </p:cNvSpPr>
            <p:nvPr/>
          </p:nvSpPr>
          <p:spPr bwMode="auto">
            <a:xfrm>
              <a:off x="-789352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0" name="Rectangle 130"/>
            <p:cNvSpPr>
              <a:spLocks noChangeArrowheads="1"/>
            </p:cNvSpPr>
            <p:nvPr/>
          </p:nvSpPr>
          <p:spPr bwMode="auto">
            <a:xfrm>
              <a:off x="-7807792"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1" name="Rectangle 131"/>
            <p:cNvSpPr>
              <a:spLocks noChangeArrowheads="1"/>
            </p:cNvSpPr>
            <p:nvPr/>
          </p:nvSpPr>
          <p:spPr bwMode="auto">
            <a:xfrm>
              <a:off x="-7718889"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2" name="Rectangle 132"/>
            <p:cNvSpPr>
              <a:spLocks noChangeArrowheads="1"/>
            </p:cNvSpPr>
            <p:nvPr/>
          </p:nvSpPr>
          <p:spPr bwMode="auto">
            <a:xfrm>
              <a:off x="-8068151"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3" name="Rectangle 133"/>
            <p:cNvSpPr>
              <a:spLocks noChangeArrowheads="1"/>
            </p:cNvSpPr>
            <p:nvPr/>
          </p:nvSpPr>
          <p:spPr bwMode="auto">
            <a:xfrm>
              <a:off x="-7979248"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4" name="Rectangle 134"/>
            <p:cNvSpPr>
              <a:spLocks noChangeArrowheads="1"/>
            </p:cNvSpPr>
            <p:nvPr/>
          </p:nvSpPr>
          <p:spPr bwMode="auto">
            <a:xfrm>
              <a:off x="-7718889"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5" name="Rectangle 135"/>
            <p:cNvSpPr>
              <a:spLocks noChangeArrowheads="1"/>
            </p:cNvSpPr>
            <p:nvPr/>
          </p:nvSpPr>
          <p:spPr bwMode="auto">
            <a:xfrm>
              <a:off x="-8153880"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6" name="Rectangle 136"/>
            <p:cNvSpPr>
              <a:spLocks noChangeArrowheads="1"/>
            </p:cNvSpPr>
            <p:nvPr/>
          </p:nvSpPr>
          <p:spPr bwMode="auto">
            <a:xfrm>
              <a:off x="-7979248"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7" name="Rectangle 137"/>
            <p:cNvSpPr>
              <a:spLocks noChangeArrowheads="1"/>
            </p:cNvSpPr>
            <p:nvPr/>
          </p:nvSpPr>
          <p:spPr bwMode="auto">
            <a:xfrm>
              <a:off x="-7893521"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8" name="Rectangle 138"/>
            <p:cNvSpPr>
              <a:spLocks noChangeArrowheads="1"/>
            </p:cNvSpPr>
            <p:nvPr/>
          </p:nvSpPr>
          <p:spPr bwMode="auto">
            <a:xfrm>
              <a:off x="-7979248"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9" name="Rectangle 139"/>
            <p:cNvSpPr>
              <a:spLocks noChangeArrowheads="1"/>
            </p:cNvSpPr>
            <p:nvPr/>
          </p:nvSpPr>
          <p:spPr bwMode="auto">
            <a:xfrm>
              <a:off x="-7718889"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0" name="Rectangle 140"/>
            <p:cNvSpPr>
              <a:spLocks noChangeArrowheads="1"/>
            </p:cNvSpPr>
            <p:nvPr/>
          </p:nvSpPr>
          <p:spPr bwMode="auto">
            <a:xfrm>
              <a:off x="-806815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1" name="Rectangle 141"/>
            <p:cNvSpPr>
              <a:spLocks noChangeArrowheads="1"/>
            </p:cNvSpPr>
            <p:nvPr/>
          </p:nvSpPr>
          <p:spPr bwMode="auto">
            <a:xfrm>
              <a:off x="-789352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2" name="Rectangle 142"/>
            <p:cNvSpPr>
              <a:spLocks noChangeArrowheads="1"/>
            </p:cNvSpPr>
            <p:nvPr/>
          </p:nvSpPr>
          <p:spPr bwMode="auto">
            <a:xfrm>
              <a:off x="-7807792"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3" name="Rectangle 143"/>
            <p:cNvSpPr>
              <a:spLocks noChangeArrowheads="1"/>
            </p:cNvSpPr>
            <p:nvPr/>
          </p:nvSpPr>
          <p:spPr bwMode="auto">
            <a:xfrm>
              <a:off x="-8153880"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4" name="Rectangle 144"/>
            <p:cNvSpPr>
              <a:spLocks noChangeArrowheads="1"/>
            </p:cNvSpPr>
            <p:nvPr/>
          </p:nvSpPr>
          <p:spPr bwMode="auto">
            <a:xfrm>
              <a:off x="-8068151"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5" name="Rectangle 145"/>
            <p:cNvSpPr>
              <a:spLocks noChangeArrowheads="1"/>
            </p:cNvSpPr>
            <p:nvPr/>
          </p:nvSpPr>
          <p:spPr bwMode="auto">
            <a:xfrm>
              <a:off x="-7979248"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6" name="Rectangle 146"/>
            <p:cNvSpPr>
              <a:spLocks noChangeArrowheads="1"/>
            </p:cNvSpPr>
            <p:nvPr/>
          </p:nvSpPr>
          <p:spPr bwMode="auto">
            <a:xfrm>
              <a:off x="-7718889"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7" name="Rectangle 147"/>
            <p:cNvSpPr>
              <a:spLocks noChangeArrowheads="1"/>
            </p:cNvSpPr>
            <p:nvPr/>
          </p:nvSpPr>
          <p:spPr bwMode="auto">
            <a:xfrm>
              <a:off x="-7979248"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8" name="Rectangle 148"/>
            <p:cNvSpPr>
              <a:spLocks noChangeArrowheads="1"/>
            </p:cNvSpPr>
            <p:nvPr/>
          </p:nvSpPr>
          <p:spPr bwMode="auto">
            <a:xfrm>
              <a:off x="-7893521"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9" name="Rectangle 149"/>
            <p:cNvSpPr>
              <a:spLocks noChangeArrowheads="1"/>
            </p:cNvSpPr>
            <p:nvPr/>
          </p:nvSpPr>
          <p:spPr bwMode="auto">
            <a:xfrm>
              <a:off x="-7807792"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0" name="Rectangle 150"/>
            <p:cNvSpPr>
              <a:spLocks noChangeArrowheads="1"/>
            </p:cNvSpPr>
            <p:nvPr/>
          </p:nvSpPr>
          <p:spPr bwMode="auto">
            <a:xfrm>
              <a:off x="-806815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1" name="Rectangle 151"/>
            <p:cNvSpPr>
              <a:spLocks noChangeArrowheads="1"/>
            </p:cNvSpPr>
            <p:nvPr/>
          </p:nvSpPr>
          <p:spPr bwMode="auto">
            <a:xfrm>
              <a:off x="-789352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2" name="Rectangle 152"/>
            <p:cNvSpPr>
              <a:spLocks noChangeArrowheads="1"/>
            </p:cNvSpPr>
            <p:nvPr/>
          </p:nvSpPr>
          <p:spPr bwMode="auto">
            <a:xfrm>
              <a:off x="-7979248" y="20113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3" name="Rectangle 153"/>
            <p:cNvSpPr>
              <a:spLocks noChangeArrowheads="1"/>
            </p:cNvSpPr>
            <p:nvPr/>
          </p:nvSpPr>
          <p:spPr bwMode="auto">
            <a:xfrm>
              <a:off x="-7807792"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4" name="Rectangle 154"/>
            <p:cNvSpPr>
              <a:spLocks noChangeArrowheads="1"/>
            </p:cNvSpPr>
            <p:nvPr/>
          </p:nvSpPr>
          <p:spPr bwMode="auto">
            <a:xfrm>
              <a:off x="-8153880"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5" name="Rectangle 155"/>
            <p:cNvSpPr>
              <a:spLocks noChangeArrowheads="1"/>
            </p:cNvSpPr>
            <p:nvPr/>
          </p:nvSpPr>
          <p:spPr bwMode="auto">
            <a:xfrm>
              <a:off x="-7979248"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6" name="Rectangle 156"/>
            <p:cNvSpPr>
              <a:spLocks noChangeArrowheads="1"/>
            </p:cNvSpPr>
            <p:nvPr/>
          </p:nvSpPr>
          <p:spPr bwMode="auto">
            <a:xfrm>
              <a:off x="-7718889"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7" name="Rectangle 157"/>
            <p:cNvSpPr>
              <a:spLocks noChangeArrowheads="1"/>
            </p:cNvSpPr>
            <p:nvPr/>
          </p:nvSpPr>
          <p:spPr bwMode="auto">
            <a:xfrm>
              <a:off x="-8153880"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8" name="Rectangle 158"/>
            <p:cNvSpPr>
              <a:spLocks noChangeArrowheads="1"/>
            </p:cNvSpPr>
            <p:nvPr/>
          </p:nvSpPr>
          <p:spPr bwMode="auto">
            <a:xfrm>
              <a:off x="-7979248"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9" name="Rectangle 159"/>
            <p:cNvSpPr>
              <a:spLocks noChangeArrowheads="1"/>
            </p:cNvSpPr>
            <p:nvPr/>
          </p:nvSpPr>
          <p:spPr bwMode="auto">
            <a:xfrm>
              <a:off x="-7807792"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0" name="Rectangle 160"/>
            <p:cNvSpPr>
              <a:spLocks noChangeArrowheads="1"/>
            </p:cNvSpPr>
            <p:nvPr/>
          </p:nvSpPr>
          <p:spPr bwMode="auto">
            <a:xfrm>
              <a:off x="-806815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1" name="Rectangle 161"/>
            <p:cNvSpPr>
              <a:spLocks noChangeArrowheads="1"/>
            </p:cNvSpPr>
            <p:nvPr/>
          </p:nvSpPr>
          <p:spPr bwMode="auto">
            <a:xfrm>
              <a:off x="-789352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2" name="Rectangle 162"/>
            <p:cNvSpPr>
              <a:spLocks noChangeArrowheads="1"/>
            </p:cNvSpPr>
            <p:nvPr/>
          </p:nvSpPr>
          <p:spPr bwMode="auto">
            <a:xfrm>
              <a:off x="-7718889"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3" name="Rectangle 163"/>
            <p:cNvSpPr>
              <a:spLocks noChangeArrowheads="1"/>
            </p:cNvSpPr>
            <p:nvPr/>
          </p:nvSpPr>
          <p:spPr bwMode="auto">
            <a:xfrm>
              <a:off x="-8153880"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4" name="Rectangle 164"/>
            <p:cNvSpPr>
              <a:spLocks noChangeArrowheads="1"/>
            </p:cNvSpPr>
            <p:nvPr/>
          </p:nvSpPr>
          <p:spPr bwMode="auto">
            <a:xfrm>
              <a:off x="-7979248"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5" name="Rectangle 165"/>
            <p:cNvSpPr>
              <a:spLocks noChangeArrowheads="1"/>
            </p:cNvSpPr>
            <p:nvPr/>
          </p:nvSpPr>
          <p:spPr bwMode="auto">
            <a:xfrm>
              <a:off x="-7718889"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6" name="Rectangle 166"/>
            <p:cNvSpPr>
              <a:spLocks noChangeArrowheads="1"/>
            </p:cNvSpPr>
            <p:nvPr/>
          </p:nvSpPr>
          <p:spPr bwMode="auto">
            <a:xfrm>
              <a:off x="-8245958" y="24526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7" name="Rectangle 167"/>
            <p:cNvSpPr>
              <a:spLocks noChangeArrowheads="1"/>
            </p:cNvSpPr>
            <p:nvPr/>
          </p:nvSpPr>
          <p:spPr bwMode="auto">
            <a:xfrm>
              <a:off x="-8677773"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8" name="Rectangle 168"/>
            <p:cNvSpPr>
              <a:spLocks noChangeArrowheads="1"/>
            </p:cNvSpPr>
            <p:nvPr/>
          </p:nvSpPr>
          <p:spPr bwMode="auto">
            <a:xfrm>
              <a:off x="-8331685" y="25352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9" name="Rectangle 169"/>
            <p:cNvSpPr>
              <a:spLocks noChangeArrowheads="1"/>
            </p:cNvSpPr>
            <p:nvPr/>
          </p:nvSpPr>
          <p:spPr bwMode="auto">
            <a:xfrm>
              <a:off x="-7718889"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0" name="Rectangle 170"/>
            <p:cNvSpPr>
              <a:spLocks noChangeArrowheads="1"/>
            </p:cNvSpPr>
            <p:nvPr/>
          </p:nvSpPr>
          <p:spPr bwMode="auto">
            <a:xfrm>
              <a:off x="-8245958"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1" name="Rectangle 171"/>
            <p:cNvSpPr>
              <a:spLocks noChangeArrowheads="1"/>
            </p:cNvSpPr>
            <p:nvPr/>
          </p:nvSpPr>
          <p:spPr bwMode="auto">
            <a:xfrm>
              <a:off x="-8417414" y="26146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2" name="Rectangle 172"/>
            <p:cNvSpPr>
              <a:spLocks noChangeArrowheads="1"/>
            </p:cNvSpPr>
            <p:nvPr/>
          </p:nvSpPr>
          <p:spPr bwMode="auto">
            <a:xfrm>
              <a:off x="-7807792"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3" name="Rectangle 173"/>
            <p:cNvSpPr>
              <a:spLocks noChangeArrowheads="1"/>
            </p:cNvSpPr>
            <p:nvPr/>
          </p:nvSpPr>
          <p:spPr bwMode="auto">
            <a:xfrm>
              <a:off x="-8677773"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4" name="Rectangle 174"/>
            <p:cNvSpPr>
              <a:spLocks noChangeArrowheads="1"/>
            </p:cNvSpPr>
            <p:nvPr/>
          </p:nvSpPr>
          <p:spPr bwMode="auto">
            <a:xfrm>
              <a:off x="-806815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5" name="Rectangle 175"/>
            <p:cNvSpPr>
              <a:spLocks noChangeArrowheads="1"/>
            </p:cNvSpPr>
            <p:nvPr/>
          </p:nvSpPr>
          <p:spPr bwMode="auto">
            <a:xfrm>
              <a:off x="-789352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6" name="Rectangle 176"/>
            <p:cNvSpPr>
              <a:spLocks noChangeArrowheads="1"/>
            </p:cNvSpPr>
            <p:nvPr/>
          </p:nvSpPr>
          <p:spPr bwMode="auto">
            <a:xfrm>
              <a:off x="-7718889"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7" name="Rectangle 177"/>
            <p:cNvSpPr>
              <a:spLocks noChangeArrowheads="1"/>
            </p:cNvSpPr>
            <p:nvPr/>
          </p:nvSpPr>
          <p:spPr bwMode="auto">
            <a:xfrm>
              <a:off x="-8417414"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8" name="Rectangle 178"/>
            <p:cNvSpPr>
              <a:spLocks noChangeArrowheads="1"/>
            </p:cNvSpPr>
            <p:nvPr/>
          </p:nvSpPr>
          <p:spPr bwMode="auto">
            <a:xfrm>
              <a:off x="-8592044" y="27749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9" name="Rectangle 179"/>
            <p:cNvSpPr>
              <a:spLocks noChangeArrowheads="1"/>
            </p:cNvSpPr>
            <p:nvPr/>
          </p:nvSpPr>
          <p:spPr bwMode="auto">
            <a:xfrm>
              <a:off x="-7979248"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0" name="Rectangle 180"/>
            <p:cNvSpPr>
              <a:spLocks noChangeArrowheads="1"/>
            </p:cNvSpPr>
            <p:nvPr/>
          </p:nvSpPr>
          <p:spPr bwMode="auto">
            <a:xfrm>
              <a:off x="-8068151" y="2854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1" name="Rectangle 181"/>
            <p:cNvSpPr>
              <a:spLocks noChangeArrowheads="1"/>
            </p:cNvSpPr>
            <p:nvPr/>
          </p:nvSpPr>
          <p:spPr bwMode="auto">
            <a:xfrm>
              <a:off x="-7718889" y="2854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2" name="Rectangle 182"/>
            <p:cNvSpPr>
              <a:spLocks noChangeArrowheads="1"/>
            </p:cNvSpPr>
            <p:nvPr/>
          </p:nvSpPr>
          <p:spPr bwMode="auto">
            <a:xfrm>
              <a:off x="-8417414"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3" name="Rectangle 183"/>
            <p:cNvSpPr>
              <a:spLocks noChangeArrowheads="1"/>
            </p:cNvSpPr>
            <p:nvPr/>
          </p:nvSpPr>
          <p:spPr bwMode="auto">
            <a:xfrm>
              <a:off x="-8153880" y="293687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4" name="Rectangle 184"/>
            <p:cNvSpPr>
              <a:spLocks noChangeArrowheads="1"/>
            </p:cNvSpPr>
            <p:nvPr/>
          </p:nvSpPr>
          <p:spPr bwMode="auto">
            <a:xfrm>
              <a:off x="-7718889"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5" name="Rectangle 185"/>
            <p:cNvSpPr>
              <a:spLocks noChangeArrowheads="1"/>
            </p:cNvSpPr>
            <p:nvPr/>
          </p:nvSpPr>
          <p:spPr bwMode="auto">
            <a:xfrm>
              <a:off x="-8068151"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6" name="Rectangle 186"/>
            <p:cNvSpPr>
              <a:spLocks noChangeArrowheads="1"/>
            </p:cNvSpPr>
            <p:nvPr/>
          </p:nvSpPr>
          <p:spPr bwMode="auto">
            <a:xfrm>
              <a:off x="-8506317"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7" name="Rectangle 187"/>
            <p:cNvSpPr>
              <a:spLocks noChangeArrowheads="1"/>
            </p:cNvSpPr>
            <p:nvPr/>
          </p:nvSpPr>
          <p:spPr bwMode="auto">
            <a:xfrm>
              <a:off x="-8506317"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8" name="Rectangle 188"/>
            <p:cNvSpPr>
              <a:spLocks noChangeArrowheads="1"/>
            </p:cNvSpPr>
            <p:nvPr/>
          </p:nvSpPr>
          <p:spPr bwMode="auto">
            <a:xfrm>
              <a:off x="-8506317"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9" name="Rectangle 189"/>
            <p:cNvSpPr>
              <a:spLocks noChangeArrowheads="1"/>
            </p:cNvSpPr>
            <p:nvPr/>
          </p:nvSpPr>
          <p:spPr bwMode="auto">
            <a:xfrm>
              <a:off x="-8592044"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0" name="Rectangle 190"/>
            <p:cNvSpPr>
              <a:spLocks noChangeArrowheads="1"/>
            </p:cNvSpPr>
            <p:nvPr/>
          </p:nvSpPr>
          <p:spPr bwMode="auto">
            <a:xfrm>
              <a:off x="-7718889" y="362585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1" name="Rectangle 191"/>
            <p:cNvSpPr>
              <a:spLocks noChangeArrowheads="1"/>
            </p:cNvSpPr>
            <p:nvPr/>
          </p:nvSpPr>
          <p:spPr bwMode="auto">
            <a:xfrm>
              <a:off x="-8331685"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2" name="Rectangle 192"/>
            <p:cNvSpPr>
              <a:spLocks noChangeArrowheads="1"/>
            </p:cNvSpPr>
            <p:nvPr/>
          </p:nvSpPr>
          <p:spPr bwMode="auto">
            <a:xfrm>
              <a:off x="-8331685" y="37274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3" name="Rectangle 193"/>
            <p:cNvSpPr>
              <a:spLocks noChangeArrowheads="1"/>
            </p:cNvSpPr>
            <p:nvPr/>
          </p:nvSpPr>
          <p:spPr bwMode="auto">
            <a:xfrm>
              <a:off x="-7979248" y="37274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4" name="Rectangle 194"/>
            <p:cNvSpPr>
              <a:spLocks noChangeArrowheads="1"/>
            </p:cNvSpPr>
            <p:nvPr/>
          </p:nvSpPr>
          <p:spPr bwMode="auto">
            <a:xfrm>
              <a:off x="-8068151" y="39449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5" name="Rectangle 195"/>
            <p:cNvSpPr>
              <a:spLocks noChangeArrowheads="1"/>
            </p:cNvSpPr>
            <p:nvPr/>
          </p:nvSpPr>
          <p:spPr bwMode="auto">
            <a:xfrm>
              <a:off x="-8245958"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6" name="Rectangle 196"/>
            <p:cNvSpPr>
              <a:spLocks noChangeArrowheads="1"/>
            </p:cNvSpPr>
            <p:nvPr/>
          </p:nvSpPr>
          <p:spPr bwMode="auto">
            <a:xfrm>
              <a:off x="-8677773"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7" name="Rectangle 197"/>
            <p:cNvSpPr>
              <a:spLocks noChangeArrowheads="1"/>
            </p:cNvSpPr>
            <p:nvPr/>
          </p:nvSpPr>
          <p:spPr bwMode="auto">
            <a:xfrm>
              <a:off x="-7718889"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8" name="Rectangle 198"/>
            <p:cNvSpPr>
              <a:spLocks noChangeArrowheads="1"/>
            </p:cNvSpPr>
            <p:nvPr/>
          </p:nvSpPr>
          <p:spPr bwMode="auto">
            <a:xfrm>
              <a:off x="-8068151" y="3171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9" name="Rectangle 199"/>
            <p:cNvSpPr>
              <a:spLocks noChangeArrowheads="1"/>
            </p:cNvSpPr>
            <p:nvPr/>
          </p:nvSpPr>
          <p:spPr bwMode="auto">
            <a:xfrm>
              <a:off x="-8068151"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60" name="Rectangle 200"/>
            <p:cNvSpPr>
              <a:spLocks noChangeArrowheads="1"/>
            </p:cNvSpPr>
            <p:nvPr/>
          </p:nvSpPr>
          <p:spPr bwMode="auto">
            <a:xfrm>
              <a:off x="-8417414" y="3171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1" name="Rectangle 201"/>
            <p:cNvSpPr>
              <a:spLocks noChangeArrowheads="1"/>
            </p:cNvSpPr>
            <p:nvPr/>
          </p:nvSpPr>
          <p:spPr bwMode="auto">
            <a:xfrm>
              <a:off x="-8677773"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2" name="Rectangle 202"/>
            <p:cNvSpPr>
              <a:spLocks noChangeArrowheads="1"/>
            </p:cNvSpPr>
            <p:nvPr/>
          </p:nvSpPr>
          <p:spPr bwMode="auto">
            <a:xfrm>
              <a:off x="-8677773" y="3362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3" name="Rectangle 203"/>
            <p:cNvSpPr>
              <a:spLocks noChangeArrowheads="1"/>
            </p:cNvSpPr>
            <p:nvPr/>
          </p:nvSpPr>
          <p:spPr bwMode="auto">
            <a:xfrm>
              <a:off x="-8677773" y="3473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4" name="Rectangle 204"/>
            <p:cNvSpPr>
              <a:spLocks noChangeArrowheads="1"/>
            </p:cNvSpPr>
            <p:nvPr/>
          </p:nvSpPr>
          <p:spPr bwMode="auto">
            <a:xfrm>
              <a:off x="-8245958"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5" name="Rectangle 205"/>
            <p:cNvSpPr>
              <a:spLocks noChangeArrowheads="1"/>
            </p:cNvSpPr>
            <p:nvPr/>
          </p:nvSpPr>
          <p:spPr bwMode="auto">
            <a:xfrm>
              <a:off x="-7718888"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grpSp>
          <p:nvGrpSpPr>
            <p:cNvPr id="368"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vert="horz" wrap="square" lIns="91440" tIns="45720" rIns="91440" bIns="45720" numCol="1" anchor="t" anchorCtr="0" compatLnSpc="1"/>
              <a:lstStyle/>
              <a:p>
                <a:endParaRPr lang="zh-CN" altLang="en-US"/>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vert="horz" wrap="square" lIns="91440" tIns="45720" rIns="91440" bIns="45720" numCol="1" anchor="t" anchorCtr="0" compatLnSpc="1"/>
              <a:lstStyle/>
              <a:p>
                <a:endParaRPr lang="zh-CN" altLang="en-US"/>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vert="horz" wrap="square" lIns="91440" tIns="45720" rIns="91440" bIns="45720" numCol="1" anchor="t" anchorCtr="0" compatLnSpc="1"/>
              <a:lstStyle/>
              <a:p>
                <a:endParaRPr lang="zh-CN" altLang="en-US"/>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vert="horz" wrap="square" lIns="91440" tIns="45720" rIns="91440" bIns="45720" numCol="1" anchor="t" anchorCtr="0" compatLnSpc="1"/>
              <a:lstStyle/>
              <a:p>
                <a:endParaRPr lang="zh-CN" altLang="en-US"/>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vert="horz" wrap="square" lIns="91440" tIns="45720" rIns="91440" bIns="45720" numCol="1" anchor="t" anchorCtr="0" compatLnSpc="1"/>
              <a:lstStyle/>
              <a:p>
                <a:endParaRPr lang="zh-CN" altLang="en-US"/>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vert="horz" wrap="square" lIns="91440" tIns="45720" rIns="91440" bIns="45720" numCol="1" anchor="t" anchorCtr="0" compatLnSpc="1"/>
              <a:lstStyle/>
              <a:p>
                <a:endParaRPr lang="zh-CN" altLang="en-US"/>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vert="horz" wrap="square" lIns="91440" tIns="45720" rIns="91440" bIns="45720" numCol="1" anchor="t" anchorCtr="0" compatLnSpc="1"/>
              <a:lstStyle/>
              <a:p>
                <a:endParaRPr lang="zh-CN" altLang="en-US"/>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vert="horz" wrap="square" lIns="91440" tIns="45720" rIns="91440" bIns="45720" numCol="1" anchor="t" anchorCtr="0" compatLnSpc="1"/>
              <a:lstStyle/>
              <a:p>
                <a:endParaRPr lang="zh-CN" altLang="en-US"/>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vert="horz" wrap="square" lIns="91440" tIns="45720" rIns="91440" bIns="45720" numCol="1" anchor="t" anchorCtr="0" compatLnSpc="1"/>
              <a:lstStyle/>
              <a:p>
                <a:endParaRPr lang="zh-CN" altLang="en-US"/>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vert="horz" wrap="square" lIns="91440" tIns="45720" rIns="91440" bIns="45720" numCol="1" anchor="t" anchorCtr="0" compatLnSpc="1"/>
              <a:lstStyle/>
              <a:p>
                <a:endParaRPr lang="zh-CN" altLang="en-US"/>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vert="horz" wrap="square" lIns="91440" tIns="45720" rIns="91440" bIns="45720" numCol="1" anchor="t" anchorCtr="0" compatLnSpc="1"/>
              <a:lstStyle/>
              <a:p>
                <a:endParaRPr lang="zh-CN" altLang="en-US"/>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vert="horz" wrap="square" lIns="91440" tIns="45720" rIns="91440" bIns="45720" numCol="1" anchor="t" anchorCtr="0" compatLnSpc="1"/>
              <a:lstStyle/>
              <a:p>
                <a:endParaRPr lang="zh-CN" altLang="en-US"/>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vert="horz" wrap="square" lIns="91440" tIns="45720" rIns="91440" bIns="45720" numCol="1" anchor="t" anchorCtr="0" compatLnSpc="1"/>
              <a:lstStyle/>
              <a:p>
                <a:endParaRPr lang="zh-CN" altLang="en-US"/>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vert="horz" wrap="square" lIns="91440" tIns="45720" rIns="91440" bIns="45720" numCol="1" anchor="t" anchorCtr="0" compatLnSpc="1"/>
              <a:lstStyle/>
              <a:p>
                <a:endParaRPr lang="zh-CN" altLang="en-US"/>
              </a:p>
            </p:txBody>
          </p:sp>
          <p:sp>
            <p:nvSpPr>
              <p:cNvPr id="1607" name="Rectangle 250"/>
              <p:cNvSpPr>
                <a:spLocks noChangeArrowheads="1"/>
              </p:cNvSpPr>
              <p:nvPr/>
            </p:nvSpPr>
            <p:spPr bwMode="auto">
              <a:xfrm>
                <a:off x="2599" y="2856"/>
                <a:ext cx="14" cy="16"/>
              </a:xfrm>
              <a:prstGeom prst="rect">
                <a:avLst/>
              </a:prstGeom>
              <a:grpFill/>
              <a:ln>
                <a:noFill/>
              </a:ln>
            </p:spPr>
            <p:txBody>
              <a:bodyPr vert="horz" wrap="square" lIns="91440" tIns="45720" rIns="91440" bIns="45720" numCol="1" anchor="t" anchorCtr="0" compatLnSpc="1"/>
              <a:lstStyle/>
              <a:p>
                <a:endParaRPr lang="zh-CN" altLang="en-US"/>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vert="horz" wrap="square" lIns="91440" tIns="45720" rIns="91440" bIns="45720" numCol="1" anchor="t" anchorCtr="0" compatLnSpc="1"/>
              <a:lstStyle/>
              <a:p>
                <a:endParaRPr lang="zh-CN" altLang="en-US"/>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vert="horz" wrap="square" lIns="91440" tIns="45720" rIns="91440" bIns="45720" numCol="1" anchor="t" anchorCtr="0" compatLnSpc="1"/>
              <a:lstStyle/>
              <a:p>
                <a:endParaRPr lang="zh-CN" altLang="en-US"/>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vert="horz" wrap="square" lIns="91440" tIns="45720" rIns="91440" bIns="45720" numCol="1" anchor="t" anchorCtr="0" compatLnSpc="1"/>
              <a:lstStyle/>
              <a:p>
                <a:endParaRPr lang="zh-CN" altLang="en-US"/>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40" name="Rectangle 283"/>
              <p:cNvSpPr>
                <a:spLocks noChangeArrowheads="1"/>
              </p:cNvSpPr>
              <p:nvPr/>
            </p:nvSpPr>
            <p:spPr bwMode="auto">
              <a:xfrm>
                <a:off x="2563" y="294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641" name="Rectangle 284"/>
              <p:cNvSpPr>
                <a:spLocks noChangeArrowheads="1"/>
              </p:cNvSpPr>
              <p:nvPr/>
            </p:nvSpPr>
            <p:spPr bwMode="auto">
              <a:xfrm>
                <a:off x="3511"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2" name="Rectangle 285"/>
              <p:cNvSpPr>
                <a:spLocks noChangeArrowheads="1"/>
              </p:cNvSpPr>
              <p:nvPr/>
            </p:nvSpPr>
            <p:spPr bwMode="auto">
              <a:xfrm>
                <a:off x="3613"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3" name="Rectangle 286"/>
              <p:cNvSpPr>
                <a:spLocks noChangeArrowheads="1"/>
              </p:cNvSpPr>
              <p:nvPr/>
            </p:nvSpPr>
            <p:spPr bwMode="auto">
              <a:xfrm>
                <a:off x="3713"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4" name="Rectangle 287"/>
              <p:cNvSpPr>
                <a:spLocks noChangeArrowheads="1"/>
              </p:cNvSpPr>
              <p:nvPr/>
            </p:nvSpPr>
            <p:spPr bwMode="auto">
              <a:xfrm>
                <a:off x="3815"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5" name="Rectangle 288"/>
              <p:cNvSpPr>
                <a:spLocks noChangeArrowheads="1"/>
              </p:cNvSpPr>
              <p:nvPr/>
            </p:nvSpPr>
            <p:spPr bwMode="auto">
              <a:xfrm>
                <a:off x="39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6" name="Rectangle 289"/>
              <p:cNvSpPr>
                <a:spLocks noChangeArrowheads="1"/>
              </p:cNvSpPr>
              <p:nvPr/>
            </p:nvSpPr>
            <p:spPr bwMode="auto">
              <a:xfrm>
                <a:off x="3511"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7" name="Rectangle 290"/>
              <p:cNvSpPr>
                <a:spLocks noChangeArrowheads="1"/>
              </p:cNvSpPr>
              <p:nvPr/>
            </p:nvSpPr>
            <p:spPr bwMode="auto">
              <a:xfrm>
                <a:off x="3613"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8" name="Rectangle 291"/>
              <p:cNvSpPr>
                <a:spLocks noChangeArrowheads="1"/>
              </p:cNvSpPr>
              <p:nvPr/>
            </p:nvSpPr>
            <p:spPr bwMode="auto">
              <a:xfrm>
                <a:off x="3713"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9" name="Rectangle 292"/>
              <p:cNvSpPr>
                <a:spLocks noChangeArrowheads="1"/>
              </p:cNvSpPr>
              <p:nvPr/>
            </p:nvSpPr>
            <p:spPr bwMode="auto">
              <a:xfrm>
                <a:off x="3815"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0" name="Rectangle 293"/>
              <p:cNvSpPr>
                <a:spLocks noChangeArrowheads="1"/>
              </p:cNvSpPr>
              <p:nvPr/>
            </p:nvSpPr>
            <p:spPr bwMode="auto">
              <a:xfrm>
                <a:off x="3511"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1" name="Rectangle 294"/>
              <p:cNvSpPr>
                <a:spLocks noChangeArrowheads="1"/>
              </p:cNvSpPr>
              <p:nvPr/>
            </p:nvSpPr>
            <p:spPr bwMode="auto">
              <a:xfrm>
                <a:off x="3713"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2" name="Rectangle 295"/>
              <p:cNvSpPr>
                <a:spLocks noChangeArrowheads="1"/>
              </p:cNvSpPr>
              <p:nvPr/>
            </p:nvSpPr>
            <p:spPr bwMode="auto">
              <a:xfrm>
                <a:off x="3815"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3" name="Rectangle 296"/>
              <p:cNvSpPr>
                <a:spLocks noChangeArrowheads="1"/>
              </p:cNvSpPr>
              <p:nvPr/>
            </p:nvSpPr>
            <p:spPr bwMode="auto">
              <a:xfrm>
                <a:off x="3918"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4" name="Rectangle 297"/>
              <p:cNvSpPr>
                <a:spLocks noChangeArrowheads="1"/>
              </p:cNvSpPr>
              <p:nvPr/>
            </p:nvSpPr>
            <p:spPr bwMode="auto">
              <a:xfrm>
                <a:off x="3511"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5" name="Rectangle 298"/>
              <p:cNvSpPr>
                <a:spLocks noChangeArrowheads="1"/>
              </p:cNvSpPr>
              <p:nvPr/>
            </p:nvSpPr>
            <p:spPr bwMode="auto">
              <a:xfrm>
                <a:off x="3613"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6" name="Rectangle 299"/>
              <p:cNvSpPr>
                <a:spLocks noChangeArrowheads="1"/>
              </p:cNvSpPr>
              <p:nvPr/>
            </p:nvSpPr>
            <p:spPr bwMode="auto">
              <a:xfrm>
                <a:off x="3713"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7" name="Rectangle 300"/>
              <p:cNvSpPr>
                <a:spLocks noChangeArrowheads="1"/>
              </p:cNvSpPr>
              <p:nvPr/>
            </p:nvSpPr>
            <p:spPr bwMode="auto">
              <a:xfrm>
                <a:off x="3815"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8" name="Rectangle 301"/>
              <p:cNvSpPr>
                <a:spLocks noChangeArrowheads="1"/>
              </p:cNvSpPr>
              <p:nvPr/>
            </p:nvSpPr>
            <p:spPr bwMode="auto">
              <a:xfrm>
                <a:off x="39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9" name="Rectangle 302"/>
              <p:cNvSpPr>
                <a:spLocks noChangeArrowheads="1"/>
              </p:cNvSpPr>
              <p:nvPr/>
            </p:nvSpPr>
            <p:spPr bwMode="auto">
              <a:xfrm>
                <a:off x="3511"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0" name="Rectangle 303"/>
              <p:cNvSpPr>
                <a:spLocks noChangeArrowheads="1"/>
              </p:cNvSpPr>
              <p:nvPr/>
            </p:nvSpPr>
            <p:spPr bwMode="auto">
              <a:xfrm>
                <a:off x="3613"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1" name="Rectangle 304"/>
              <p:cNvSpPr>
                <a:spLocks noChangeArrowheads="1"/>
              </p:cNvSpPr>
              <p:nvPr/>
            </p:nvSpPr>
            <p:spPr bwMode="auto">
              <a:xfrm>
                <a:off x="3713"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2" name="Rectangle 305"/>
              <p:cNvSpPr>
                <a:spLocks noChangeArrowheads="1"/>
              </p:cNvSpPr>
              <p:nvPr/>
            </p:nvSpPr>
            <p:spPr bwMode="auto">
              <a:xfrm>
                <a:off x="3815"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3" name="Rectangle 306"/>
              <p:cNvSpPr>
                <a:spLocks noChangeArrowheads="1"/>
              </p:cNvSpPr>
              <p:nvPr/>
            </p:nvSpPr>
            <p:spPr bwMode="auto">
              <a:xfrm>
                <a:off x="39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4" name="Rectangle 307"/>
              <p:cNvSpPr>
                <a:spLocks noChangeArrowheads="1"/>
              </p:cNvSpPr>
              <p:nvPr/>
            </p:nvSpPr>
            <p:spPr bwMode="auto">
              <a:xfrm>
                <a:off x="3511"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5" name="Rectangle 308"/>
              <p:cNvSpPr>
                <a:spLocks noChangeArrowheads="1"/>
              </p:cNvSpPr>
              <p:nvPr/>
            </p:nvSpPr>
            <p:spPr bwMode="auto">
              <a:xfrm>
                <a:off x="3613"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6" name="Rectangle 309"/>
              <p:cNvSpPr>
                <a:spLocks noChangeArrowheads="1"/>
              </p:cNvSpPr>
              <p:nvPr/>
            </p:nvSpPr>
            <p:spPr bwMode="auto">
              <a:xfrm>
                <a:off x="3713"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7" name="Rectangle 310"/>
              <p:cNvSpPr>
                <a:spLocks noChangeArrowheads="1"/>
              </p:cNvSpPr>
              <p:nvPr/>
            </p:nvSpPr>
            <p:spPr bwMode="auto">
              <a:xfrm>
                <a:off x="39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8" name="Rectangle 311"/>
              <p:cNvSpPr>
                <a:spLocks noChangeArrowheads="1"/>
              </p:cNvSpPr>
              <p:nvPr/>
            </p:nvSpPr>
            <p:spPr bwMode="auto">
              <a:xfrm>
                <a:off x="3511"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9" name="Rectangle 312"/>
              <p:cNvSpPr>
                <a:spLocks noChangeArrowheads="1"/>
              </p:cNvSpPr>
              <p:nvPr/>
            </p:nvSpPr>
            <p:spPr bwMode="auto">
              <a:xfrm>
                <a:off x="3713"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0" name="Rectangle 313"/>
              <p:cNvSpPr>
                <a:spLocks noChangeArrowheads="1"/>
              </p:cNvSpPr>
              <p:nvPr/>
            </p:nvSpPr>
            <p:spPr bwMode="auto">
              <a:xfrm>
                <a:off x="3815"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1" name="Rectangle 314"/>
              <p:cNvSpPr>
                <a:spLocks noChangeArrowheads="1"/>
              </p:cNvSpPr>
              <p:nvPr/>
            </p:nvSpPr>
            <p:spPr bwMode="auto">
              <a:xfrm>
                <a:off x="39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2" name="Rectangle 315"/>
              <p:cNvSpPr>
                <a:spLocks noChangeArrowheads="1"/>
              </p:cNvSpPr>
              <p:nvPr/>
            </p:nvSpPr>
            <p:spPr bwMode="auto">
              <a:xfrm>
                <a:off x="3511"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3" name="Rectangle 316"/>
              <p:cNvSpPr>
                <a:spLocks noChangeArrowheads="1"/>
              </p:cNvSpPr>
              <p:nvPr/>
            </p:nvSpPr>
            <p:spPr bwMode="auto">
              <a:xfrm>
                <a:off x="3613"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4" name="Rectangle 317"/>
              <p:cNvSpPr>
                <a:spLocks noChangeArrowheads="1"/>
              </p:cNvSpPr>
              <p:nvPr/>
            </p:nvSpPr>
            <p:spPr bwMode="auto">
              <a:xfrm>
                <a:off x="3713"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5" name="Rectangle 318"/>
              <p:cNvSpPr>
                <a:spLocks noChangeArrowheads="1"/>
              </p:cNvSpPr>
              <p:nvPr/>
            </p:nvSpPr>
            <p:spPr bwMode="auto">
              <a:xfrm>
                <a:off x="3815"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6" name="Rectangle 319"/>
              <p:cNvSpPr>
                <a:spLocks noChangeArrowheads="1"/>
              </p:cNvSpPr>
              <p:nvPr/>
            </p:nvSpPr>
            <p:spPr bwMode="auto">
              <a:xfrm>
                <a:off x="39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7" name="Rectangle 320"/>
              <p:cNvSpPr>
                <a:spLocks noChangeArrowheads="1"/>
              </p:cNvSpPr>
              <p:nvPr/>
            </p:nvSpPr>
            <p:spPr bwMode="auto">
              <a:xfrm>
                <a:off x="3511"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8" name="Rectangle 321"/>
              <p:cNvSpPr>
                <a:spLocks noChangeArrowheads="1"/>
              </p:cNvSpPr>
              <p:nvPr/>
            </p:nvSpPr>
            <p:spPr bwMode="auto">
              <a:xfrm>
                <a:off x="3613"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9" name="Rectangle 322"/>
              <p:cNvSpPr>
                <a:spLocks noChangeArrowheads="1"/>
              </p:cNvSpPr>
              <p:nvPr/>
            </p:nvSpPr>
            <p:spPr bwMode="auto">
              <a:xfrm>
                <a:off x="3713"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0" name="Rectangle 323"/>
              <p:cNvSpPr>
                <a:spLocks noChangeArrowheads="1"/>
              </p:cNvSpPr>
              <p:nvPr/>
            </p:nvSpPr>
            <p:spPr bwMode="auto">
              <a:xfrm>
                <a:off x="3815"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1" name="Rectangle 324"/>
              <p:cNvSpPr>
                <a:spLocks noChangeArrowheads="1"/>
              </p:cNvSpPr>
              <p:nvPr/>
            </p:nvSpPr>
            <p:spPr bwMode="auto">
              <a:xfrm>
                <a:off x="3918"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2" name="Rectangle 325"/>
              <p:cNvSpPr>
                <a:spLocks noChangeArrowheads="1"/>
              </p:cNvSpPr>
              <p:nvPr/>
            </p:nvSpPr>
            <p:spPr bwMode="auto">
              <a:xfrm>
                <a:off x="3511"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3" name="Rectangle 326"/>
              <p:cNvSpPr>
                <a:spLocks noChangeArrowheads="1"/>
              </p:cNvSpPr>
              <p:nvPr/>
            </p:nvSpPr>
            <p:spPr bwMode="auto">
              <a:xfrm>
                <a:off x="3613"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4" name="Rectangle 327"/>
              <p:cNvSpPr>
                <a:spLocks noChangeArrowheads="1"/>
              </p:cNvSpPr>
              <p:nvPr/>
            </p:nvSpPr>
            <p:spPr bwMode="auto">
              <a:xfrm>
                <a:off x="3815"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5" name="Rectangle 328"/>
              <p:cNvSpPr>
                <a:spLocks noChangeArrowheads="1"/>
              </p:cNvSpPr>
              <p:nvPr/>
            </p:nvSpPr>
            <p:spPr bwMode="auto">
              <a:xfrm>
                <a:off x="39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6" name="Rectangle 329"/>
              <p:cNvSpPr>
                <a:spLocks noChangeArrowheads="1"/>
              </p:cNvSpPr>
              <p:nvPr/>
            </p:nvSpPr>
            <p:spPr bwMode="auto">
              <a:xfrm>
                <a:off x="3511"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7" name="Rectangle 330"/>
              <p:cNvSpPr>
                <a:spLocks noChangeArrowheads="1"/>
              </p:cNvSpPr>
              <p:nvPr/>
            </p:nvSpPr>
            <p:spPr bwMode="auto">
              <a:xfrm>
                <a:off x="3613"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8" name="Rectangle 331"/>
              <p:cNvSpPr>
                <a:spLocks noChangeArrowheads="1"/>
              </p:cNvSpPr>
              <p:nvPr/>
            </p:nvSpPr>
            <p:spPr bwMode="auto">
              <a:xfrm>
                <a:off x="3713"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9" name="Rectangle 332"/>
              <p:cNvSpPr>
                <a:spLocks noChangeArrowheads="1"/>
              </p:cNvSpPr>
              <p:nvPr/>
            </p:nvSpPr>
            <p:spPr bwMode="auto">
              <a:xfrm>
                <a:off x="3815"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0" name="Rectangle 333"/>
              <p:cNvSpPr>
                <a:spLocks noChangeArrowheads="1"/>
              </p:cNvSpPr>
              <p:nvPr/>
            </p:nvSpPr>
            <p:spPr bwMode="auto">
              <a:xfrm>
                <a:off x="39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1" name="Rectangle 334"/>
              <p:cNvSpPr>
                <a:spLocks noChangeArrowheads="1"/>
              </p:cNvSpPr>
              <p:nvPr/>
            </p:nvSpPr>
            <p:spPr bwMode="auto">
              <a:xfrm>
                <a:off x="3511"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2" name="Rectangle 335"/>
              <p:cNvSpPr>
                <a:spLocks noChangeArrowheads="1"/>
              </p:cNvSpPr>
              <p:nvPr/>
            </p:nvSpPr>
            <p:spPr bwMode="auto">
              <a:xfrm>
                <a:off x="3613"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3" name="Rectangle 336"/>
              <p:cNvSpPr>
                <a:spLocks noChangeArrowheads="1"/>
              </p:cNvSpPr>
              <p:nvPr/>
            </p:nvSpPr>
            <p:spPr bwMode="auto">
              <a:xfrm>
                <a:off x="3713"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4" name="Rectangle 337"/>
              <p:cNvSpPr>
                <a:spLocks noChangeArrowheads="1"/>
              </p:cNvSpPr>
              <p:nvPr/>
            </p:nvSpPr>
            <p:spPr bwMode="auto">
              <a:xfrm>
                <a:off x="3815"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5" name="Rectangle 338"/>
              <p:cNvSpPr>
                <a:spLocks noChangeArrowheads="1"/>
              </p:cNvSpPr>
              <p:nvPr/>
            </p:nvSpPr>
            <p:spPr bwMode="auto">
              <a:xfrm>
                <a:off x="3511"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6" name="Rectangle 339"/>
              <p:cNvSpPr>
                <a:spLocks noChangeArrowheads="1"/>
              </p:cNvSpPr>
              <p:nvPr/>
            </p:nvSpPr>
            <p:spPr bwMode="auto">
              <a:xfrm>
                <a:off x="3613"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7" name="Rectangle 340"/>
              <p:cNvSpPr>
                <a:spLocks noChangeArrowheads="1"/>
              </p:cNvSpPr>
              <p:nvPr/>
            </p:nvSpPr>
            <p:spPr bwMode="auto">
              <a:xfrm>
                <a:off x="3815"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8" name="Rectangle 341"/>
              <p:cNvSpPr>
                <a:spLocks noChangeArrowheads="1"/>
              </p:cNvSpPr>
              <p:nvPr/>
            </p:nvSpPr>
            <p:spPr bwMode="auto">
              <a:xfrm>
                <a:off x="39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9" name="Rectangle 342"/>
              <p:cNvSpPr>
                <a:spLocks noChangeArrowheads="1"/>
              </p:cNvSpPr>
              <p:nvPr/>
            </p:nvSpPr>
            <p:spPr bwMode="auto">
              <a:xfrm>
                <a:off x="3511"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0" name="Rectangle 343"/>
              <p:cNvSpPr>
                <a:spLocks noChangeArrowheads="1"/>
              </p:cNvSpPr>
              <p:nvPr/>
            </p:nvSpPr>
            <p:spPr bwMode="auto">
              <a:xfrm>
                <a:off x="3713"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1" name="Rectangle 344"/>
              <p:cNvSpPr>
                <a:spLocks noChangeArrowheads="1"/>
              </p:cNvSpPr>
              <p:nvPr/>
            </p:nvSpPr>
            <p:spPr bwMode="auto">
              <a:xfrm>
                <a:off x="3815"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2" name="Rectangle 345"/>
              <p:cNvSpPr>
                <a:spLocks noChangeArrowheads="1"/>
              </p:cNvSpPr>
              <p:nvPr/>
            </p:nvSpPr>
            <p:spPr bwMode="auto">
              <a:xfrm>
                <a:off x="39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3" name="Rectangle 346"/>
              <p:cNvSpPr>
                <a:spLocks noChangeArrowheads="1"/>
              </p:cNvSpPr>
              <p:nvPr/>
            </p:nvSpPr>
            <p:spPr bwMode="auto">
              <a:xfrm>
                <a:off x="40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4" name="Rectangle 347"/>
              <p:cNvSpPr>
                <a:spLocks noChangeArrowheads="1"/>
              </p:cNvSpPr>
              <p:nvPr/>
            </p:nvSpPr>
            <p:spPr bwMode="auto">
              <a:xfrm>
                <a:off x="4120"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5" name="Rectangle 348"/>
              <p:cNvSpPr>
                <a:spLocks noChangeArrowheads="1"/>
              </p:cNvSpPr>
              <p:nvPr/>
            </p:nvSpPr>
            <p:spPr bwMode="auto">
              <a:xfrm>
                <a:off x="4222"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6" name="Rectangle 349"/>
              <p:cNvSpPr>
                <a:spLocks noChangeArrowheads="1"/>
              </p:cNvSpPr>
              <p:nvPr/>
            </p:nvSpPr>
            <p:spPr bwMode="auto">
              <a:xfrm>
                <a:off x="4324"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7" name="Rectangle 350"/>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8" name="Rectangle 351"/>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9" name="Rectangle 352"/>
              <p:cNvSpPr>
                <a:spLocks noChangeArrowheads="1"/>
              </p:cNvSpPr>
              <p:nvPr/>
            </p:nvSpPr>
            <p:spPr bwMode="auto">
              <a:xfrm>
                <a:off x="4018"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0" name="Rectangle 353"/>
              <p:cNvSpPr>
                <a:spLocks noChangeArrowheads="1"/>
              </p:cNvSpPr>
              <p:nvPr/>
            </p:nvSpPr>
            <p:spPr bwMode="auto">
              <a:xfrm>
                <a:off x="4120"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1" name="Rectangle 354"/>
              <p:cNvSpPr>
                <a:spLocks noChangeArrowheads="1"/>
              </p:cNvSpPr>
              <p:nvPr/>
            </p:nvSpPr>
            <p:spPr bwMode="auto">
              <a:xfrm>
                <a:off x="4222"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2" name="Rectangle 355"/>
              <p:cNvSpPr>
                <a:spLocks noChangeArrowheads="1"/>
              </p:cNvSpPr>
              <p:nvPr/>
            </p:nvSpPr>
            <p:spPr bwMode="auto">
              <a:xfrm>
                <a:off x="4324"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3" name="Rectangle 356"/>
              <p:cNvSpPr>
                <a:spLocks noChangeArrowheads="1"/>
              </p:cNvSpPr>
              <p:nvPr/>
            </p:nvSpPr>
            <p:spPr bwMode="auto">
              <a:xfrm>
                <a:off x="4426"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4" name="Rectangle 357"/>
              <p:cNvSpPr>
                <a:spLocks noChangeArrowheads="1"/>
              </p:cNvSpPr>
              <p:nvPr/>
            </p:nvSpPr>
            <p:spPr bwMode="auto">
              <a:xfrm>
                <a:off x="4120"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5" name="Rectangle 358"/>
              <p:cNvSpPr>
                <a:spLocks noChangeArrowheads="1"/>
              </p:cNvSpPr>
              <p:nvPr/>
            </p:nvSpPr>
            <p:spPr bwMode="auto">
              <a:xfrm>
                <a:off x="4222"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6" name="Rectangle 359"/>
              <p:cNvSpPr>
                <a:spLocks noChangeArrowheads="1"/>
              </p:cNvSpPr>
              <p:nvPr/>
            </p:nvSpPr>
            <p:spPr bwMode="auto">
              <a:xfrm>
                <a:off x="4426"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7" name="Rectangle 360"/>
              <p:cNvSpPr>
                <a:spLocks noChangeArrowheads="1"/>
              </p:cNvSpPr>
              <p:nvPr/>
            </p:nvSpPr>
            <p:spPr bwMode="auto">
              <a:xfrm>
                <a:off x="40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8" name="Rectangle 361"/>
              <p:cNvSpPr>
                <a:spLocks noChangeArrowheads="1"/>
              </p:cNvSpPr>
              <p:nvPr/>
            </p:nvSpPr>
            <p:spPr bwMode="auto">
              <a:xfrm>
                <a:off x="4120"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9" name="Rectangle 362"/>
              <p:cNvSpPr>
                <a:spLocks noChangeArrowheads="1"/>
              </p:cNvSpPr>
              <p:nvPr/>
            </p:nvSpPr>
            <p:spPr bwMode="auto">
              <a:xfrm>
                <a:off x="4222"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0" name="Rectangle 363"/>
              <p:cNvSpPr>
                <a:spLocks noChangeArrowheads="1"/>
              </p:cNvSpPr>
              <p:nvPr/>
            </p:nvSpPr>
            <p:spPr bwMode="auto">
              <a:xfrm>
                <a:off x="4324"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1" name="Rectangle 364"/>
              <p:cNvSpPr>
                <a:spLocks noChangeArrowheads="1"/>
              </p:cNvSpPr>
              <p:nvPr/>
            </p:nvSpPr>
            <p:spPr bwMode="auto">
              <a:xfrm>
                <a:off x="4426"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2" name="Rectangle 365"/>
              <p:cNvSpPr>
                <a:spLocks noChangeArrowheads="1"/>
              </p:cNvSpPr>
              <p:nvPr/>
            </p:nvSpPr>
            <p:spPr bwMode="auto">
              <a:xfrm>
                <a:off x="40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3" name="Rectangle 366"/>
              <p:cNvSpPr>
                <a:spLocks noChangeArrowheads="1"/>
              </p:cNvSpPr>
              <p:nvPr/>
            </p:nvSpPr>
            <p:spPr bwMode="auto">
              <a:xfrm>
                <a:off x="4222"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4" name="Rectangle 367"/>
              <p:cNvSpPr>
                <a:spLocks noChangeArrowheads="1"/>
              </p:cNvSpPr>
              <p:nvPr/>
            </p:nvSpPr>
            <p:spPr bwMode="auto">
              <a:xfrm>
                <a:off x="4324"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5" name="Rectangle 368"/>
              <p:cNvSpPr>
                <a:spLocks noChangeArrowheads="1"/>
              </p:cNvSpPr>
              <p:nvPr/>
            </p:nvSpPr>
            <p:spPr bwMode="auto">
              <a:xfrm>
                <a:off x="40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6" name="Rectangle 369"/>
              <p:cNvSpPr>
                <a:spLocks noChangeArrowheads="1"/>
              </p:cNvSpPr>
              <p:nvPr/>
            </p:nvSpPr>
            <p:spPr bwMode="auto">
              <a:xfrm>
                <a:off x="4120"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7" name="Rectangle 370"/>
              <p:cNvSpPr>
                <a:spLocks noChangeArrowheads="1"/>
              </p:cNvSpPr>
              <p:nvPr/>
            </p:nvSpPr>
            <p:spPr bwMode="auto">
              <a:xfrm>
                <a:off x="4222"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8" name="Rectangle 371"/>
              <p:cNvSpPr>
                <a:spLocks noChangeArrowheads="1"/>
              </p:cNvSpPr>
              <p:nvPr/>
            </p:nvSpPr>
            <p:spPr bwMode="auto">
              <a:xfrm>
                <a:off x="4324"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9" name="Rectangle 372"/>
              <p:cNvSpPr>
                <a:spLocks noChangeArrowheads="1"/>
              </p:cNvSpPr>
              <p:nvPr/>
            </p:nvSpPr>
            <p:spPr bwMode="auto">
              <a:xfrm>
                <a:off x="4426"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0" name="Rectangle 373"/>
              <p:cNvSpPr>
                <a:spLocks noChangeArrowheads="1"/>
              </p:cNvSpPr>
              <p:nvPr/>
            </p:nvSpPr>
            <p:spPr bwMode="auto">
              <a:xfrm>
                <a:off x="40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1" name="Rectangle 374"/>
              <p:cNvSpPr>
                <a:spLocks noChangeArrowheads="1"/>
              </p:cNvSpPr>
              <p:nvPr/>
            </p:nvSpPr>
            <p:spPr bwMode="auto">
              <a:xfrm>
                <a:off x="4120"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2" name="Rectangle 375"/>
              <p:cNvSpPr>
                <a:spLocks noChangeArrowheads="1"/>
              </p:cNvSpPr>
              <p:nvPr/>
            </p:nvSpPr>
            <p:spPr bwMode="auto">
              <a:xfrm>
                <a:off x="4222"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3" name="Rectangle 376"/>
              <p:cNvSpPr>
                <a:spLocks noChangeArrowheads="1"/>
              </p:cNvSpPr>
              <p:nvPr/>
            </p:nvSpPr>
            <p:spPr bwMode="auto">
              <a:xfrm>
                <a:off x="4426"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4" name="Rectangle 377"/>
              <p:cNvSpPr>
                <a:spLocks noChangeArrowheads="1"/>
              </p:cNvSpPr>
              <p:nvPr/>
            </p:nvSpPr>
            <p:spPr bwMode="auto">
              <a:xfrm>
                <a:off x="40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5" name="Rectangle 378"/>
              <p:cNvSpPr>
                <a:spLocks noChangeArrowheads="1"/>
              </p:cNvSpPr>
              <p:nvPr/>
            </p:nvSpPr>
            <p:spPr bwMode="auto">
              <a:xfrm>
                <a:off x="4120"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6" name="Rectangle 379"/>
              <p:cNvSpPr>
                <a:spLocks noChangeArrowheads="1"/>
              </p:cNvSpPr>
              <p:nvPr/>
            </p:nvSpPr>
            <p:spPr bwMode="auto">
              <a:xfrm>
                <a:off x="4222"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7" name="Rectangle 380"/>
              <p:cNvSpPr>
                <a:spLocks noChangeArrowheads="1"/>
              </p:cNvSpPr>
              <p:nvPr/>
            </p:nvSpPr>
            <p:spPr bwMode="auto">
              <a:xfrm>
                <a:off x="4324"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8" name="Rectangle 381"/>
              <p:cNvSpPr>
                <a:spLocks noChangeArrowheads="1"/>
              </p:cNvSpPr>
              <p:nvPr/>
            </p:nvSpPr>
            <p:spPr bwMode="auto">
              <a:xfrm>
                <a:off x="4426"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9" name="Rectangle 382"/>
              <p:cNvSpPr>
                <a:spLocks noChangeArrowheads="1"/>
              </p:cNvSpPr>
              <p:nvPr/>
            </p:nvSpPr>
            <p:spPr bwMode="auto">
              <a:xfrm>
                <a:off x="4120"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0" name="Rectangle 383"/>
              <p:cNvSpPr>
                <a:spLocks noChangeArrowheads="1"/>
              </p:cNvSpPr>
              <p:nvPr/>
            </p:nvSpPr>
            <p:spPr bwMode="auto">
              <a:xfrm>
                <a:off x="4222"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1" name="Rectangle 384"/>
              <p:cNvSpPr>
                <a:spLocks noChangeArrowheads="1"/>
              </p:cNvSpPr>
              <p:nvPr/>
            </p:nvSpPr>
            <p:spPr bwMode="auto">
              <a:xfrm>
                <a:off x="4324"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2" name="Rectangle 385"/>
              <p:cNvSpPr>
                <a:spLocks noChangeArrowheads="1"/>
              </p:cNvSpPr>
              <p:nvPr/>
            </p:nvSpPr>
            <p:spPr bwMode="auto">
              <a:xfrm>
                <a:off x="4426"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3" name="Rectangle 386"/>
              <p:cNvSpPr>
                <a:spLocks noChangeArrowheads="1"/>
              </p:cNvSpPr>
              <p:nvPr/>
            </p:nvSpPr>
            <p:spPr bwMode="auto">
              <a:xfrm>
                <a:off x="40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4" name="Rectangle 387"/>
              <p:cNvSpPr>
                <a:spLocks noChangeArrowheads="1"/>
              </p:cNvSpPr>
              <p:nvPr/>
            </p:nvSpPr>
            <p:spPr bwMode="auto">
              <a:xfrm>
                <a:off x="4120"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5" name="Rectangle 388"/>
              <p:cNvSpPr>
                <a:spLocks noChangeArrowheads="1"/>
              </p:cNvSpPr>
              <p:nvPr/>
            </p:nvSpPr>
            <p:spPr bwMode="auto">
              <a:xfrm>
                <a:off x="4222"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6" name="Rectangle 389"/>
              <p:cNvSpPr>
                <a:spLocks noChangeArrowheads="1"/>
              </p:cNvSpPr>
              <p:nvPr/>
            </p:nvSpPr>
            <p:spPr bwMode="auto">
              <a:xfrm>
                <a:off x="4324"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7" name="Rectangle 390"/>
              <p:cNvSpPr>
                <a:spLocks noChangeArrowheads="1"/>
              </p:cNvSpPr>
              <p:nvPr/>
            </p:nvSpPr>
            <p:spPr bwMode="auto">
              <a:xfrm>
                <a:off x="4426"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8" name="Rectangle 391"/>
              <p:cNvSpPr>
                <a:spLocks noChangeArrowheads="1"/>
              </p:cNvSpPr>
              <p:nvPr/>
            </p:nvSpPr>
            <p:spPr bwMode="auto">
              <a:xfrm>
                <a:off x="40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9" name="Rectangle 392"/>
              <p:cNvSpPr>
                <a:spLocks noChangeArrowheads="1"/>
              </p:cNvSpPr>
              <p:nvPr/>
            </p:nvSpPr>
            <p:spPr bwMode="auto">
              <a:xfrm>
                <a:off x="4120"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0" name="Rectangle 393"/>
              <p:cNvSpPr>
                <a:spLocks noChangeArrowheads="1"/>
              </p:cNvSpPr>
              <p:nvPr/>
            </p:nvSpPr>
            <p:spPr bwMode="auto">
              <a:xfrm>
                <a:off x="4324"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1" name="Rectangle 394"/>
              <p:cNvSpPr>
                <a:spLocks noChangeArrowheads="1"/>
              </p:cNvSpPr>
              <p:nvPr/>
            </p:nvSpPr>
            <p:spPr bwMode="auto">
              <a:xfrm>
                <a:off x="4426"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2" name="Rectangle 395"/>
              <p:cNvSpPr>
                <a:spLocks noChangeArrowheads="1"/>
              </p:cNvSpPr>
              <p:nvPr/>
            </p:nvSpPr>
            <p:spPr bwMode="auto">
              <a:xfrm>
                <a:off x="4018"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3" name="Rectangle 396"/>
              <p:cNvSpPr>
                <a:spLocks noChangeArrowheads="1"/>
              </p:cNvSpPr>
              <p:nvPr/>
            </p:nvSpPr>
            <p:spPr bwMode="auto">
              <a:xfrm>
                <a:off x="4222"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4" name="Rectangle 397"/>
              <p:cNvSpPr>
                <a:spLocks noChangeArrowheads="1"/>
              </p:cNvSpPr>
              <p:nvPr/>
            </p:nvSpPr>
            <p:spPr bwMode="auto">
              <a:xfrm>
                <a:off x="4324"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5" name="Rectangle 398"/>
              <p:cNvSpPr>
                <a:spLocks noChangeArrowheads="1"/>
              </p:cNvSpPr>
              <p:nvPr/>
            </p:nvSpPr>
            <p:spPr bwMode="auto">
              <a:xfrm>
                <a:off x="4426"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6" name="Rectangle 399"/>
              <p:cNvSpPr>
                <a:spLocks noChangeArrowheads="1"/>
              </p:cNvSpPr>
              <p:nvPr/>
            </p:nvSpPr>
            <p:spPr bwMode="auto">
              <a:xfrm>
                <a:off x="40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7" name="Rectangle 400"/>
              <p:cNvSpPr>
                <a:spLocks noChangeArrowheads="1"/>
              </p:cNvSpPr>
              <p:nvPr/>
            </p:nvSpPr>
            <p:spPr bwMode="auto">
              <a:xfrm>
                <a:off x="4120"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8" name="Rectangle 401"/>
              <p:cNvSpPr>
                <a:spLocks noChangeArrowheads="1"/>
              </p:cNvSpPr>
              <p:nvPr/>
            </p:nvSpPr>
            <p:spPr bwMode="auto">
              <a:xfrm>
                <a:off x="4324"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9" name="Rectangle 402"/>
              <p:cNvSpPr>
                <a:spLocks noChangeArrowheads="1"/>
              </p:cNvSpPr>
              <p:nvPr/>
            </p:nvSpPr>
            <p:spPr bwMode="auto">
              <a:xfrm>
                <a:off x="4426"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0" name="Rectangle 403"/>
              <p:cNvSpPr>
                <a:spLocks noChangeArrowheads="1"/>
              </p:cNvSpPr>
              <p:nvPr/>
            </p:nvSpPr>
            <p:spPr bwMode="auto">
              <a:xfrm>
                <a:off x="40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1" name="Rectangle 404"/>
              <p:cNvSpPr>
                <a:spLocks noChangeArrowheads="1"/>
              </p:cNvSpPr>
              <p:nvPr/>
            </p:nvSpPr>
            <p:spPr bwMode="auto">
              <a:xfrm>
                <a:off x="4120"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2" name="Rectangle 405"/>
              <p:cNvSpPr>
                <a:spLocks noChangeArrowheads="1"/>
              </p:cNvSpPr>
              <p:nvPr/>
            </p:nvSpPr>
            <p:spPr bwMode="auto">
              <a:xfrm>
                <a:off x="4222"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3" name="Rectangle 406"/>
              <p:cNvSpPr>
                <a:spLocks noChangeArrowheads="1"/>
              </p:cNvSpPr>
              <p:nvPr/>
            </p:nvSpPr>
            <p:spPr bwMode="auto">
              <a:xfrm>
                <a:off x="4426"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4" name="Rectangle 407"/>
              <p:cNvSpPr>
                <a:spLocks noChangeArrowheads="1"/>
              </p:cNvSpPr>
              <p:nvPr/>
            </p:nvSpPr>
            <p:spPr bwMode="auto">
              <a:xfrm>
                <a:off x="3511"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65" name="Rectangle 408"/>
              <p:cNvSpPr>
                <a:spLocks noChangeArrowheads="1"/>
              </p:cNvSpPr>
              <p:nvPr/>
            </p:nvSpPr>
            <p:spPr bwMode="auto">
              <a:xfrm>
                <a:off x="3613" y="1087"/>
                <a:ext cx="56" cy="5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69"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7" name="Rectangle 411"/>
              <p:cNvSpPr>
                <a:spLocks noChangeArrowheads="1"/>
              </p:cNvSpPr>
              <p:nvPr/>
            </p:nvSpPr>
            <p:spPr bwMode="auto">
              <a:xfrm>
                <a:off x="39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8" name="Rectangle 412"/>
              <p:cNvSpPr>
                <a:spLocks noChangeArrowheads="1"/>
              </p:cNvSpPr>
              <p:nvPr/>
            </p:nvSpPr>
            <p:spPr bwMode="auto">
              <a:xfrm>
                <a:off x="40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9" name="Rectangle 413"/>
              <p:cNvSpPr>
                <a:spLocks noChangeArrowheads="1"/>
              </p:cNvSpPr>
              <p:nvPr/>
            </p:nvSpPr>
            <p:spPr bwMode="auto">
              <a:xfrm>
                <a:off x="4222"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0" name="Rectangle 414"/>
              <p:cNvSpPr>
                <a:spLocks noChangeArrowheads="1"/>
              </p:cNvSpPr>
              <p:nvPr/>
            </p:nvSpPr>
            <p:spPr bwMode="auto">
              <a:xfrm>
                <a:off x="4324"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1" name="Rectangle 415"/>
              <p:cNvSpPr>
                <a:spLocks noChangeArrowheads="1"/>
              </p:cNvSpPr>
              <p:nvPr/>
            </p:nvSpPr>
            <p:spPr bwMode="auto">
              <a:xfrm>
                <a:off x="4426"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2" name="Rectangle 416"/>
              <p:cNvSpPr>
                <a:spLocks noChangeArrowheads="1"/>
              </p:cNvSpPr>
              <p:nvPr/>
            </p:nvSpPr>
            <p:spPr bwMode="auto">
              <a:xfrm>
                <a:off x="3613"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3" name="Rectangle 417"/>
              <p:cNvSpPr>
                <a:spLocks noChangeArrowheads="1"/>
              </p:cNvSpPr>
              <p:nvPr/>
            </p:nvSpPr>
            <p:spPr bwMode="auto">
              <a:xfrm>
                <a:off x="3713"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4" name="Rectangle 418"/>
              <p:cNvSpPr>
                <a:spLocks noChangeArrowheads="1"/>
              </p:cNvSpPr>
              <p:nvPr/>
            </p:nvSpPr>
            <p:spPr bwMode="auto">
              <a:xfrm>
                <a:off x="3815"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5" name="Rectangle 419"/>
              <p:cNvSpPr>
                <a:spLocks noChangeArrowheads="1"/>
              </p:cNvSpPr>
              <p:nvPr/>
            </p:nvSpPr>
            <p:spPr bwMode="auto">
              <a:xfrm>
                <a:off x="4018"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6" name="Rectangle 420"/>
              <p:cNvSpPr>
                <a:spLocks noChangeArrowheads="1"/>
              </p:cNvSpPr>
              <p:nvPr/>
            </p:nvSpPr>
            <p:spPr bwMode="auto">
              <a:xfrm>
                <a:off x="4120"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7" name="Rectangle 421"/>
              <p:cNvSpPr>
                <a:spLocks noChangeArrowheads="1"/>
              </p:cNvSpPr>
              <p:nvPr/>
            </p:nvSpPr>
            <p:spPr bwMode="auto">
              <a:xfrm>
                <a:off x="4222"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8" name="Rectangle 422"/>
              <p:cNvSpPr>
                <a:spLocks noChangeArrowheads="1"/>
              </p:cNvSpPr>
              <p:nvPr/>
            </p:nvSpPr>
            <p:spPr bwMode="auto">
              <a:xfrm>
                <a:off x="4324"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9" name="Rectangle 423"/>
              <p:cNvSpPr>
                <a:spLocks noChangeArrowheads="1"/>
              </p:cNvSpPr>
              <p:nvPr/>
            </p:nvSpPr>
            <p:spPr bwMode="auto">
              <a:xfrm>
                <a:off x="4426"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0" name="Rectangle 424"/>
              <p:cNvSpPr>
                <a:spLocks noChangeArrowheads="1"/>
              </p:cNvSpPr>
              <p:nvPr/>
            </p:nvSpPr>
            <p:spPr bwMode="auto">
              <a:xfrm>
                <a:off x="3511"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1" name="Rectangle 425"/>
              <p:cNvSpPr>
                <a:spLocks noChangeArrowheads="1"/>
              </p:cNvSpPr>
              <p:nvPr/>
            </p:nvSpPr>
            <p:spPr bwMode="auto">
              <a:xfrm>
                <a:off x="3613"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2" name="Rectangle 426"/>
              <p:cNvSpPr>
                <a:spLocks noChangeArrowheads="1"/>
              </p:cNvSpPr>
              <p:nvPr/>
            </p:nvSpPr>
            <p:spPr bwMode="auto">
              <a:xfrm>
                <a:off x="3815"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3" name="Rectangle 427"/>
              <p:cNvSpPr>
                <a:spLocks noChangeArrowheads="1"/>
              </p:cNvSpPr>
              <p:nvPr/>
            </p:nvSpPr>
            <p:spPr bwMode="auto">
              <a:xfrm>
                <a:off x="39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4" name="Rectangle 428"/>
              <p:cNvSpPr>
                <a:spLocks noChangeArrowheads="1"/>
              </p:cNvSpPr>
              <p:nvPr/>
            </p:nvSpPr>
            <p:spPr bwMode="auto">
              <a:xfrm>
                <a:off x="40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5" name="Rectangle 429"/>
              <p:cNvSpPr>
                <a:spLocks noChangeArrowheads="1"/>
              </p:cNvSpPr>
              <p:nvPr/>
            </p:nvSpPr>
            <p:spPr bwMode="auto">
              <a:xfrm>
                <a:off x="4120"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6" name="Rectangle 430"/>
              <p:cNvSpPr>
                <a:spLocks noChangeArrowheads="1"/>
              </p:cNvSpPr>
              <p:nvPr/>
            </p:nvSpPr>
            <p:spPr bwMode="auto">
              <a:xfrm>
                <a:off x="4324"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7" name="Rectangle 431"/>
              <p:cNvSpPr>
                <a:spLocks noChangeArrowheads="1"/>
              </p:cNvSpPr>
              <p:nvPr/>
            </p:nvSpPr>
            <p:spPr bwMode="auto">
              <a:xfrm>
                <a:off x="4426"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8" name="Rectangle 432"/>
              <p:cNvSpPr>
                <a:spLocks noChangeArrowheads="1"/>
              </p:cNvSpPr>
              <p:nvPr/>
            </p:nvSpPr>
            <p:spPr bwMode="auto">
              <a:xfrm>
                <a:off x="3511" y="1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9" name="Rectangle 433"/>
              <p:cNvSpPr>
                <a:spLocks noChangeArrowheads="1"/>
              </p:cNvSpPr>
              <p:nvPr/>
            </p:nvSpPr>
            <p:spPr bwMode="auto">
              <a:xfrm>
                <a:off x="3713"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0" name="Rectangle 434"/>
              <p:cNvSpPr>
                <a:spLocks noChangeArrowheads="1"/>
              </p:cNvSpPr>
              <p:nvPr/>
            </p:nvSpPr>
            <p:spPr bwMode="auto">
              <a:xfrm>
                <a:off x="3815"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1" name="Rectangle 435"/>
              <p:cNvSpPr>
                <a:spLocks noChangeArrowheads="1"/>
              </p:cNvSpPr>
              <p:nvPr/>
            </p:nvSpPr>
            <p:spPr bwMode="auto">
              <a:xfrm>
                <a:off x="3918"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2" name="Rectangle 436"/>
              <p:cNvSpPr>
                <a:spLocks noChangeArrowheads="1"/>
              </p:cNvSpPr>
              <p:nvPr/>
            </p:nvSpPr>
            <p:spPr bwMode="auto">
              <a:xfrm>
                <a:off x="4120"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3" name="Rectangle 437"/>
              <p:cNvSpPr>
                <a:spLocks noChangeArrowheads="1"/>
              </p:cNvSpPr>
              <p:nvPr/>
            </p:nvSpPr>
            <p:spPr bwMode="auto">
              <a:xfrm>
                <a:off x="4222"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4" name="Rectangle 438"/>
              <p:cNvSpPr>
                <a:spLocks noChangeArrowheads="1"/>
              </p:cNvSpPr>
              <p:nvPr/>
            </p:nvSpPr>
            <p:spPr bwMode="auto">
              <a:xfrm>
                <a:off x="3613"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5" name="Rectangle 439"/>
              <p:cNvSpPr>
                <a:spLocks noChangeArrowheads="1"/>
              </p:cNvSpPr>
              <p:nvPr/>
            </p:nvSpPr>
            <p:spPr bwMode="auto">
              <a:xfrm>
                <a:off x="3713"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6" name="Rectangle 440"/>
              <p:cNvSpPr>
                <a:spLocks noChangeArrowheads="1"/>
              </p:cNvSpPr>
              <p:nvPr/>
            </p:nvSpPr>
            <p:spPr bwMode="auto">
              <a:xfrm>
                <a:off x="39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7" name="Rectangle 441"/>
              <p:cNvSpPr>
                <a:spLocks noChangeArrowheads="1"/>
              </p:cNvSpPr>
              <p:nvPr/>
            </p:nvSpPr>
            <p:spPr bwMode="auto">
              <a:xfrm>
                <a:off x="40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8" name="Rectangle 442"/>
              <p:cNvSpPr>
                <a:spLocks noChangeArrowheads="1"/>
              </p:cNvSpPr>
              <p:nvPr/>
            </p:nvSpPr>
            <p:spPr bwMode="auto">
              <a:xfrm>
                <a:off x="4222"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9" name="Rectangle 443"/>
              <p:cNvSpPr>
                <a:spLocks noChangeArrowheads="1"/>
              </p:cNvSpPr>
              <p:nvPr/>
            </p:nvSpPr>
            <p:spPr bwMode="auto">
              <a:xfrm>
                <a:off x="4324"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0" name="Rectangle 444"/>
              <p:cNvSpPr>
                <a:spLocks noChangeArrowheads="1"/>
              </p:cNvSpPr>
              <p:nvPr/>
            </p:nvSpPr>
            <p:spPr bwMode="auto">
              <a:xfrm>
                <a:off x="4426"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1" name="Rectangle 445"/>
              <p:cNvSpPr>
                <a:spLocks noChangeArrowheads="1"/>
              </p:cNvSpPr>
              <p:nvPr/>
            </p:nvSpPr>
            <p:spPr bwMode="auto">
              <a:xfrm>
                <a:off x="3511"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2" name="Rectangle 446"/>
              <p:cNvSpPr>
                <a:spLocks noChangeArrowheads="1"/>
              </p:cNvSpPr>
              <p:nvPr/>
            </p:nvSpPr>
            <p:spPr bwMode="auto">
              <a:xfrm>
                <a:off x="3613"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3" name="Rectangle 447"/>
              <p:cNvSpPr>
                <a:spLocks noChangeArrowheads="1"/>
              </p:cNvSpPr>
              <p:nvPr/>
            </p:nvSpPr>
            <p:spPr bwMode="auto">
              <a:xfrm>
                <a:off x="3815"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4" name="Rectangle 448"/>
              <p:cNvSpPr>
                <a:spLocks noChangeArrowheads="1"/>
              </p:cNvSpPr>
              <p:nvPr/>
            </p:nvSpPr>
            <p:spPr bwMode="auto">
              <a:xfrm>
                <a:off x="4018"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5" name="Rectangle 449"/>
              <p:cNvSpPr>
                <a:spLocks noChangeArrowheads="1"/>
              </p:cNvSpPr>
              <p:nvPr/>
            </p:nvSpPr>
            <p:spPr bwMode="auto">
              <a:xfrm>
                <a:off x="4120"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6" name="Rectangle 450"/>
              <p:cNvSpPr>
                <a:spLocks noChangeArrowheads="1"/>
              </p:cNvSpPr>
              <p:nvPr/>
            </p:nvSpPr>
            <p:spPr bwMode="auto">
              <a:xfrm>
                <a:off x="4324"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7" name="Rectangle 451"/>
              <p:cNvSpPr>
                <a:spLocks noChangeArrowheads="1"/>
              </p:cNvSpPr>
              <p:nvPr/>
            </p:nvSpPr>
            <p:spPr bwMode="auto">
              <a:xfrm>
                <a:off x="3511"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8" name="Rectangle 452"/>
              <p:cNvSpPr>
                <a:spLocks noChangeArrowheads="1"/>
              </p:cNvSpPr>
              <p:nvPr/>
            </p:nvSpPr>
            <p:spPr bwMode="auto">
              <a:xfrm>
                <a:off x="3713"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9" name="Rectangle 453"/>
              <p:cNvSpPr>
                <a:spLocks noChangeArrowheads="1"/>
              </p:cNvSpPr>
              <p:nvPr/>
            </p:nvSpPr>
            <p:spPr bwMode="auto">
              <a:xfrm>
                <a:off x="39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0" name="Rectangle 454"/>
              <p:cNvSpPr>
                <a:spLocks noChangeArrowheads="1"/>
              </p:cNvSpPr>
              <p:nvPr/>
            </p:nvSpPr>
            <p:spPr bwMode="auto">
              <a:xfrm>
                <a:off x="40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1" name="Rectangle 455"/>
              <p:cNvSpPr>
                <a:spLocks noChangeArrowheads="1"/>
              </p:cNvSpPr>
              <p:nvPr/>
            </p:nvSpPr>
            <p:spPr bwMode="auto">
              <a:xfrm>
                <a:off x="4222"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2" name="Rectangle 456"/>
              <p:cNvSpPr>
                <a:spLocks noChangeArrowheads="1"/>
              </p:cNvSpPr>
              <p:nvPr/>
            </p:nvSpPr>
            <p:spPr bwMode="auto">
              <a:xfrm>
                <a:off x="4426"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3" name="Rectangle 457"/>
              <p:cNvSpPr>
                <a:spLocks noChangeArrowheads="1"/>
              </p:cNvSpPr>
              <p:nvPr/>
            </p:nvSpPr>
            <p:spPr bwMode="auto">
              <a:xfrm>
                <a:off x="3613"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4" name="Rectangle 458"/>
              <p:cNvSpPr>
                <a:spLocks noChangeArrowheads="1"/>
              </p:cNvSpPr>
              <p:nvPr/>
            </p:nvSpPr>
            <p:spPr bwMode="auto">
              <a:xfrm>
                <a:off x="3815"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5" name="Rectangle 459"/>
              <p:cNvSpPr>
                <a:spLocks noChangeArrowheads="1"/>
              </p:cNvSpPr>
              <p:nvPr/>
            </p:nvSpPr>
            <p:spPr bwMode="auto">
              <a:xfrm>
                <a:off x="3918"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6" name="Rectangle 460"/>
              <p:cNvSpPr>
                <a:spLocks noChangeArrowheads="1"/>
              </p:cNvSpPr>
              <p:nvPr/>
            </p:nvSpPr>
            <p:spPr bwMode="auto">
              <a:xfrm>
                <a:off x="4120"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7" name="Rectangle 461"/>
              <p:cNvSpPr>
                <a:spLocks noChangeArrowheads="1"/>
              </p:cNvSpPr>
              <p:nvPr/>
            </p:nvSpPr>
            <p:spPr bwMode="auto">
              <a:xfrm>
                <a:off x="4324"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8" name="Rectangle 462"/>
              <p:cNvSpPr>
                <a:spLocks noChangeArrowheads="1"/>
              </p:cNvSpPr>
              <p:nvPr/>
            </p:nvSpPr>
            <p:spPr bwMode="auto">
              <a:xfrm>
                <a:off x="4426"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9" name="Rectangle 463"/>
              <p:cNvSpPr>
                <a:spLocks noChangeArrowheads="1"/>
              </p:cNvSpPr>
              <p:nvPr/>
            </p:nvSpPr>
            <p:spPr bwMode="auto">
              <a:xfrm>
                <a:off x="3511"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0" name="Rectangle 464"/>
              <p:cNvSpPr>
                <a:spLocks noChangeArrowheads="1"/>
              </p:cNvSpPr>
              <p:nvPr/>
            </p:nvSpPr>
            <p:spPr bwMode="auto">
              <a:xfrm>
                <a:off x="3613"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1" name="Rectangle 465"/>
              <p:cNvSpPr>
                <a:spLocks noChangeArrowheads="1"/>
              </p:cNvSpPr>
              <p:nvPr/>
            </p:nvSpPr>
            <p:spPr bwMode="auto">
              <a:xfrm>
                <a:off x="3815"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2" name="Rectangle 466"/>
              <p:cNvSpPr>
                <a:spLocks noChangeArrowheads="1"/>
              </p:cNvSpPr>
              <p:nvPr/>
            </p:nvSpPr>
            <p:spPr bwMode="auto">
              <a:xfrm>
                <a:off x="4018"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3" name="Rectangle 467"/>
              <p:cNvSpPr>
                <a:spLocks noChangeArrowheads="1"/>
              </p:cNvSpPr>
              <p:nvPr/>
            </p:nvSpPr>
            <p:spPr bwMode="auto">
              <a:xfrm>
                <a:off x="4120"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4" name="Rectangle 468"/>
              <p:cNvSpPr>
                <a:spLocks noChangeArrowheads="1"/>
              </p:cNvSpPr>
              <p:nvPr/>
            </p:nvSpPr>
            <p:spPr bwMode="auto">
              <a:xfrm>
                <a:off x="4324"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5" name="Rectangle 469"/>
              <p:cNvSpPr>
                <a:spLocks noChangeArrowheads="1"/>
              </p:cNvSpPr>
              <p:nvPr/>
            </p:nvSpPr>
            <p:spPr bwMode="auto">
              <a:xfrm>
                <a:off x="3713"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6" name="Rectangle 470"/>
              <p:cNvSpPr>
                <a:spLocks noChangeArrowheads="1"/>
              </p:cNvSpPr>
              <p:nvPr/>
            </p:nvSpPr>
            <p:spPr bwMode="auto">
              <a:xfrm>
                <a:off x="39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7" name="Rectangle 471"/>
              <p:cNvSpPr>
                <a:spLocks noChangeArrowheads="1"/>
              </p:cNvSpPr>
              <p:nvPr/>
            </p:nvSpPr>
            <p:spPr bwMode="auto">
              <a:xfrm>
                <a:off x="40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8" name="Rectangle 472"/>
              <p:cNvSpPr>
                <a:spLocks noChangeArrowheads="1"/>
              </p:cNvSpPr>
              <p:nvPr/>
            </p:nvSpPr>
            <p:spPr bwMode="auto">
              <a:xfrm>
                <a:off x="4222"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9" name="Rectangle 473"/>
              <p:cNvSpPr>
                <a:spLocks noChangeArrowheads="1"/>
              </p:cNvSpPr>
              <p:nvPr/>
            </p:nvSpPr>
            <p:spPr bwMode="auto">
              <a:xfrm>
                <a:off x="4426" y="196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430" name="Rectangle 474"/>
              <p:cNvSpPr>
                <a:spLocks noChangeArrowheads="1"/>
              </p:cNvSpPr>
              <p:nvPr/>
            </p:nvSpPr>
            <p:spPr bwMode="auto">
              <a:xfrm>
                <a:off x="3713"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1" name="Rectangle 475"/>
              <p:cNvSpPr>
                <a:spLocks noChangeArrowheads="1"/>
              </p:cNvSpPr>
              <p:nvPr/>
            </p:nvSpPr>
            <p:spPr bwMode="auto">
              <a:xfrm>
                <a:off x="3918"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2" name="Rectangle 476"/>
              <p:cNvSpPr>
                <a:spLocks noChangeArrowheads="1"/>
              </p:cNvSpPr>
              <p:nvPr/>
            </p:nvSpPr>
            <p:spPr bwMode="auto">
              <a:xfrm>
                <a:off x="4222"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3" name="Rectangle 477"/>
              <p:cNvSpPr>
                <a:spLocks noChangeArrowheads="1"/>
              </p:cNvSpPr>
              <p:nvPr/>
            </p:nvSpPr>
            <p:spPr bwMode="auto">
              <a:xfrm>
                <a:off x="3815"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4" name="Rectangle 478"/>
              <p:cNvSpPr>
                <a:spLocks noChangeArrowheads="1"/>
              </p:cNvSpPr>
              <p:nvPr/>
            </p:nvSpPr>
            <p:spPr bwMode="auto">
              <a:xfrm>
                <a:off x="3613"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5" name="Rectangle 479"/>
              <p:cNvSpPr>
                <a:spLocks noChangeArrowheads="1"/>
              </p:cNvSpPr>
              <p:nvPr/>
            </p:nvSpPr>
            <p:spPr bwMode="auto">
              <a:xfrm>
                <a:off x="3613" y="240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6" name="Rectangle 480"/>
              <p:cNvSpPr>
                <a:spLocks noChangeArrowheads="1"/>
              </p:cNvSpPr>
              <p:nvPr/>
            </p:nvSpPr>
            <p:spPr bwMode="auto">
              <a:xfrm>
                <a:off x="3511"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7" name="Rectangle 481"/>
              <p:cNvSpPr>
                <a:spLocks noChangeArrowheads="1"/>
              </p:cNvSpPr>
              <p:nvPr/>
            </p:nvSpPr>
            <p:spPr bwMode="auto">
              <a:xfrm>
                <a:off x="4426"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8" name="Rectangle 482"/>
              <p:cNvSpPr>
                <a:spLocks noChangeArrowheads="1"/>
              </p:cNvSpPr>
              <p:nvPr/>
            </p:nvSpPr>
            <p:spPr bwMode="auto">
              <a:xfrm>
                <a:off x="4020"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9" name="Rectangle 483"/>
              <p:cNvSpPr>
                <a:spLocks noChangeArrowheads="1"/>
              </p:cNvSpPr>
              <p:nvPr/>
            </p:nvSpPr>
            <p:spPr bwMode="auto">
              <a:xfrm>
                <a:off x="3918" y="227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0" name="Rectangle 484"/>
              <p:cNvSpPr>
                <a:spLocks noChangeArrowheads="1"/>
              </p:cNvSpPr>
              <p:nvPr/>
            </p:nvSpPr>
            <p:spPr bwMode="auto">
              <a:xfrm>
                <a:off x="4122"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1" name="Rectangle 485"/>
              <p:cNvSpPr>
                <a:spLocks noChangeArrowheads="1"/>
              </p:cNvSpPr>
              <p:nvPr/>
            </p:nvSpPr>
            <p:spPr bwMode="auto">
              <a:xfrm>
                <a:off x="4020" y="248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2" name="Rectangle 486"/>
              <p:cNvSpPr>
                <a:spLocks noChangeArrowheads="1"/>
              </p:cNvSpPr>
              <p:nvPr/>
            </p:nvSpPr>
            <p:spPr bwMode="auto">
              <a:xfrm>
                <a:off x="4120" y="2605"/>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43" name="Rectangle 487"/>
              <p:cNvSpPr>
                <a:spLocks noChangeArrowheads="1"/>
              </p:cNvSpPr>
              <p:nvPr/>
            </p:nvSpPr>
            <p:spPr bwMode="auto">
              <a:xfrm>
                <a:off x="4324"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4" name="Rectangle 488"/>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5" name="Rectangle 489"/>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vert="horz" wrap="square" lIns="91440" tIns="45720" rIns="91440" bIns="45720" numCol="1" anchor="t" anchorCtr="0" compatLnSpc="1"/>
              <a:lstStyle/>
              <a:p>
                <a:endParaRPr lang="zh-CN" altLang="en-US"/>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vert="horz" wrap="square" lIns="91440" tIns="45720" rIns="91440" bIns="45720" numCol="1" anchor="t" anchorCtr="0" compatLnSpc="1"/>
              <a:lstStyle/>
              <a:p>
                <a:endParaRPr lang="zh-CN" altLang="en-US"/>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vert="horz" wrap="square" lIns="91440" tIns="45720" rIns="91440" bIns="45720" numCol="1" anchor="t" anchorCtr="0" compatLnSpc="1"/>
              <a:lstStyle/>
              <a:p>
                <a:endParaRPr lang="zh-CN" altLang="en-US"/>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grpSp>
        <p:grpSp>
          <p:nvGrpSpPr>
            <p:cNvPr id="370"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vert="horz" wrap="square" lIns="91440" tIns="45720" rIns="91440" bIns="45720" numCol="1" anchor="t" anchorCtr="0" compatLnSpc="1"/>
              <a:lstStyle/>
              <a:p>
                <a:endParaRPr lang="zh-CN" altLang="en-US"/>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vert="horz" wrap="square" lIns="91440" tIns="45720" rIns="91440" bIns="45720" numCol="1" anchor="t" anchorCtr="0" compatLnSpc="1"/>
              <a:lstStyle/>
              <a:p>
                <a:endParaRPr lang="zh-CN" altLang="en-US"/>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vert="horz" wrap="square" lIns="91440" tIns="45720" rIns="91440" bIns="45720" numCol="1" anchor="t" anchorCtr="0" compatLnSpc="1"/>
              <a:lstStyle/>
              <a:p>
                <a:endParaRPr lang="zh-CN" altLang="en-US"/>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vert="horz" wrap="square" lIns="91440" tIns="45720" rIns="91440" bIns="45720" numCol="1" anchor="t" anchorCtr="0" compatLnSpc="1"/>
              <a:lstStyle/>
              <a:p>
                <a:endParaRPr lang="zh-CN" altLang="en-US"/>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vert="horz" wrap="square" lIns="91440" tIns="45720" rIns="91440" bIns="45720" numCol="1" anchor="t" anchorCtr="0" compatLnSpc="1"/>
              <a:lstStyle/>
              <a:p>
                <a:endParaRPr lang="zh-CN" altLang="en-US"/>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vert="horz" wrap="square" lIns="91440" tIns="45720" rIns="91440" bIns="45720" numCol="1" anchor="t" anchorCtr="0" compatLnSpc="1"/>
              <a:lstStyle/>
              <a:p>
                <a:endParaRPr lang="zh-CN" altLang="en-US"/>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vert="horz" wrap="square" lIns="91440" tIns="45720" rIns="91440" bIns="45720" numCol="1" anchor="t" anchorCtr="0" compatLnSpc="1"/>
              <a:lstStyle/>
              <a:p>
                <a:endParaRPr lang="zh-CN" altLang="en-US"/>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vert="horz" wrap="square" lIns="91440" tIns="45720" rIns="91440" bIns="45720" numCol="1" anchor="t" anchorCtr="0" compatLnSpc="1"/>
              <a:lstStyle/>
              <a:p>
                <a:endParaRPr lang="zh-CN" altLang="en-US"/>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vert="horz" wrap="square" lIns="91440" tIns="45720" rIns="91440" bIns="45720" numCol="1" anchor="t" anchorCtr="0" compatLnSpc="1"/>
              <a:lstStyle/>
              <a:p>
                <a:endParaRPr lang="zh-CN" altLang="en-US"/>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vert="horz" wrap="square" lIns="91440" tIns="45720" rIns="91440" bIns="45720" numCol="1" anchor="t" anchorCtr="0" compatLnSpc="1"/>
              <a:lstStyle/>
              <a:p>
                <a:endParaRPr lang="zh-CN" altLang="en-US"/>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vert="horz" wrap="square" lIns="91440" tIns="45720" rIns="91440" bIns="45720" numCol="1" anchor="t" anchorCtr="0" compatLnSpc="1"/>
              <a:lstStyle/>
              <a:p>
                <a:endParaRPr lang="zh-CN" altLang="en-US"/>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vert="horz" wrap="square" lIns="91440" tIns="45720" rIns="91440" bIns="45720" numCol="1" anchor="t" anchorCtr="0" compatLnSpc="1"/>
              <a:lstStyle/>
              <a:p>
                <a:endParaRPr lang="zh-CN" altLang="en-US"/>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vert="horz" wrap="square" lIns="91440" tIns="45720" rIns="91440" bIns="45720" numCol="1" anchor="t" anchorCtr="0" compatLnSpc="1"/>
              <a:lstStyle/>
              <a:p>
                <a:endParaRPr lang="zh-CN" altLang="en-US"/>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vert="horz" wrap="square" lIns="91440" tIns="45720" rIns="91440" bIns="45720" numCol="1" anchor="t" anchorCtr="0" compatLnSpc="1"/>
              <a:lstStyle/>
              <a:p>
                <a:endParaRPr lang="zh-CN" altLang="en-US"/>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vert="horz" wrap="square" lIns="91440" tIns="45720" rIns="91440" bIns="45720" numCol="1" anchor="t" anchorCtr="0" compatLnSpc="1"/>
              <a:lstStyle/>
              <a:p>
                <a:endParaRPr lang="zh-CN" altLang="en-US"/>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vert="horz" wrap="square" lIns="91440" tIns="45720" rIns="91440" bIns="45720" numCol="1" anchor="t" anchorCtr="0" compatLnSpc="1"/>
              <a:lstStyle/>
              <a:p>
                <a:endParaRPr lang="zh-CN" altLang="en-US"/>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vert="horz" wrap="square" lIns="91440" tIns="45720" rIns="91440" bIns="45720" numCol="1" anchor="t" anchorCtr="0" compatLnSpc="1"/>
              <a:lstStyle/>
              <a:p>
                <a:endParaRPr lang="zh-CN" altLang="en-US"/>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vert="horz" wrap="square" lIns="91440" tIns="45720" rIns="91440" bIns="45720" numCol="1" anchor="t" anchorCtr="0" compatLnSpc="1"/>
              <a:lstStyle/>
              <a:p>
                <a:endParaRPr lang="zh-CN" altLang="en-US"/>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vert="horz" wrap="square" lIns="91440" tIns="45720" rIns="91440" bIns="45720" numCol="1" anchor="t" anchorCtr="0" compatLnSpc="1"/>
              <a:lstStyle/>
              <a:p>
                <a:endParaRPr lang="zh-CN" altLang="en-US"/>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vert="horz" wrap="square" lIns="91440" tIns="45720" rIns="91440" bIns="45720" numCol="1" anchor="t" anchorCtr="0" compatLnSpc="1"/>
              <a:lstStyle/>
              <a:p>
                <a:endParaRPr lang="zh-CN" altLang="en-US"/>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vert="horz" wrap="square" lIns="91440" tIns="45720" rIns="91440" bIns="45720" numCol="1" anchor="t" anchorCtr="0" compatLnSpc="1"/>
              <a:lstStyle/>
              <a:p>
                <a:endParaRPr lang="zh-CN" altLang="en-US"/>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vert="horz" wrap="square" lIns="91440" tIns="45720" rIns="91440" bIns="45720" numCol="1" anchor="t" anchorCtr="0" compatLnSpc="1"/>
              <a:lstStyle/>
              <a:p>
                <a:endParaRPr lang="zh-CN" altLang="en-US"/>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vert="horz" wrap="square" lIns="91440" tIns="45720" rIns="91440" bIns="45720" numCol="1" anchor="t" anchorCtr="0" compatLnSpc="1"/>
              <a:lstStyle/>
              <a:p>
                <a:endParaRPr lang="zh-CN" altLang="en-US"/>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vert="horz" wrap="square" lIns="91440" tIns="45720" rIns="91440" bIns="45720" numCol="1" anchor="t" anchorCtr="0" compatLnSpc="1"/>
              <a:lstStyle/>
              <a:p>
                <a:endParaRPr lang="zh-CN" altLang="en-US"/>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38" name="Rectangle 683"/>
              <p:cNvSpPr>
                <a:spLocks noChangeArrowheads="1"/>
              </p:cNvSpPr>
              <p:nvPr/>
            </p:nvSpPr>
            <p:spPr bwMode="auto">
              <a:xfrm>
                <a:off x="4682" y="1332"/>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2" name="Rectangle 687"/>
              <p:cNvSpPr>
                <a:spLocks noChangeArrowheads="1"/>
              </p:cNvSpPr>
              <p:nvPr/>
            </p:nvSpPr>
            <p:spPr bwMode="auto">
              <a:xfrm>
                <a:off x="555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3" name="Rectangle 688"/>
              <p:cNvSpPr>
                <a:spLocks noChangeArrowheads="1"/>
              </p:cNvSpPr>
              <p:nvPr/>
            </p:nvSpPr>
            <p:spPr bwMode="auto">
              <a:xfrm>
                <a:off x="55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4" name="Rectangle 689"/>
              <p:cNvSpPr>
                <a:spLocks noChangeArrowheads="1"/>
              </p:cNvSpPr>
              <p:nvPr/>
            </p:nvSpPr>
            <p:spPr bwMode="auto">
              <a:xfrm>
                <a:off x="55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5" name="Rectangle 690"/>
              <p:cNvSpPr>
                <a:spLocks noChangeArrowheads="1"/>
              </p:cNvSpPr>
              <p:nvPr/>
            </p:nvSpPr>
            <p:spPr bwMode="auto">
              <a:xfrm>
                <a:off x="555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6" name="Rectangle 691"/>
              <p:cNvSpPr>
                <a:spLocks noChangeArrowheads="1"/>
              </p:cNvSpPr>
              <p:nvPr/>
            </p:nvSpPr>
            <p:spPr bwMode="auto">
              <a:xfrm>
                <a:off x="5570" y="17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7" name="Rectangle 692"/>
              <p:cNvSpPr>
                <a:spLocks noChangeArrowheads="1"/>
              </p:cNvSpPr>
              <p:nvPr/>
            </p:nvSpPr>
            <p:spPr bwMode="auto">
              <a:xfrm>
                <a:off x="5550" y="1768"/>
                <a:ext cx="20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8" name="Rectangle 693"/>
              <p:cNvSpPr>
                <a:spLocks noChangeArrowheads="1"/>
              </p:cNvSpPr>
              <p:nvPr/>
            </p:nvSpPr>
            <p:spPr bwMode="auto">
              <a:xfrm>
                <a:off x="555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9" name="Rectangle 694"/>
              <p:cNvSpPr>
                <a:spLocks noChangeArrowheads="1"/>
              </p:cNvSpPr>
              <p:nvPr/>
            </p:nvSpPr>
            <p:spPr bwMode="auto">
              <a:xfrm>
                <a:off x="5570" y="1824"/>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0" name="Rectangle 695"/>
              <p:cNvSpPr>
                <a:spLocks noChangeArrowheads="1"/>
              </p:cNvSpPr>
              <p:nvPr/>
            </p:nvSpPr>
            <p:spPr bwMode="auto">
              <a:xfrm>
                <a:off x="5614" y="1824"/>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1" name="Rectangle 696"/>
              <p:cNvSpPr>
                <a:spLocks noChangeArrowheads="1"/>
              </p:cNvSpPr>
              <p:nvPr/>
            </p:nvSpPr>
            <p:spPr bwMode="auto">
              <a:xfrm>
                <a:off x="5550"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2" name="Rectangle 697"/>
              <p:cNvSpPr>
                <a:spLocks noChangeArrowheads="1"/>
              </p:cNvSpPr>
              <p:nvPr/>
            </p:nvSpPr>
            <p:spPr bwMode="auto">
              <a:xfrm>
                <a:off x="5592" y="1936"/>
                <a:ext cx="100"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3" name="Rectangle 698"/>
              <p:cNvSpPr>
                <a:spLocks noChangeArrowheads="1"/>
              </p:cNvSpPr>
              <p:nvPr/>
            </p:nvSpPr>
            <p:spPr bwMode="auto">
              <a:xfrm>
                <a:off x="5656" y="1993"/>
                <a:ext cx="3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4" name="Rectangle 699"/>
              <p:cNvSpPr>
                <a:spLocks noChangeArrowheads="1"/>
              </p:cNvSpPr>
              <p:nvPr/>
            </p:nvSpPr>
            <p:spPr bwMode="auto">
              <a:xfrm>
                <a:off x="5550"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5" name="Rectangle 700"/>
              <p:cNvSpPr>
                <a:spLocks noChangeArrowheads="1"/>
              </p:cNvSpPr>
              <p:nvPr/>
            </p:nvSpPr>
            <p:spPr bwMode="auto">
              <a:xfrm>
                <a:off x="5592" y="204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6" name="Rectangle 701"/>
              <p:cNvSpPr>
                <a:spLocks noChangeArrowheads="1"/>
              </p:cNvSpPr>
              <p:nvPr/>
            </p:nvSpPr>
            <p:spPr bwMode="auto">
              <a:xfrm>
                <a:off x="5570" y="21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7" name="Rectangle 702"/>
              <p:cNvSpPr>
                <a:spLocks noChangeArrowheads="1"/>
              </p:cNvSpPr>
              <p:nvPr/>
            </p:nvSpPr>
            <p:spPr bwMode="auto">
              <a:xfrm>
                <a:off x="5614" y="2161"/>
                <a:ext cx="20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8" name="Rectangle 703"/>
              <p:cNvSpPr>
                <a:spLocks noChangeArrowheads="1"/>
              </p:cNvSpPr>
              <p:nvPr/>
            </p:nvSpPr>
            <p:spPr bwMode="auto">
              <a:xfrm>
                <a:off x="5550" y="232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9" name="Rectangle 704"/>
              <p:cNvSpPr>
                <a:spLocks noChangeArrowheads="1"/>
              </p:cNvSpPr>
              <p:nvPr/>
            </p:nvSpPr>
            <p:spPr bwMode="auto">
              <a:xfrm>
                <a:off x="5592" y="232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0" name="Rectangle 705"/>
              <p:cNvSpPr>
                <a:spLocks noChangeArrowheads="1"/>
              </p:cNvSpPr>
              <p:nvPr/>
            </p:nvSpPr>
            <p:spPr bwMode="auto">
              <a:xfrm>
                <a:off x="5656" y="232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1" name="Rectangle 706"/>
              <p:cNvSpPr>
                <a:spLocks noChangeArrowheads="1"/>
              </p:cNvSpPr>
              <p:nvPr/>
            </p:nvSpPr>
            <p:spPr bwMode="auto">
              <a:xfrm>
                <a:off x="557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2" name="Rectangle 707"/>
              <p:cNvSpPr>
                <a:spLocks noChangeArrowheads="1"/>
              </p:cNvSpPr>
              <p:nvPr/>
            </p:nvSpPr>
            <p:spPr bwMode="auto">
              <a:xfrm>
                <a:off x="5570" y="244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3" name="Rectangle 708"/>
              <p:cNvSpPr>
                <a:spLocks noChangeArrowheads="1"/>
              </p:cNvSpPr>
              <p:nvPr/>
            </p:nvSpPr>
            <p:spPr bwMode="auto">
              <a:xfrm>
                <a:off x="5550"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4" name="Rectangle 709"/>
              <p:cNvSpPr>
                <a:spLocks noChangeArrowheads="1"/>
              </p:cNvSpPr>
              <p:nvPr/>
            </p:nvSpPr>
            <p:spPr bwMode="auto">
              <a:xfrm>
                <a:off x="5592" y="2499"/>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5" name="Rectangle 710"/>
              <p:cNvSpPr>
                <a:spLocks noChangeArrowheads="1"/>
              </p:cNvSpPr>
              <p:nvPr/>
            </p:nvSpPr>
            <p:spPr bwMode="auto">
              <a:xfrm>
                <a:off x="5550" y="2555"/>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6" name="Rectangle 711"/>
              <p:cNvSpPr>
                <a:spLocks noChangeArrowheads="1"/>
              </p:cNvSpPr>
              <p:nvPr/>
            </p:nvSpPr>
            <p:spPr bwMode="auto">
              <a:xfrm>
                <a:off x="559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7" name="Rectangle 712"/>
              <p:cNvSpPr>
                <a:spLocks noChangeArrowheads="1"/>
              </p:cNvSpPr>
              <p:nvPr/>
            </p:nvSpPr>
            <p:spPr bwMode="auto">
              <a:xfrm>
                <a:off x="5636"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8" name="Rectangle 713"/>
              <p:cNvSpPr>
                <a:spLocks noChangeArrowheads="1"/>
              </p:cNvSpPr>
              <p:nvPr/>
            </p:nvSpPr>
            <p:spPr bwMode="auto">
              <a:xfrm>
                <a:off x="565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9" name="Rectangle 714"/>
              <p:cNvSpPr>
                <a:spLocks noChangeArrowheads="1"/>
              </p:cNvSpPr>
              <p:nvPr/>
            </p:nvSpPr>
            <p:spPr bwMode="auto">
              <a:xfrm>
                <a:off x="5550" y="272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0" name="Rectangle 715"/>
              <p:cNvSpPr>
                <a:spLocks noChangeArrowheads="1"/>
              </p:cNvSpPr>
              <p:nvPr/>
            </p:nvSpPr>
            <p:spPr bwMode="auto">
              <a:xfrm>
                <a:off x="5592" y="2724"/>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1" name="Rectangle 716"/>
              <p:cNvSpPr>
                <a:spLocks noChangeArrowheads="1"/>
              </p:cNvSpPr>
              <p:nvPr/>
            </p:nvSpPr>
            <p:spPr bwMode="auto">
              <a:xfrm>
                <a:off x="557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2" name="Rectangle 717"/>
              <p:cNvSpPr>
                <a:spLocks noChangeArrowheads="1"/>
              </p:cNvSpPr>
              <p:nvPr/>
            </p:nvSpPr>
            <p:spPr bwMode="auto">
              <a:xfrm>
                <a:off x="5614" y="2780"/>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3" name="Rectangle 718"/>
              <p:cNvSpPr>
                <a:spLocks noChangeArrowheads="1"/>
              </p:cNvSpPr>
              <p:nvPr/>
            </p:nvSpPr>
            <p:spPr bwMode="auto">
              <a:xfrm>
                <a:off x="5550"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4" name="Rectangle 719"/>
              <p:cNvSpPr>
                <a:spLocks noChangeArrowheads="1"/>
              </p:cNvSpPr>
              <p:nvPr/>
            </p:nvSpPr>
            <p:spPr bwMode="auto">
              <a:xfrm>
                <a:off x="559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5" name="Rectangle 720"/>
              <p:cNvSpPr>
                <a:spLocks noChangeArrowheads="1"/>
              </p:cNvSpPr>
              <p:nvPr/>
            </p:nvSpPr>
            <p:spPr bwMode="auto">
              <a:xfrm>
                <a:off x="5744"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6" name="Rectangle 721"/>
              <p:cNvSpPr>
                <a:spLocks noChangeArrowheads="1"/>
              </p:cNvSpPr>
              <p:nvPr/>
            </p:nvSpPr>
            <p:spPr bwMode="auto">
              <a:xfrm>
                <a:off x="576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7" name="Rectangle 722"/>
              <p:cNvSpPr>
                <a:spLocks noChangeArrowheads="1"/>
              </p:cNvSpPr>
              <p:nvPr/>
            </p:nvSpPr>
            <p:spPr bwMode="auto">
              <a:xfrm>
                <a:off x="5786"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8" name="Rectangle 723"/>
              <p:cNvSpPr>
                <a:spLocks noChangeArrowheads="1"/>
              </p:cNvSpPr>
              <p:nvPr/>
            </p:nvSpPr>
            <p:spPr bwMode="auto">
              <a:xfrm>
                <a:off x="568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9" name="Rectangle 724"/>
              <p:cNvSpPr>
                <a:spLocks noChangeArrowheads="1"/>
              </p:cNvSpPr>
              <p:nvPr/>
            </p:nvSpPr>
            <p:spPr bwMode="auto">
              <a:xfrm>
                <a:off x="5722" y="1710"/>
                <a:ext cx="2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0" name="Rectangle 725"/>
              <p:cNvSpPr>
                <a:spLocks noChangeArrowheads="1"/>
              </p:cNvSpPr>
              <p:nvPr/>
            </p:nvSpPr>
            <p:spPr bwMode="auto">
              <a:xfrm>
                <a:off x="568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1" name="Rectangle 726"/>
              <p:cNvSpPr>
                <a:spLocks noChangeArrowheads="1"/>
              </p:cNvSpPr>
              <p:nvPr/>
            </p:nvSpPr>
            <p:spPr bwMode="auto">
              <a:xfrm>
                <a:off x="5786" y="18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2" name="Rectangle 727"/>
              <p:cNvSpPr>
                <a:spLocks noChangeArrowheads="1"/>
              </p:cNvSpPr>
              <p:nvPr/>
            </p:nvSpPr>
            <p:spPr bwMode="auto">
              <a:xfrm>
                <a:off x="5700" y="199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3" name="Rectangle 728"/>
              <p:cNvSpPr>
                <a:spLocks noChangeArrowheads="1"/>
              </p:cNvSpPr>
              <p:nvPr/>
            </p:nvSpPr>
            <p:spPr bwMode="auto">
              <a:xfrm>
                <a:off x="5786"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4" name="Rectangle 729"/>
              <p:cNvSpPr>
                <a:spLocks noChangeArrowheads="1"/>
              </p:cNvSpPr>
              <p:nvPr/>
            </p:nvSpPr>
            <p:spPr bwMode="auto">
              <a:xfrm>
                <a:off x="5636" y="227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5" name="Rectangle 730"/>
              <p:cNvSpPr>
                <a:spLocks noChangeArrowheads="1"/>
              </p:cNvSpPr>
              <p:nvPr/>
            </p:nvSpPr>
            <p:spPr bwMode="auto">
              <a:xfrm>
                <a:off x="574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6" name="Rectangle 731"/>
              <p:cNvSpPr>
                <a:spLocks noChangeArrowheads="1"/>
              </p:cNvSpPr>
              <p:nvPr/>
            </p:nvSpPr>
            <p:spPr bwMode="auto">
              <a:xfrm>
                <a:off x="5786"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7" name="Rectangle 732"/>
              <p:cNvSpPr>
                <a:spLocks noChangeArrowheads="1"/>
              </p:cNvSpPr>
              <p:nvPr/>
            </p:nvSpPr>
            <p:spPr bwMode="auto">
              <a:xfrm>
                <a:off x="5656" y="2387"/>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8" name="Rectangle 733"/>
              <p:cNvSpPr>
                <a:spLocks noChangeArrowheads="1"/>
              </p:cNvSpPr>
              <p:nvPr/>
            </p:nvSpPr>
            <p:spPr bwMode="auto">
              <a:xfrm>
                <a:off x="5786"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9" name="Rectangle 734"/>
              <p:cNvSpPr>
                <a:spLocks noChangeArrowheads="1"/>
              </p:cNvSpPr>
              <p:nvPr/>
            </p:nvSpPr>
            <p:spPr bwMode="auto">
              <a:xfrm>
                <a:off x="5786"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90" name="Rectangle 735"/>
              <p:cNvSpPr>
                <a:spLocks noChangeArrowheads="1"/>
              </p:cNvSpPr>
              <p:nvPr/>
            </p:nvSpPr>
            <p:spPr bwMode="auto">
              <a:xfrm>
                <a:off x="578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91" name="Rectangle 736"/>
              <p:cNvSpPr>
                <a:spLocks noChangeArrowheads="1"/>
              </p:cNvSpPr>
              <p:nvPr/>
            </p:nvSpPr>
            <p:spPr bwMode="auto">
              <a:xfrm>
                <a:off x="5700" y="266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2" name="Rectangle 737"/>
              <p:cNvSpPr>
                <a:spLocks noChangeArrowheads="1"/>
              </p:cNvSpPr>
              <p:nvPr/>
            </p:nvSpPr>
            <p:spPr bwMode="auto">
              <a:xfrm>
                <a:off x="57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3" name="Rectangle 738"/>
              <p:cNvSpPr>
                <a:spLocks noChangeArrowheads="1"/>
              </p:cNvSpPr>
              <p:nvPr/>
            </p:nvSpPr>
            <p:spPr bwMode="auto">
              <a:xfrm>
                <a:off x="5786"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4" name="Rectangle 739"/>
              <p:cNvSpPr>
                <a:spLocks noChangeArrowheads="1"/>
              </p:cNvSpPr>
              <p:nvPr/>
            </p:nvSpPr>
            <p:spPr bwMode="auto">
              <a:xfrm>
                <a:off x="570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5" name="Rectangle 740"/>
              <p:cNvSpPr>
                <a:spLocks noChangeArrowheads="1"/>
              </p:cNvSpPr>
              <p:nvPr/>
            </p:nvSpPr>
            <p:spPr bwMode="auto">
              <a:xfrm>
                <a:off x="559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6" name="Rectangle 741"/>
              <p:cNvSpPr>
                <a:spLocks noChangeArrowheads="1"/>
              </p:cNvSpPr>
              <p:nvPr/>
            </p:nvSpPr>
            <p:spPr bwMode="auto">
              <a:xfrm>
                <a:off x="572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7" name="Rectangle 742"/>
              <p:cNvSpPr>
                <a:spLocks noChangeArrowheads="1"/>
              </p:cNvSpPr>
              <p:nvPr/>
            </p:nvSpPr>
            <p:spPr bwMode="auto">
              <a:xfrm>
                <a:off x="5550"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8" name="Rectangle 743"/>
              <p:cNvSpPr>
                <a:spLocks noChangeArrowheads="1"/>
              </p:cNvSpPr>
              <p:nvPr/>
            </p:nvSpPr>
            <p:spPr bwMode="auto">
              <a:xfrm>
                <a:off x="563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9" name="Rectangle 744"/>
              <p:cNvSpPr>
                <a:spLocks noChangeArrowheads="1"/>
              </p:cNvSpPr>
              <p:nvPr/>
            </p:nvSpPr>
            <p:spPr bwMode="auto">
              <a:xfrm>
                <a:off x="5658"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0" name="Rectangle 745"/>
              <p:cNvSpPr>
                <a:spLocks noChangeArrowheads="1"/>
              </p:cNvSpPr>
              <p:nvPr/>
            </p:nvSpPr>
            <p:spPr bwMode="auto">
              <a:xfrm>
                <a:off x="5656"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1" name="Rectangle 746"/>
              <p:cNvSpPr>
                <a:spLocks noChangeArrowheads="1"/>
              </p:cNvSpPr>
              <p:nvPr/>
            </p:nvSpPr>
            <p:spPr bwMode="auto">
              <a:xfrm>
                <a:off x="5614"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2" name="Rectangle 747"/>
              <p:cNvSpPr>
                <a:spLocks noChangeArrowheads="1"/>
              </p:cNvSpPr>
              <p:nvPr/>
            </p:nvSpPr>
            <p:spPr bwMode="auto">
              <a:xfrm>
                <a:off x="555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3" name="Rectangle 748"/>
              <p:cNvSpPr>
                <a:spLocks noChangeArrowheads="1"/>
              </p:cNvSpPr>
              <p:nvPr/>
            </p:nvSpPr>
            <p:spPr bwMode="auto">
              <a:xfrm>
                <a:off x="559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4" name="Rectangle 749"/>
              <p:cNvSpPr>
                <a:spLocks noChangeArrowheads="1"/>
              </p:cNvSpPr>
              <p:nvPr/>
            </p:nvSpPr>
            <p:spPr bwMode="auto">
              <a:xfrm>
                <a:off x="5614"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5" name="Rectangle 750"/>
              <p:cNvSpPr>
                <a:spLocks noChangeArrowheads="1"/>
              </p:cNvSpPr>
              <p:nvPr/>
            </p:nvSpPr>
            <p:spPr bwMode="auto">
              <a:xfrm>
                <a:off x="5722"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6" name="Rectangle 751"/>
              <p:cNvSpPr>
                <a:spLocks noChangeArrowheads="1"/>
              </p:cNvSpPr>
              <p:nvPr/>
            </p:nvSpPr>
            <p:spPr bwMode="auto">
              <a:xfrm>
                <a:off x="5550"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7" name="Rectangle 752"/>
              <p:cNvSpPr>
                <a:spLocks noChangeArrowheads="1"/>
              </p:cNvSpPr>
              <p:nvPr/>
            </p:nvSpPr>
            <p:spPr bwMode="auto">
              <a:xfrm>
                <a:off x="5700" y="31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8" name="Rectangle 753"/>
              <p:cNvSpPr>
                <a:spLocks noChangeArrowheads="1"/>
              </p:cNvSpPr>
              <p:nvPr/>
            </p:nvSpPr>
            <p:spPr bwMode="auto">
              <a:xfrm>
                <a:off x="5614"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9" name="Rectangle 754"/>
              <p:cNvSpPr>
                <a:spLocks noChangeArrowheads="1"/>
              </p:cNvSpPr>
              <p:nvPr/>
            </p:nvSpPr>
            <p:spPr bwMode="auto">
              <a:xfrm>
                <a:off x="568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0" name="Rectangle 755"/>
              <p:cNvSpPr>
                <a:spLocks noChangeArrowheads="1"/>
              </p:cNvSpPr>
              <p:nvPr/>
            </p:nvSpPr>
            <p:spPr bwMode="auto">
              <a:xfrm>
                <a:off x="5550"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1" name="Rectangle 756"/>
              <p:cNvSpPr>
                <a:spLocks noChangeArrowheads="1"/>
              </p:cNvSpPr>
              <p:nvPr/>
            </p:nvSpPr>
            <p:spPr bwMode="auto">
              <a:xfrm>
                <a:off x="5656" y="3294"/>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2" name="Rectangle 757"/>
              <p:cNvSpPr>
                <a:spLocks noChangeArrowheads="1"/>
              </p:cNvSpPr>
              <p:nvPr/>
            </p:nvSpPr>
            <p:spPr bwMode="auto">
              <a:xfrm>
                <a:off x="5614"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3" name="Rectangle 758"/>
              <p:cNvSpPr>
                <a:spLocks noChangeArrowheads="1"/>
              </p:cNvSpPr>
              <p:nvPr/>
            </p:nvSpPr>
            <p:spPr bwMode="auto">
              <a:xfrm>
                <a:off x="5550"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4" name="Rectangle 759"/>
              <p:cNvSpPr>
                <a:spLocks noChangeArrowheads="1"/>
              </p:cNvSpPr>
              <p:nvPr/>
            </p:nvSpPr>
            <p:spPr bwMode="auto">
              <a:xfrm>
                <a:off x="565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5" name="Rectangle 760"/>
              <p:cNvSpPr>
                <a:spLocks noChangeArrowheads="1"/>
              </p:cNvSpPr>
              <p:nvPr/>
            </p:nvSpPr>
            <p:spPr bwMode="auto">
              <a:xfrm>
                <a:off x="578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6" name="Rectangle 761"/>
              <p:cNvSpPr>
                <a:spLocks noChangeArrowheads="1"/>
              </p:cNvSpPr>
              <p:nvPr/>
            </p:nvSpPr>
            <p:spPr bwMode="auto">
              <a:xfrm>
                <a:off x="5786" y="350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7" name="Rectangle 762"/>
              <p:cNvSpPr>
                <a:spLocks noChangeArrowheads="1"/>
              </p:cNvSpPr>
              <p:nvPr/>
            </p:nvSpPr>
            <p:spPr bwMode="auto">
              <a:xfrm>
                <a:off x="5550" y="356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8" name="Rectangle 763"/>
              <p:cNvSpPr>
                <a:spLocks noChangeArrowheads="1"/>
              </p:cNvSpPr>
              <p:nvPr/>
            </p:nvSpPr>
            <p:spPr bwMode="auto">
              <a:xfrm>
                <a:off x="565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9" name="Rectangle 764"/>
              <p:cNvSpPr>
                <a:spLocks noChangeArrowheads="1"/>
              </p:cNvSpPr>
              <p:nvPr/>
            </p:nvSpPr>
            <p:spPr bwMode="auto">
              <a:xfrm>
                <a:off x="5656" y="367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0" name="Rectangle 765"/>
              <p:cNvSpPr>
                <a:spLocks noChangeArrowheads="1"/>
              </p:cNvSpPr>
              <p:nvPr/>
            </p:nvSpPr>
            <p:spPr bwMode="auto">
              <a:xfrm>
                <a:off x="578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1" name="Rectangle 766"/>
              <p:cNvSpPr>
                <a:spLocks noChangeArrowheads="1"/>
              </p:cNvSpPr>
              <p:nvPr/>
            </p:nvSpPr>
            <p:spPr bwMode="auto">
              <a:xfrm>
                <a:off x="578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2" name="Rectangle 767"/>
              <p:cNvSpPr>
                <a:spLocks noChangeArrowheads="1"/>
              </p:cNvSpPr>
              <p:nvPr/>
            </p:nvSpPr>
            <p:spPr bwMode="auto">
              <a:xfrm>
                <a:off x="580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3" name="Rectangle 768"/>
              <p:cNvSpPr>
                <a:spLocks noChangeArrowheads="1"/>
              </p:cNvSpPr>
              <p:nvPr/>
            </p:nvSpPr>
            <p:spPr bwMode="auto">
              <a:xfrm>
                <a:off x="5828"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4" name="Rectangle 769"/>
              <p:cNvSpPr>
                <a:spLocks noChangeArrowheads="1"/>
              </p:cNvSpPr>
              <p:nvPr/>
            </p:nvSpPr>
            <p:spPr bwMode="auto">
              <a:xfrm>
                <a:off x="58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5" name="Rectangle 770"/>
              <p:cNvSpPr>
                <a:spLocks noChangeArrowheads="1"/>
              </p:cNvSpPr>
              <p:nvPr/>
            </p:nvSpPr>
            <p:spPr bwMode="auto">
              <a:xfrm>
                <a:off x="58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6" name="Rectangle 771"/>
              <p:cNvSpPr>
                <a:spLocks noChangeArrowheads="1"/>
              </p:cNvSpPr>
              <p:nvPr/>
            </p:nvSpPr>
            <p:spPr bwMode="auto">
              <a:xfrm>
                <a:off x="589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7" name="Rectangle 772"/>
              <p:cNvSpPr>
                <a:spLocks noChangeArrowheads="1"/>
              </p:cNvSpPr>
              <p:nvPr/>
            </p:nvSpPr>
            <p:spPr bwMode="auto">
              <a:xfrm>
                <a:off x="5806" y="1880"/>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8" name="Rectangle 773"/>
              <p:cNvSpPr>
                <a:spLocks noChangeArrowheads="1"/>
              </p:cNvSpPr>
              <p:nvPr/>
            </p:nvSpPr>
            <p:spPr bwMode="auto">
              <a:xfrm>
                <a:off x="5784"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9" name="Rectangle 774"/>
              <p:cNvSpPr>
                <a:spLocks noChangeArrowheads="1"/>
              </p:cNvSpPr>
              <p:nvPr/>
            </p:nvSpPr>
            <p:spPr bwMode="auto">
              <a:xfrm>
                <a:off x="5592" y="2105"/>
                <a:ext cx="22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0" name="Rectangle 775"/>
              <p:cNvSpPr>
                <a:spLocks noChangeArrowheads="1"/>
              </p:cNvSpPr>
              <p:nvPr/>
            </p:nvSpPr>
            <p:spPr bwMode="auto">
              <a:xfrm>
                <a:off x="5850" y="2105"/>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1" name="Rectangle 776"/>
              <p:cNvSpPr>
                <a:spLocks noChangeArrowheads="1"/>
              </p:cNvSpPr>
              <p:nvPr/>
            </p:nvSpPr>
            <p:spPr bwMode="auto">
              <a:xfrm>
                <a:off x="5684" y="2217"/>
                <a:ext cx="220"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2" name="Rectangle 777"/>
              <p:cNvSpPr>
                <a:spLocks noChangeArrowheads="1"/>
              </p:cNvSpPr>
              <p:nvPr/>
            </p:nvSpPr>
            <p:spPr bwMode="auto">
              <a:xfrm>
                <a:off x="578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3" name="Rectangle 778"/>
              <p:cNvSpPr>
                <a:spLocks noChangeArrowheads="1"/>
              </p:cNvSpPr>
              <p:nvPr/>
            </p:nvSpPr>
            <p:spPr bwMode="auto">
              <a:xfrm>
                <a:off x="580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4" name="Rectangle 779"/>
              <p:cNvSpPr>
                <a:spLocks noChangeArrowheads="1"/>
              </p:cNvSpPr>
              <p:nvPr/>
            </p:nvSpPr>
            <p:spPr bwMode="auto">
              <a:xfrm>
                <a:off x="5806" y="2387"/>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5" name="Rectangle 780"/>
              <p:cNvSpPr>
                <a:spLocks noChangeArrowheads="1"/>
              </p:cNvSpPr>
              <p:nvPr/>
            </p:nvSpPr>
            <p:spPr bwMode="auto">
              <a:xfrm>
                <a:off x="589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6" name="Rectangle 781"/>
              <p:cNvSpPr>
                <a:spLocks noChangeArrowheads="1"/>
              </p:cNvSpPr>
              <p:nvPr/>
            </p:nvSpPr>
            <p:spPr bwMode="auto">
              <a:xfrm>
                <a:off x="5784"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7" name="Rectangle 782"/>
              <p:cNvSpPr>
                <a:spLocks noChangeArrowheads="1"/>
              </p:cNvSpPr>
              <p:nvPr/>
            </p:nvSpPr>
            <p:spPr bwMode="auto">
              <a:xfrm>
                <a:off x="5784"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8" name="Rectangle 783"/>
              <p:cNvSpPr>
                <a:spLocks noChangeArrowheads="1"/>
              </p:cNvSpPr>
              <p:nvPr/>
            </p:nvSpPr>
            <p:spPr bwMode="auto">
              <a:xfrm>
                <a:off x="589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9" name="Rectangle 784"/>
              <p:cNvSpPr>
                <a:spLocks noChangeArrowheads="1"/>
              </p:cNvSpPr>
              <p:nvPr/>
            </p:nvSpPr>
            <p:spPr bwMode="auto">
              <a:xfrm>
                <a:off x="580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0" name="Rectangle 785"/>
              <p:cNvSpPr>
                <a:spLocks noChangeArrowheads="1"/>
              </p:cNvSpPr>
              <p:nvPr/>
            </p:nvSpPr>
            <p:spPr bwMode="auto">
              <a:xfrm>
                <a:off x="5828" y="2780"/>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1" name="Rectangle 786"/>
              <p:cNvSpPr>
                <a:spLocks noChangeArrowheads="1"/>
              </p:cNvSpPr>
              <p:nvPr/>
            </p:nvSpPr>
            <p:spPr bwMode="auto">
              <a:xfrm>
                <a:off x="591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2" name="Rectangle 787"/>
              <p:cNvSpPr>
                <a:spLocks noChangeArrowheads="1"/>
              </p:cNvSpPr>
              <p:nvPr/>
            </p:nvSpPr>
            <p:spPr bwMode="auto">
              <a:xfrm>
                <a:off x="593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3" name="Rectangle 788"/>
              <p:cNvSpPr>
                <a:spLocks noChangeArrowheads="1"/>
              </p:cNvSpPr>
              <p:nvPr/>
            </p:nvSpPr>
            <p:spPr bwMode="auto">
              <a:xfrm>
                <a:off x="598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4" name="Rectangle 789"/>
              <p:cNvSpPr>
                <a:spLocks noChangeArrowheads="1"/>
              </p:cNvSpPr>
              <p:nvPr/>
            </p:nvSpPr>
            <p:spPr bwMode="auto">
              <a:xfrm>
                <a:off x="600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5" name="Rectangle 790"/>
              <p:cNvSpPr>
                <a:spLocks noChangeArrowheads="1"/>
              </p:cNvSpPr>
              <p:nvPr/>
            </p:nvSpPr>
            <p:spPr bwMode="auto">
              <a:xfrm>
                <a:off x="602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6" name="Rectangle 791"/>
              <p:cNvSpPr>
                <a:spLocks noChangeArrowheads="1"/>
              </p:cNvSpPr>
              <p:nvPr/>
            </p:nvSpPr>
            <p:spPr bwMode="auto">
              <a:xfrm>
                <a:off x="602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7" name="Rectangle 792"/>
              <p:cNvSpPr>
                <a:spLocks noChangeArrowheads="1"/>
              </p:cNvSpPr>
              <p:nvPr/>
            </p:nvSpPr>
            <p:spPr bwMode="auto">
              <a:xfrm>
                <a:off x="5700" y="1824"/>
                <a:ext cx="228"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8" name="Rectangle 793"/>
              <p:cNvSpPr>
                <a:spLocks noChangeArrowheads="1"/>
              </p:cNvSpPr>
              <p:nvPr/>
            </p:nvSpPr>
            <p:spPr bwMode="auto">
              <a:xfrm>
                <a:off x="5942" y="1824"/>
                <a:ext cx="7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9" name="Rectangle 794"/>
              <p:cNvSpPr>
                <a:spLocks noChangeArrowheads="1"/>
              </p:cNvSpPr>
              <p:nvPr/>
            </p:nvSpPr>
            <p:spPr bwMode="auto">
              <a:xfrm>
                <a:off x="6022"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0" name="Rectangle 795"/>
              <p:cNvSpPr>
                <a:spLocks noChangeArrowheads="1"/>
              </p:cNvSpPr>
              <p:nvPr/>
            </p:nvSpPr>
            <p:spPr bwMode="auto">
              <a:xfrm>
                <a:off x="6022" y="18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1" name="Rectangle 796"/>
              <p:cNvSpPr>
                <a:spLocks noChangeArrowheads="1"/>
              </p:cNvSpPr>
              <p:nvPr/>
            </p:nvSpPr>
            <p:spPr bwMode="auto">
              <a:xfrm>
                <a:off x="5700" y="1936"/>
                <a:ext cx="228"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2" name="Rectangle 797"/>
              <p:cNvSpPr>
                <a:spLocks noChangeArrowheads="1"/>
              </p:cNvSpPr>
              <p:nvPr/>
            </p:nvSpPr>
            <p:spPr bwMode="auto">
              <a:xfrm>
                <a:off x="5958"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3" name="Rectangle 798"/>
              <p:cNvSpPr>
                <a:spLocks noChangeArrowheads="1"/>
              </p:cNvSpPr>
              <p:nvPr/>
            </p:nvSpPr>
            <p:spPr bwMode="auto">
              <a:xfrm>
                <a:off x="5978" y="1936"/>
                <a:ext cx="36"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4" name="Rectangle 799"/>
              <p:cNvSpPr>
                <a:spLocks noChangeArrowheads="1"/>
              </p:cNvSpPr>
              <p:nvPr/>
            </p:nvSpPr>
            <p:spPr bwMode="auto">
              <a:xfrm>
                <a:off x="5914" y="204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5" name="Rectangle 800"/>
              <p:cNvSpPr>
                <a:spLocks noChangeArrowheads="1"/>
              </p:cNvSpPr>
              <p:nvPr/>
            </p:nvSpPr>
            <p:spPr bwMode="auto">
              <a:xfrm>
                <a:off x="5958"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6" name="Rectangle 801"/>
              <p:cNvSpPr>
                <a:spLocks noChangeArrowheads="1"/>
              </p:cNvSpPr>
              <p:nvPr/>
            </p:nvSpPr>
            <p:spPr bwMode="auto">
              <a:xfrm>
                <a:off x="6022"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7" name="Rectangle 802"/>
              <p:cNvSpPr>
                <a:spLocks noChangeArrowheads="1"/>
              </p:cNvSpPr>
              <p:nvPr/>
            </p:nvSpPr>
            <p:spPr bwMode="auto">
              <a:xfrm>
                <a:off x="5936"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8" name="Rectangle 803"/>
              <p:cNvSpPr>
                <a:spLocks noChangeArrowheads="1"/>
              </p:cNvSpPr>
              <p:nvPr/>
            </p:nvSpPr>
            <p:spPr bwMode="auto">
              <a:xfrm>
                <a:off x="6000" y="21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9" name="Rectangle 804"/>
              <p:cNvSpPr>
                <a:spLocks noChangeArrowheads="1"/>
              </p:cNvSpPr>
              <p:nvPr/>
            </p:nvSpPr>
            <p:spPr bwMode="auto">
              <a:xfrm>
                <a:off x="6022"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0" name="Rectangle 805"/>
              <p:cNvSpPr>
                <a:spLocks noChangeArrowheads="1"/>
              </p:cNvSpPr>
              <p:nvPr/>
            </p:nvSpPr>
            <p:spPr bwMode="auto">
              <a:xfrm>
                <a:off x="5980"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1" name="Rectangle 806"/>
              <p:cNvSpPr>
                <a:spLocks noChangeArrowheads="1"/>
              </p:cNvSpPr>
              <p:nvPr/>
            </p:nvSpPr>
            <p:spPr bwMode="auto">
              <a:xfrm>
                <a:off x="6022"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2" name="Rectangle 807"/>
              <p:cNvSpPr>
                <a:spLocks noChangeArrowheads="1"/>
              </p:cNvSpPr>
              <p:nvPr/>
            </p:nvSpPr>
            <p:spPr bwMode="auto">
              <a:xfrm>
                <a:off x="5980" y="2217"/>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3" name="Rectangle 808"/>
              <p:cNvSpPr>
                <a:spLocks noChangeArrowheads="1"/>
              </p:cNvSpPr>
              <p:nvPr/>
            </p:nvSpPr>
            <p:spPr bwMode="auto">
              <a:xfrm>
                <a:off x="6022" y="22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4" name="Rectangle 809"/>
              <p:cNvSpPr>
                <a:spLocks noChangeArrowheads="1"/>
              </p:cNvSpPr>
              <p:nvPr/>
            </p:nvSpPr>
            <p:spPr bwMode="auto">
              <a:xfrm>
                <a:off x="5870" y="2273"/>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5" name="Rectangle 810"/>
              <p:cNvSpPr>
                <a:spLocks noChangeArrowheads="1"/>
              </p:cNvSpPr>
              <p:nvPr/>
            </p:nvSpPr>
            <p:spPr bwMode="auto">
              <a:xfrm>
                <a:off x="5980" y="2273"/>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1"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7" name="Rectangle 813"/>
              <p:cNvSpPr>
                <a:spLocks noChangeArrowheads="1"/>
              </p:cNvSpPr>
              <p:nvPr/>
            </p:nvSpPr>
            <p:spPr bwMode="auto">
              <a:xfrm>
                <a:off x="6002" y="2329"/>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8" name="Rectangle 814"/>
              <p:cNvSpPr>
                <a:spLocks noChangeArrowheads="1"/>
              </p:cNvSpPr>
              <p:nvPr/>
            </p:nvSpPr>
            <p:spPr bwMode="auto">
              <a:xfrm>
                <a:off x="5936"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9" name="Rectangle 815"/>
              <p:cNvSpPr>
                <a:spLocks noChangeArrowheads="1"/>
              </p:cNvSpPr>
              <p:nvPr/>
            </p:nvSpPr>
            <p:spPr bwMode="auto">
              <a:xfrm>
                <a:off x="5980"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0" name="Rectangle 816"/>
              <p:cNvSpPr>
                <a:spLocks noChangeArrowheads="1"/>
              </p:cNvSpPr>
              <p:nvPr/>
            </p:nvSpPr>
            <p:spPr bwMode="auto">
              <a:xfrm>
                <a:off x="600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71" name="Rectangle 817"/>
              <p:cNvSpPr>
                <a:spLocks noChangeArrowheads="1"/>
              </p:cNvSpPr>
              <p:nvPr/>
            </p:nvSpPr>
            <p:spPr bwMode="auto">
              <a:xfrm>
                <a:off x="6022"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2" name="Rectangle 818"/>
              <p:cNvSpPr>
                <a:spLocks noChangeArrowheads="1"/>
              </p:cNvSpPr>
              <p:nvPr/>
            </p:nvSpPr>
            <p:spPr bwMode="auto">
              <a:xfrm>
                <a:off x="5936" y="2443"/>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73" name="Rectangle 819"/>
              <p:cNvSpPr>
                <a:spLocks noChangeArrowheads="1"/>
              </p:cNvSpPr>
              <p:nvPr/>
            </p:nvSpPr>
            <p:spPr bwMode="auto">
              <a:xfrm>
                <a:off x="602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4" name="Rectangle 820"/>
              <p:cNvSpPr>
                <a:spLocks noChangeArrowheads="1"/>
              </p:cNvSpPr>
              <p:nvPr/>
            </p:nvSpPr>
            <p:spPr bwMode="auto">
              <a:xfrm>
                <a:off x="6022"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5" name="Rectangle 821"/>
              <p:cNvSpPr>
                <a:spLocks noChangeArrowheads="1"/>
              </p:cNvSpPr>
              <p:nvPr/>
            </p:nvSpPr>
            <p:spPr bwMode="auto">
              <a:xfrm>
                <a:off x="5914" y="255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76" name="Rectangle 822"/>
              <p:cNvSpPr>
                <a:spLocks noChangeArrowheads="1"/>
              </p:cNvSpPr>
              <p:nvPr/>
            </p:nvSpPr>
            <p:spPr bwMode="auto">
              <a:xfrm>
                <a:off x="5980" y="255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7" name="Rectangle 823"/>
              <p:cNvSpPr>
                <a:spLocks noChangeArrowheads="1"/>
              </p:cNvSpPr>
              <p:nvPr/>
            </p:nvSpPr>
            <p:spPr bwMode="auto">
              <a:xfrm>
                <a:off x="6002" y="2555"/>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8" name="Rectangle 824"/>
              <p:cNvSpPr>
                <a:spLocks noChangeArrowheads="1"/>
              </p:cNvSpPr>
              <p:nvPr/>
            </p:nvSpPr>
            <p:spPr bwMode="auto">
              <a:xfrm>
                <a:off x="602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979" name="Rectangle 825"/>
              <p:cNvSpPr>
                <a:spLocks noChangeArrowheads="1"/>
              </p:cNvSpPr>
              <p:nvPr/>
            </p:nvSpPr>
            <p:spPr bwMode="auto">
              <a:xfrm>
                <a:off x="5958"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0" name="Rectangle 826"/>
              <p:cNvSpPr>
                <a:spLocks noChangeArrowheads="1"/>
              </p:cNvSpPr>
              <p:nvPr/>
            </p:nvSpPr>
            <p:spPr bwMode="auto">
              <a:xfrm>
                <a:off x="60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1" name="Rectangle 827"/>
              <p:cNvSpPr>
                <a:spLocks noChangeArrowheads="1"/>
              </p:cNvSpPr>
              <p:nvPr/>
            </p:nvSpPr>
            <p:spPr bwMode="auto">
              <a:xfrm>
                <a:off x="6000" y="272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2" name="Rectangle 828"/>
              <p:cNvSpPr>
                <a:spLocks noChangeArrowheads="1"/>
              </p:cNvSpPr>
              <p:nvPr/>
            </p:nvSpPr>
            <p:spPr bwMode="auto">
              <a:xfrm>
                <a:off x="593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3" name="Rectangle 829"/>
              <p:cNvSpPr>
                <a:spLocks noChangeArrowheads="1"/>
              </p:cNvSpPr>
              <p:nvPr/>
            </p:nvSpPr>
            <p:spPr bwMode="auto">
              <a:xfrm>
                <a:off x="5980"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4" name="Rectangle 830"/>
              <p:cNvSpPr>
                <a:spLocks noChangeArrowheads="1"/>
              </p:cNvSpPr>
              <p:nvPr/>
            </p:nvSpPr>
            <p:spPr bwMode="auto">
              <a:xfrm>
                <a:off x="6022"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5" name="Rectangle 831"/>
              <p:cNvSpPr>
                <a:spLocks noChangeArrowheads="1"/>
              </p:cNvSpPr>
              <p:nvPr/>
            </p:nvSpPr>
            <p:spPr bwMode="auto">
              <a:xfrm>
                <a:off x="5914" y="283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6" name="Rectangle 832"/>
              <p:cNvSpPr>
                <a:spLocks noChangeArrowheads="1"/>
              </p:cNvSpPr>
              <p:nvPr/>
            </p:nvSpPr>
            <p:spPr bwMode="auto">
              <a:xfrm>
                <a:off x="602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7" name="Rectangle 833"/>
              <p:cNvSpPr>
                <a:spLocks noChangeArrowheads="1"/>
              </p:cNvSpPr>
              <p:nvPr/>
            </p:nvSpPr>
            <p:spPr bwMode="auto">
              <a:xfrm>
                <a:off x="5914" y="289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8" name="Rectangle 834"/>
              <p:cNvSpPr>
                <a:spLocks noChangeArrowheads="1"/>
              </p:cNvSpPr>
              <p:nvPr/>
            </p:nvSpPr>
            <p:spPr bwMode="auto">
              <a:xfrm>
                <a:off x="5958"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9" name="Rectangle 835"/>
              <p:cNvSpPr>
                <a:spLocks noChangeArrowheads="1"/>
              </p:cNvSpPr>
              <p:nvPr/>
            </p:nvSpPr>
            <p:spPr bwMode="auto">
              <a:xfrm>
                <a:off x="5656"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0" name="Rectangle 836"/>
              <p:cNvSpPr>
                <a:spLocks noChangeArrowheads="1"/>
              </p:cNvSpPr>
              <p:nvPr/>
            </p:nvSpPr>
            <p:spPr bwMode="auto">
              <a:xfrm>
                <a:off x="580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1" name="Rectangle 837"/>
              <p:cNvSpPr>
                <a:spLocks noChangeArrowheads="1"/>
              </p:cNvSpPr>
              <p:nvPr/>
            </p:nvSpPr>
            <p:spPr bwMode="auto">
              <a:xfrm>
                <a:off x="5870"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2" name="Rectangle 838"/>
              <p:cNvSpPr>
                <a:spLocks noChangeArrowheads="1"/>
              </p:cNvSpPr>
              <p:nvPr/>
            </p:nvSpPr>
            <p:spPr bwMode="auto">
              <a:xfrm>
                <a:off x="5914"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3" name="Rectangle 839"/>
              <p:cNvSpPr>
                <a:spLocks noChangeArrowheads="1"/>
              </p:cNvSpPr>
              <p:nvPr/>
            </p:nvSpPr>
            <p:spPr bwMode="auto">
              <a:xfrm>
                <a:off x="6022"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4" name="Rectangle 840"/>
              <p:cNvSpPr>
                <a:spLocks noChangeArrowheads="1"/>
              </p:cNvSpPr>
              <p:nvPr/>
            </p:nvSpPr>
            <p:spPr bwMode="auto">
              <a:xfrm>
                <a:off x="5850"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5" name="Rectangle 841"/>
              <p:cNvSpPr>
                <a:spLocks noChangeArrowheads="1"/>
              </p:cNvSpPr>
              <p:nvPr/>
            </p:nvSpPr>
            <p:spPr bwMode="auto">
              <a:xfrm>
                <a:off x="6000"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6" name="Rectangle 842"/>
              <p:cNvSpPr>
                <a:spLocks noChangeArrowheads="1"/>
              </p:cNvSpPr>
              <p:nvPr/>
            </p:nvSpPr>
            <p:spPr bwMode="auto">
              <a:xfrm>
                <a:off x="6022"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7" name="Rectangle 843"/>
              <p:cNvSpPr>
                <a:spLocks noChangeArrowheads="1"/>
              </p:cNvSpPr>
              <p:nvPr/>
            </p:nvSpPr>
            <p:spPr bwMode="auto">
              <a:xfrm>
                <a:off x="5936"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8" name="Rectangle 844"/>
              <p:cNvSpPr>
                <a:spLocks noChangeArrowheads="1"/>
              </p:cNvSpPr>
              <p:nvPr/>
            </p:nvSpPr>
            <p:spPr bwMode="auto">
              <a:xfrm>
                <a:off x="598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9" name="Rectangle 845"/>
              <p:cNvSpPr>
                <a:spLocks noChangeArrowheads="1"/>
              </p:cNvSpPr>
              <p:nvPr/>
            </p:nvSpPr>
            <p:spPr bwMode="auto">
              <a:xfrm>
                <a:off x="602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0" name="Rectangle 846"/>
              <p:cNvSpPr>
                <a:spLocks noChangeArrowheads="1"/>
              </p:cNvSpPr>
              <p:nvPr/>
            </p:nvSpPr>
            <p:spPr bwMode="auto">
              <a:xfrm>
                <a:off x="585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1" name="Rectangle 847"/>
              <p:cNvSpPr>
                <a:spLocks noChangeArrowheads="1"/>
              </p:cNvSpPr>
              <p:nvPr/>
            </p:nvSpPr>
            <p:spPr bwMode="auto">
              <a:xfrm>
                <a:off x="5806"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2" name="Rectangle 848"/>
              <p:cNvSpPr>
                <a:spLocks noChangeArrowheads="1"/>
              </p:cNvSpPr>
              <p:nvPr/>
            </p:nvSpPr>
            <p:spPr bwMode="auto">
              <a:xfrm>
                <a:off x="5958"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3" name="Rectangle 849"/>
              <p:cNvSpPr>
                <a:spLocks noChangeArrowheads="1"/>
              </p:cNvSpPr>
              <p:nvPr/>
            </p:nvSpPr>
            <p:spPr bwMode="auto">
              <a:xfrm>
                <a:off x="598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4" name="Rectangle 850"/>
              <p:cNvSpPr>
                <a:spLocks noChangeArrowheads="1"/>
              </p:cNvSpPr>
              <p:nvPr/>
            </p:nvSpPr>
            <p:spPr bwMode="auto">
              <a:xfrm>
                <a:off x="5936"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5" name="Rectangle 851"/>
              <p:cNvSpPr>
                <a:spLocks noChangeArrowheads="1"/>
              </p:cNvSpPr>
              <p:nvPr/>
            </p:nvSpPr>
            <p:spPr bwMode="auto">
              <a:xfrm>
                <a:off x="589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6" name="Rectangle 852"/>
              <p:cNvSpPr>
                <a:spLocks noChangeArrowheads="1"/>
              </p:cNvSpPr>
              <p:nvPr/>
            </p:nvSpPr>
            <p:spPr bwMode="auto">
              <a:xfrm>
                <a:off x="602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7" name="Rectangle 853"/>
              <p:cNvSpPr>
                <a:spLocks noChangeArrowheads="1"/>
              </p:cNvSpPr>
              <p:nvPr/>
            </p:nvSpPr>
            <p:spPr bwMode="auto">
              <a:xfrm>
                <a:off x="585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8" name="Rectangle 854"/>
              <p:cNvSpPr>
                <a:spLocks noChangeArrowheads="1"/>
              </p:cNvSpPr>
              <p:nvPr/>
            </p:nvSpPr>
            <p:spPr bwMode="auto">
              <a:xfrm>
                <a:off x="6022"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9" name="Rectangle 855"/>
              <p:cNvSpPr>
                <a:spLocks noChangeArrowheads="1"/>
              </p:cNvSpPr>
              <p:nvPr/>
            </p:nvSpPr>
            <p:spPr bwMode="auto">
              <a:xfrm>
                <a:off x="5936"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0" name="Rectangle 856"/>
              <p:cNvSpPr>
                <a:spLocks noChangeArrowheads="1"/>
              </p:cNvSpPr>
              <p:nvPr/>
            </p:nvSpPr>
            <p:spPr bwMode="auto">
              <a:xfrm>
                <a:off x="5828"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1" name="Rectangle 857"/>
              <p:cNvSpPr>
                <a:spLocks noChangeArrowheads="1"/>
              </p:cNvSpPr>
              <p:nvPr/>
            </p:nvSpPr>
            <p:spPr bwMode="auto">
              <a:xfrm>
                <a:off x="5892"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2" name="Rectangle 858"/>
              <p:cNvSpPr>
                <a:spLocks noChangeArrowheads="1"/>
              </p:cNvSpPr>
              <p:nvPr/>
            </p:nvSpPr>
            <p:spPr bwMode="auto">
              <a:xfrm>
                <a:off x="589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3" name="Rectangle 859"/>
              <p:cNvSpPr>
                <a:spLocks noChangeArrowheads="1"/>
              </p:cNvSpPr>
              <p:nvPr/>
            </p:nvSpPr>
            <p:spPr bwMode="auto">
              <a:xfrm>
                <a:off x="602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4" name="Rectangle 860"/>
              <p:cNvSpPr>
                <a:spLocks noChangeArrowheads="1"/>
              </p:cNvSpPr>
              <p:nvPr/>
            </p:nvSpPr>
            <p:spPr bwMode="auto">
              <a:xfrm>
                <a:off x="5936"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5" name="Rectangle 861"/>
              <p:cNvSpPr>
                <a:spLocks noChangeArrowheads="1"/>
              </p:cNvSpPr>
              <p:nvPr/>
            </p:nvSpPr>
            <p:spPr bwMode="auto">
              <a:xfrm>
                <a:off x="5850"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6" name="Rectangle 862"/>
              <p:cNvSpPr>
                <a:spLocks noChangeArrowheads="1"/>
              </p:cNvSpPr>
              <p:nvPr/>
            </p:nvSpPr>
            <p:spPr bwMode="auto">
              <a:xfrm>
                <a:off x="5784"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7" name="Rectangle 863"/>
              <p:cNvSpPr>
                <a:spLocks noChangeArrowheads="1"/>
              </p:cNvSpPr>
              <p:nvPr/>
            </p:nvSpPr>
            <p:spPr bwMode="auto">
              <a:xfrm>
                <a:off x="589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8" name="Rectangle 864"/>
              <p:cNvSpPr>
                <a:spLocks noChangeArrowheads="1"/>
              </p:cNvSpPr>
              <p:nvPr/>
            </p:nvSpPr>
            <p:spPr bwMode="auto">
              <a:xfrm>
                <a:off x="602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9" name="Rectangle 865"/>
              <p:cNvSpPr>
                <a:spLocks noChangeArrowheads="1"/>
              </p:cNvSpPr>
              <p:nvPr/>
            </p:nvSpPr>
            <p:spPr bwMode="auto">
              <a:xfrm>
                <a:off x="6022" y="34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0" name="Rectangle 866"/>
              <p:cNvSpPr>
                <a:spLocks noChangeArrowheads="1"/>
              </p:cNvSpPr>
              <p:nvPr/>
            </p:nvSpPr>
            <p:spPr bwMode="auto">
              <a:xfrm>
                <a:off x="589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1" name="Rectangle 867"/>
              <p:cNvSpPr>
                <a:spLocks noChangeArrowheads="1"/>
              </p:cNvSpPr>
              <p:nvPr/>
            </p:nvSpPr>
            <p:spPr bwMode="auto">
              <a:xfrm>
                <a:off x="602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2" name="Rectangle 868"/>
              <p:cNvSpPr>
                <a:spLocks noChangeArrowheads="1"/>
              </p:cNvSpPr>
              <p:nvPr/>
            </p:nvSpPr>
            <p:spPr bwMode="auto">
              <a:xfrm>
                <a:off x="5914" y="356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3" name="Rectangle 869"/>
              <p:cNvSpPr>
                <a:spLocks noChangeArrowheads="1"/>
              </p:cNvSpPr>
              <p:nvPr/>
            </p:nvSpPr>
            <p:spPr bwMode="auto">
              <a:xfrm>
                <a:off x="5892" y="367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4" name="Rectangle 870"/>
              <p:cNvSpPr>
                <a:spLocks noChangeArrowheads="1"/>
              </p:cNvSpPr>
              <p:nvPr/>
            </p:nvSpPr>
            <p:spPr bwMode="auto">
              <a:xfrm>
                <a:off x="6022" y="362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vert="horz" wrap="square" lIns="91440" tIns="45720" rIns="91440" bIns="45720" numCol="1" anchor="t" anchorCtr="0" compatLnSpc="1"/>
              <a:lstStyle/>
              <a:p>
                <a:endParaRPr lang="zh-CN" altLang="en-US"/>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vert="horz" wrap="square" lIns="91440" tIns="45720" rIns="91440" bIns="45720" numCol="1" anchor="t" anchorCtr="0" compatLnSpc="1"/>
              <a:lstStyle/>
              <a:p>
                <a:endParaRPr lang="zh-CN" altLang="en-US"/>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vert="horz" wrap="square" lIns="91440" tIns="45720" rIns="91440" bIns="45720" numCol="1" anchor="t" anchorCtr="0" compatLnSpc="1"/>
              <a:lstStyle/>
              <a:p>
                <a:endParaRPr lang="zh-CN" altLang="en-US"/>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vert="horz" wrap="square" lIns="91440" tIns="45720" rIns="91440" bIns="45720" numCol="1" anchor="t" anchorCtr="0" compatLnSpc="1"/>
              <a:lstStyle/>
              <a:p>
                <a:endParaRPr lang="zh-CN" altLang="en-US"/>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vert="horz" wrap="square" lIns="91440" tIns="45720" rIns="91440" bIns="45720" numCol="1" anchor="t" anchorCtr="0" compatLnSpc="1"/>
              <a:lstStyle/>
              <a:p>
                <a:endParaRPr lang="zh-CN" altLang="en-US"/>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vert="horz" wrap="square" lIns="91440" tIns="45720" rIns="91440" bIns="45720" numCol="1" anchor="t" anchorCtr="0" compatLnSpc="1"/>
              <a:lstStyle/>
              <a:p>
                <a:endParaRPr lang="zh-CN" altLang="en-US"/>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vert="horz" wrap="square" lIns="91440" tIns="45720" rIns="91440" bIns="45720" numCol="1" anchor="t" anchorCtr="0" compatLnSpc="1"/>
              <a:lstStyle/>
              <a:p>
                <a:endParaRPr lang="zh-CN" altLang="en-US"/>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vert="horz" wrap="square" lIns="91440" tIns="45720" rIns="91440" bIns="45720" numCol="1" anchor="t" anchorCtr="0" compatLnSpc="1"/>
              <a:lstStyle/>
              <a:p>
                <a:endParaRPr lang="zh-CN" altLang="en-US"/>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vert="horz" wrap="square" lIns="91440" tIns="45720" rIns="91440" bIns="45720" numCol="1" anchor="t" anchorCtr="0" compatLnSpc="1"/>
              <a:lstStyle/>
              <a:p>
                <a:endParaRPr lang="zh-CN" altLang="en-US"/>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vert="horz" wrap="square" lIns="91440" tIns="45720" rIns="91440" bIns="45720" numCol="1" anchor="t" anchorCtr="0" compatLnSpc="1"/>
              <a:lstStyle/>
              <a:p>
                <a:endParaRPr lang="zh-CN" altLang="en-US"/>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1103" name="Rectangle 949"/>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8" name="Rectangle 954"/>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vert="horz" wrap="square" lIns="91440" tIns="45720" rIns="91440" bIns="45720" numCol="1" anchor="t" anchorCtr="0" compatLnSpc="1"/>
              <a:lstStyle/>
              <a:p>
                <a:endParaRPr lang="zh-CN" altLang="en-US"/>
              </a:p>
            </p:txBody>
          </p:sp>
          <p:sp>
            <p:nvSpPr>
              <p:cNvPr id="1110" name="Rectangle 956"/>
              <p:cNvSpPr>
                <a:spLocks noChangeArrowheads="1"/>
              </p:cNvSpPr>
              <p:nvPr/>
            </p:nvSpPr>
            <p:spPr bwMode="auto">
              <a:xfrm>
                <a:off x="481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1" name="Rectangle 957"/>
              <p:cNvSpPr>
                <a:spLocks noChangeArrowheads="1"/>
              </p:cNvSpPr>
              <p:nvPr/>
            </p:nvSpPr>
            <p:spPr bwMode="auto">
              <a:xfrm>
                <a:off x="48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2" name="Rectangle 958"/>
              <p:cNvSpPr>
                <a:spLocks noChangeArrowheads="1"/>
              </p:cNvSpPr>
              <p:nvPr/>
            </p:nvSpPr>
            <p:spPr bwMode="auto">
              <a:xfrm>
                <a:off x="48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3" name="Rectangle 959"/>
              <p:cNvSpPr>
                <a:spLocks noChangeArrowheads="1"/>
              </p:cNvSpPr>
              <p:nvPr/>
            </p:nvSpPr>
            <p:spPr bwMode="auto">
              <a:xfrm>
                <a:off x="49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4" name="Rectangle 960"/>
              <p:cNvSpPr>
                <a:spLocks noChangeArrowheads="1"/>
              </p:cNvSpPr>
              <p:nvPr/>
            </p:nvSpPr>
            <p:spPr bwMode="auto">
              <a:xfrm>
                <a:off x="492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5" name="Rectangle 961"/>
              <p:cNvSpPr>
                <a:spLocks noChangeArrowheads="1"/>
              </p:cNvSpPr>
              <p:nvPr/>
            </p:nvSpPr>
            <p:spPr bwMode="auto">
              <a:xfrm>
                <a:off x="481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6" name="Rectangle 962"/>
              <p:cNvSpPr>
                <a:spLocks noChangeArrowheads="1"/>
              </p:cNvSpPr>
              <p:nvPr/>
            </p:nvSpPr>
            <p:spPr bwMode="auto">
              <a:xfrm>
                <a:off x="4834"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7" name="Rectangle 963"/>
              <p:cNvSpPr>
                <a:spLocks noChangeArrowheads="1"/>
              </p:cNvSpPr>
              <p:nvPr/>
            </p:nvSpPr>
            <p:spPr bwMode="auto">
              <a:xfrm>
                <a:off x="4814"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8" name="Rectangle 964"/>
              <p:cNvSpPr>
                <a:spLocks noChangeArrowheads="1"/>
              </p:cNvSpPr>
              <p:nvPr/>
            </p:nvSpPr>
            <p:spPr bwMode="auto">
              <a:xfrm>
                <a:off x="4856"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9" name="Rectangle 965"/>
              <p:cNvSpPr>
                <a:spLocks noChangeArrowheads="1"/>
              </p:cNvSpPr>
              <p:nvPr/>
            </p:nvSpPr>
            <p:spPr bwMode="auto">
              <a:xfrm>
                <a:off x="492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0" name="Rectangle 966"/>
              <p:cNvSpPr>
                <a:spLocks noChangeArrowheads="1"/>
              </p:cNvSpPr>
              <p:nvPr/>
            </p:nvSpPr>
            <p:spPr bwMode="auto">
              <a:xfrm>
                <a:off x="481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1" name="Rectangle 967"/>
              <p:cNvSpPr>
                <a:spLocks noChangeArrowheads="1"/>
              </p:cNvSpPr>
              <p:nvPr/>
            </p:nvSpPr>
            <p:spPr bwMode="auto">
              <a:xfrm>
                <a:off x="4834"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2" name="Rectangle 968"/>
              <p:cNvSpPr>
                <a:spLocks noChangeArrowheads="1"/>
              </p:cNvSpPr>
              <p:nvPr/>
            </p:nvSpPr>
            <p:spPr bwMode="auto">
              <a:xfrm>
                <a:off x="4878" y="110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3" name="Rectangle 969"/>
              <p:cNvSpPr>
                <a:spLocks noChangeArrowheads="1"/>
              </p:cNvSpPr>
              <p:nvPr/>
            </p:nvSpPr>
            <p:spPr bwMode="auto">
              <a:xfrm>
                <a:off x="4834"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4" name="Rectangle 970"/>
              <p:cNvSpPr>
                <a:spLocks noChangeArrowheads="1"/>
              </p:cNvSpPr>
              <p:nvPr/>
            </p:nvSpPr>
            <p:spPr bwMode="auto">
              <a:xfrm>
                <a:off x="48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5" name="Rectangle 971"/>
              <p:cNvSpPr>
                <a:spLocks noChangeArrowheads="1"/>
              </p:cNvSpPr>
              <p:nvPr/>
            </p:nvSpPr>
            <p:spPr bwMode="auto">
              <a:xfrm>
                <a:off x="492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6" name="Rectangle 972"/>
              <p:cNvSpPr>
                <a:spLocks noChangeArrowheads="1"/>
              </p:cNvSpPr>
              <p:nvPr/>
            </p:nvSpPr>
            <p:spPr bwMode="auto">
              <a:xfrm>
                <a:off x="481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7" name="Rectangle 973"/>
              <p:cNvSpPr>
                <a:spLocks noChangeArrowheads="1"/>
              </p:cNvSpPr>
              <p:nvPr/>
            </p:nvSpPr>
            <p:spPr bwMode="auto">
              <a:xfrm>
                <a:off x="485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8" name="Rectangle 974"/>
              <p:cNvSpPr>
                <a:spLocks noChangeArrowheads="1"/>
              </p:cNvSpPr>
              <p:nvPr/>
            </p:nvSpPr>
            <p:spPr bwMode="auto">
              <a:xfrm>
                <a:off x="483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29" name="Rectangle 975"/>
              <p:cNvSpPr>
                <a:spLocks noChangeArrowheads="1"/>
              </p:cNvSpPr>
              <p:nvPr/>
            </p:nvSpPr>
            <p:spPr bwMode="auto">
              <a:xfrm>
                <a:off x="4878"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0" name="Rectangle 976"/>
              <p:cNvSpPr>
                <a:spLocks noChangeArrowheads="1"/>
              </p:cNvSpPr>
              <p:nvPr/>
            </p:nvSpPr>
            <p:spPr bwMode="auto">
              <a:xfrm>
                <a:off x="4920"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1" name="Rectangle 977"/>
              <p:cNvSpPr>
                <a:spLocks noChangeArrowheads="1"/>
              </p:cNvSpPr>
              <p:nvPr/>
            </p:nvSpPr>
            <p:spPr bwMode="auto">
              <a:xfrm>
                <a:off x="481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2" name="Rectangle 978"/>
              <p:cNvSpPr>
                <a:spLocks noChangeArrowheads="1"/>
              </p:cNvSpPr>
              <p:nvPr/>
            </p:nvSpPr>
            <p:spPr bwMode="auto">
              <a:xfrm>
                <a:off x="4856"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3" name="Rectangle 979"/>
              <p:cNvSpPr>
                <a:spLocks noChangeArrowheads="1"/>
              </p:cNvSpPr>
              <p:nvPr/>
            </p:nvSpPr>
            <p:spPr bwMode="auto">
              <a:xfrm>
                <a:off x="48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4" name="Rectangle 980"/>
              <p:cNvSpPr>
                <a:spLocks noChangeArrowheads="1"/>
              </p:cNvSpPr>
              <p:nvPr/>
            </p:nvSpPr>
            <p:spPr bwMode="auto">
              <a:xfrm>
                <a:off x="49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5" name="Rectangle 981"/>
              <p:cNvSpPr>
                <a:spLocks noChangeArrowheads="1"/>
              </p:cNvSpPr>
              <p:nvPr/>
            </p:nvSpPr>
            <p:spPr bwMode="auto">
              <a:xfrm>
                <a:off x="4834" y="14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6" name="Rectangle 982"/>
              <p:cNvSpPr>
                <a:spLocks noChangeArrowheads="1"/>
              </p:cNvSpPr>
              <p:nvPr/>
            </p:nvSpPr>
            <p:spPr bwMode="auto">
              <a:xfrm>
                <a:off x="487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7" name="Rectangle 983"/>
              <p:cNvSpPr>
                <a:spLocks noChangeArrowheads="1"/>
              </p:cNvSpPr>
              <p:nvPr/>
            </p:nvSpPr>
            <p:spPr bwMode="auto">
              <a:xfrm>
                <a:off x="4814"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8" name="Rectangle 984"/>
              <p:cNvSpPr>
                <a:spLocks noChangeArrowheads="1"/>
              </p:cNvSpPr>
              <p:nvPr/>
            </p:nvSpPr>
            <p:spPr bwMode="auto">
              <a:xfrm>
                <a:off x="48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9" name="Rectangle 985"/>
              <p:cNvSpPr>
                <a:spLocks noChangeArrowheads="1"/>
              </p:cNvSpPr>
              <p:nvPr/>
            </p:nvSpPr>
            <p:spPr bwMode="auto">
              <a:xfrm>
                <a:off x="492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0" name="Rectangle 986"/>
              <p:cNvSpPr>
                <a:spLocks noChangeArrowheads="1"/>
              </p:cNvSpPr>
              <p:nvPr/>
            </p:nvSpPr>
            <p:spPr bwMode="auto">
              <a:xfrm>
                <a:off x="481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1" name="Rectangle 987"/>
              <p:cNvSpPr>
                <a:spLocks noChangeArrowheads="1"/>
              </p:cNvSpPr>
              <p:nvPr/>
            </p:nvSpPr>
            <p:spPr bwMode="auto">
              <a:xfrm>
                <a:off x="4834"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2" name="Rectangle 988"/>
              <p:cNvSpPr>
                <a:spLocks noChangeArrowheads="1"/>
              </p:cNvSpPr>
              <p:nvPr/>
            </p:nvSpPr>
            <p:spPr bwMode="auto">
              <a:xfrm>
                <a:off x="4814"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3" name="Rectangle 989"/>
              <p:cNvSpPr>
                <a:spLocks noChangeArrowheads="1"/>
              </p:cNvSpPr>
              <p:nvPr/>
            </p:nvSpPr>
            <p:spPr bwMode="auto">
              <a:xfrm>
                <a:off x="4856"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4" name="Rectangle 990"/>
              <p:cNvSpPr>
                <a:spLocks noChangeArrowheads="1"/>
              </p:cNvSpPr>
              <p:nvPr/>
            </p:nvSpPr>
            <p:spPr bwMode="auto">
              <a:xfrm>
                <a:off x="4920"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5" name="Rectangle 991"/>
              <p:cNvSpPr>
                <a:spLocks noChangeArrowheads="1"/>
              </p:cNvSpPr>
              <p:nvPr/>
            </p:nvSpPr>
            <p:spPr bwMode="auto">
              <a:xfrm>
                <a:off x="483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6" name="Rectangle 992"/>
              <p:cNvSpPr>
                <a:spLocks noChangeArrowheads="1"/>
              </p:cNvSpPr>
              <p:nvPr/>
            </p:nvSpPr>
            <p:spPr bwMode="auto">
              <a:xfrm>
                <a:off x="4834"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7" name="Rectangle 993"/>
              <p:cNvSpPr>
                <a:spLocks noChangeArrowheads="1"/>
              </p:cNvSpPr>
              <p:nvPr/>
            </p:nvSpPr>
            <p:spPr bwMode="auto">
              <a:xfrm>
                <a:off x="4878"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8" name="Rectangle 994"/>
              <p:cNvSpPr>
                <a:spLocks noChangeArrowheads="1"/>
              </p:cNvSpPr>
              <p:nvPr/>
            </p:nvSpPr>
            <p:spPr bwMode="auto">
              <a:xfrm>
                <a:off x="492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9" name="Rectangle 995"/>
              <p:cNvSpPr>
                <a:spLocks noChangeArrowheads="1"/>
              </p:cNvSpPr>
              <p:nvPr/>
            </p:nvSpPr>
            <p:spPr bwMode="auto">
              <a:xfrm>
                <a:off x="481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0" name="Rectangle 996"/>
              <p:cNvSpPr>
                <a:spLocks noChangeArrowheads="1"/>
              </p:cNvSpPr>
              <p:nvPr/>
            </p:nvSpPr>
            <p:spPr bwMode="auto">
              <a:xfrm>
                <a:off x="485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1" name="Rectangle 997"/>
              <p:cNvSpPr>
                <a:spLocks noChangeArrowheads="1"/>
              </p:cNvSpPr>
              <p:nvPr/>
            </p:nvSpPr>
            <p:spPr bwMode="auto">
              <a:xfrm>
                <a:off x="4900"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2" name="Rectangle 998"/>
              <p:cNvSpPr>
                <a:spLocks noChangeArrowheads="1"/>
              </p:cNvSpPr>
              <p:nvPr/>
            </p:nvSpPr>
            <p:spPr bwMode="auto">
              <a:xfrm>
                <a:off x="4814"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3" name="Rectangle 999"/>
              <p:cNvSpPr>
                <a:spLocks noChangeArrowheads="1"/>
              </p:cNvSpPr>
              <p:nvPr/>
            </p:nvSpPr>
            <p:spPr bwMode="auto">
              <a:xfrm>
                <a:off x="487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4" name="Rectangle 1000"/>
              <p:cNvSpPr>
                <a:spLocks noChangeArrowheads="1"/>
              </p:cNvSpPr>
              <p:nvPr/>
            </p:nvSpPr>
            <p:spPr bwMode="auto">
              <a:xfrm>
                <a:off x="48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5" name="Rectangle 1001"/>
              <p:cNvSpPr>
                <a:spLocks noChangeArrowheads="1"/>
              </p:cNvSpPr>
              <p:nvPr/>
            </p:nvSpPr>
            <p:spPr bwMode="auto">
              <a:xfrm>
                <a:off x="490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6" name="Rectangle 1002"/>
              <p:cNvSpPr>
                <a:spLocks noChangeArrowheads="1"/>
              </p:cNvSpPr>
              <p:nvPr/>
            </p:nvSpPr>
            <p:spPr bwMode="auto">
              <a:xfrm>
                <a:off x="492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7" name="Rectangle 1003"/>
              <p:cNvSpPr>
                <a:spLocks noChangeArrowheads="1"/>
              </p:cNvSpPr>
              <p:nvPr/>
            </p:nvSpPr>
            <p:spPr bwMode="auto">
              <a:xfrm>
                <a:off x="4814"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8" name="Rectangle 1004"/>
              <p:cNvSpPr>
                <a:spLocks noChangeArrowheads="1"/>
              </p:cNvSpPr>
              <p:nvPr/>
            </p:nvSpPr>
            <p:spPr bwMode="auto">
              <a:xfrm>
                <a:off x="483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9" name="Rectangle 1005"/>
              <p:cNvSpPr>
                <a:spLocks noChangeArrowheads="1"/>
              </p:cNvSpPr>
              <p:nvPr/>
            </p:nvSpPr>
            <p:spPr bwMode="auto">
              <a:xfrm>
                <a:off x="48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0" name="Rectangle 1006"/>
              <p:cNvSpPr>
                <a:spLocks noChangeArrowheads="1"/>
              </p:cNvSpPr>
              <p:nvPr/>
            </p:nvSpPr>
            <p:spPr bwMode="auto">
              <a:xfrm>
                <a:off x="492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1" name="Rectangle 1007"/>
              <p:cNvSpPr>
                <a:spLocks noChangeArrowheads="1"/>
              </p:cNvSpPr>
              <p:nvPr/>
            </p:nvSpPr>
            <p:spPr bwMode="auto">
              <a:xfrm>
                <a:off x="481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2" name="Rectangle 1008"/>
              <p:cNvSpPr>
                <a:spLocks noChangeArrowheads="1"/>
              </p:cNvSpPr>
              <p:nvPr/>
            </p:nvSpPr>
            <p:spPr bwMode="auto">
              <a:xfrm>
                <a:off x="485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3" name="Rectangle 1009"/>
              <p:cNvSpPr>
                <a:spLocks noChangeArrowheads="1"/>
              </p:cNvSpPr>
              <p:nvPr/>
            </p:nvSpPr>
            <p:spPr bwMode="auto">
              <a:xfrm>
                <a:off x="483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4" name="Rectangle 1010"/>
              <p:cNvSpPr>
                <a:spLocks noChangeArrowheads="1"/>
              </p:cNvSpPr>
              <p:nvPr/>
            </p:nvSpPr>
            <p:spPr bwMode="auto">
              <a:xfrm>
                <a:off x="487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5" name="Rectangle 1011"/>
              <p:cNvSpPr>
                <a:spLocks noChangeArrowheads="1"/>
              </p:cNvSpPr>
              <p:nvPr/>
            </p:nvSpPr>
            <p:spPr bwMode="auto">
              <a:xfrm>
                <a:off x="4814" y="2117"/>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2"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7" name="Rectangle 1014"/>
              <p:cNvSpPr>
                <a:spLocks noChangeArrowheads="1"/>
              </p:cNvSpPr>
              <p:nvPr/>
            </p:nvSpPr>
            <p:spPr bwMode="auto">
              <a:xfrm>
                <a:off x="49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8" name="Rectangle 1015"/>
              <p:cNvSpPr>
                <a:spLocks noChangeArrowheads="1"/>
              </p:cNvSpPr>
              <p:nvPr/>
            </p:nvSpPr>
            <p:spPr bwMode="auto">
              <a:xfrm>
                <a:off x="49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69" name="Rectangle 1016"/>
              <p:cNvSpPr>
                <a:spLocks noChangeArrowheads="1"/>
              </p:cNvSpPr>
              <p:nvPr/>
            </p:nvSpPr>
            <p:spPr bwMode="auto">
              <a:xfrm>
                <a:off x="5008"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0" name="Rectangle 1017"/>
              <p:cNvSpPr>
                <a:spLocks noChangeArrowheads="1"/>
              </p:cNvSpPr>
              <p:nvPr/>
            </p:nvSpPr>
            <p:spPr bwMode="auto">
              <a:xfrm>
                <a:off x="503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1" name="Rectangle 1018"/>
              <p:cNvSpPr>
                <a:spLocks noChangeArrowheads="1"/>
              </p:cNvSpPr>
              <p:nvPr/>
            </p:nvSpPr>
            <p:spPr bwMode="auto">
              <a:xfrm>
                <a:off x="505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2" name="Rectangle 1019"/>
              <p:cNvSpPr>
                <a:spLocks noChangeArrowheads="1"/>
              </p:cNvSpPr>
              <p:nvPr/>
            </p:nvSpPr>
            <p:spPr bwMode="auto">
              <a:xfrm>
                <a:off x="494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3" name="Rectangle 1020"/>
              <p:cNvSpPr>
                <a:spLocks noChangeArrowheads="1"/>
              </p:cNvSpPr>
              <p:nvPr/>
            </p:nvSpPr>
            <p:spPr bwMode="auto">
              <a:xfrm>
                <a:off x="4986"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4" name="Rectangle 1021"/>
              <p:cNvSpPr>
                <a:spLocks noChangeArrowheads="1"/>
              </p:cNvSpPr>
              <p:nvPr/>
            </p:nvSpPr>
            <p:spPr bwMode="auto">
              <a:xfrm>
                <a:off x="5030"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5" name="Rectangle 1022"/>
              <p:cNvSpPr>
                <a:spLocks noChangeArrowheads="1"/>
              </p:cNvSpPr>
              <p:nvPr/>
            </p:nvSpPr>
            <p:spPr bwMode="auto">
              <a:xfrm>
                <a:off x="4964"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76" name="Rectangle 1023"/>
              <p:cNvSpPr>
                <a:spLocks noChangeArrowheads="1"/>
              </p:cNvSpPr>
              <p:nvPr/>
            </p:nvSpPr>
            <p:spPr bwMode="auto">
              <a:xfrm>
                <a:off x="505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7" name="Rectangle 1024"/>
              <p:cNvSpPr>
                <a:spLocks noChangeArrowheads="1"/>
              </p:cNvSpPr>
              <p:nvPr/>
            </p:nvSpPr>
            <p:spPr bwMode="auto">
              <a:xfrm>
                <a:off x="494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8" name="Rectangle 1025"/>
              <p:cNvSpPr>
                <a:spLocks noChangeArrowheads="1"/>
              </p:cNvSpPr>
              <p:nvPr/>
            </p:nvSpPr>
            <p:spPr bwMode="auto">
              <a:xfrm>
                <a:off x="5008"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9" name="Rectangle 1026"/>
              <p:cNvSpPr>
                <a:spLocks noChangeArrowheads="1"/>
              </p:cNvSpPr>
              <p:nvPr/>
            </p:nvSpPr>
            <p:spPr bwMode="auto">
              <a:xfrm>
                <a:off x="5050"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80" name="Rectangle 1027"/>
              <p:cNvSpPr>
                <a:spLocks noChangeArrowheads="1"/>
              </p:cNvSpPr>
              <p:nvPr/>
            </p:nvSpPr>
            <p:spPr bwMode="auto">
              <a:xfrm>
                <a:off x="49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1" name="Rectangle 1028"/>
              <p:cNvSpPr>
                <a:spLocks noChangeArrowheads="1"/>
              </p:cNvSpPr>
              <p:nvPr/>
            </p:nvSpPr>
            <p:spPr bwMode="auto">
              <a:xfrm>
                <a:off x="4964"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2" name="Rectangle 1029"/>
              <p:cNvSpPr>
                <a:spLocks noChangeArrowheads="1"/>
              </p:cNvSpPr>
              <p:nvPr/>
            </p:nvSpPr>
            <p:spPr bwMode="auto">
              <a:xfrm>
                <a:off x="5008"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3" name="Rectangle 1030"/>
              <p:cNvSpPr>
                <a:spLocks noChangeArrowheads="1"/>
              </p:cNvSpPr>
              <p:nvPr/>
            </p:nvSpPr>
            <p:spPr bwMode="auto">
              <a:xfrm>
                <a:off x="505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4" name="Rectangle 1031"/>
              <p:cNvSpPr>
                <a:spLocks noChangeArrowheads="1"/>
              </p:cNvSpPr>
              <p:nvPr/>
            </p:nvSpPr>
            <p:spPr bwMode="auto">
              <a:xfrm>
                <a:off x="494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5" name="Rectangle 1032"/>
              <p:cNvSpPr>
                <a:spLocks noChangeArrowheads="1"/>
              </p:cNvSpPr>
              <p:nvPr/>
            </p:nvSpPr>
            <p:spPr bwMode="auto">
              <a:xfrm>
                <a:off x="498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6" name="Rectangle 1033"/>
              <p:cNvSpPr>
                <a:spLocks noChangeArrowheads="1"/>
              </p:cNvSpPr>
              <p:nvPr/>
            </p:nvSpPr>
            <p:spPr bwMode="auto">
              <a:xfrm>
                <a:off x="49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787" name="Rectangle 1034"/>
              <p:cNvSpPr>
                <a:spLocks noChangeArrowheads="1"/>
              </p:cNvSpPr>
              <p:nvPr/>
            </p:nvSpPr>
            <p:spPr bwMode="auto">
              <a:xfrm>
                <a:off x="503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788" name="Rectangle 1035"/>
              <p:cNvSpPr>
                <a:spLocks noChangeArrowheads="1"/>
              </p:cNvSpPr>
              <p:nvPr/>
            </p:nvSpPr>
            <p:spPr bwMode="auto">
              <a:xfrm>
                <a:off x="494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9" name="Rectangle 1036"/>
              <p:cNvSpPr>
                <a:spLocks noChangeArrowheads="1"/>
              </p:cNvSpPr>
              <p:nvPr/>
            </p:nvSpPr>
            <p:spPr bwMode="auto">
              <a:xfrm>
                <a:off x="49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0" name="Rectangle 1037"/>
              <p:cNvSpPr>
                <a:spLocks noChangeArrowheads="1"/>
              </p:cNvSpPr>
              <p:nvPr/>
            </p:nvSpPr>
            <p:spPr bwMode="auto">
              <a:xfrm>
                <a:off x="5008"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1" name="Rectangle 1038"/>
              <p:cNvSpPr>
                <a:spLocks noChangeArrowheads="1"/>
              </p:cNvSpPr>
              <p:nvPr/>
            </p:nvSpPr>
            <p:spPr bwMode="auto">
              <a:xfrm>
                <a:off x="5050"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92" name="Rectangle 1039"/>
              <p:cNvSpPr>
                <a:spLocks noChangeArrowheads="1"/>
              </p:cNvSpPr>
              <p:nvPr/>
            </p:nvSpPr>
            <p:spPr bwMode="auto">
              <a:xfrm>
                <a:off x="49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3" name="Rectangle 1040"/>
              <p:cNvSpPr>
                <a:spLocks noChangeArrowheads="1"/>
              </p:cNvSpPr>
              <p:nvPr/>
            </p:nvSpPr>
            <p:spPr bwMode="auto">
              <a:xfrm>
                <a:off x="5008"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4" name="Rectangle 1041"/>
              <p:cNvSpPr>
                <a:spLocks noChangeArrowheads="1"/>
              </p:cNvSpPr>
              <p:nvPr/>
            </p:nvSpPr>
            <p:spPr bwMode="auto">
              <a:xfrm>
                <a:off x="4944" y="1442"/>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5" name="Rectangle 1042"/>
              <p:cNvSpPr>
                <a:spLocks noChangeArrowheads="1"/>
              </p:cNvSpPr>
              <p:nvPr/>
            </p:nvSpPr>
            <p:spPr bwMode="auto">
              <a:xfrm>
                <a:off x="500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6" name="Rectangle 1043"/>
              <p:cNvSpPr>
                <a:spLocks noChangeArrowheads="1"/>
              </p:cNvSpPr>
              <p:nvPr/>
            </p:nvSpPr>
            <p:spPr bwMode="auto">
              <a:xfrm>
                <a:off x="5008"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7" name="Rectangle 1044"/>
              <p:cNvSpPr>
                <a:spLocks noChangeArrowheads="1"/>
              </p:cNvSpPr>
              <p:nvPr/>
            </p:nvSpPr>
            <p:spPr bwMode="auto">
              <a:xfrm>
                <a:off x="505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8" name="Rectangle 1045"/>
              <p:cNvSpPr>
                <a:spLocks noChangeArrowheads="1"/>
              </p:cNvSpPr>
              <p:nvPr/>
            </p:nvSpPr>
            <p:spPr bwMode="auto">
              <a:xfrm>
                <a:off x="4900" y="1554"/>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99" name="Rectangle 1046"/>
              <p:cNvSpPr>
                <a:spLocks noChangeArrowheads="1"/>
              </p:cNvSpPr>
              <p:nvPr/>
            </p:nvSpPr>
            <p:spPr bwMode="auto">
              <a:xfrm>
                <a:off x="5008"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0" name="Rectangle 1047"/>
              <p:cNvSpPr>
                <a:spLocks noChangeArrowheads="1"/>
              </p:cNvSpPr>
              <p:nvPr/>
            </p:nvSpPr>
            <p:spPr bwMode="auto">
              <a:xfrm>
                <a:off x="5050"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1" name="Rectangle 1048"/>
              <p:cNvSpPr>
                <a:spLocks noChangeArrowheads="1"/>
              </p:cNvSpPr>
              <p:nvPr/>
            </p:nvSpPr>
            <p:spPr bwMode="auto">
              <a:xfrm>
                <a:off x="4964"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2" name="Rectangle 1049"/>
              <p:cNvSpPr>
                <a:spLocks noChangeArrowheads="1"/>
              </p:cNvSpPr>
              <p:nvPr/>
            </p:nvSpPr>
            <p:spPr bwMode="auto">
              <a:xfrm>
                <a:off x="498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3" name="Rectangle 1050"/>
              <p:cNvSpPr>
                <a:spLocks noChangeArrowheads="1"/>
              </p:cNvSpPr>
              <p:nvPr/>
            </p:nvSpPr>
            <p:spPr bwMode="auto">
              <a:xfrm>
                <a:off x="5030" y="16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4" name="Rectangle 1051"/>
              <p:cNvSpPr>
                <a:spLocks noChangeArrowheads="1"/>
              </p:cNvSpPr>
              <p:nvPr/>
            </p:nvSpPr>
            <p:spPr bwMode="auto">
              <a:xfrm>
                <a:off x="49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5" name="Rectangle 1052"/>
              <p:cNvSpPr>
                <a:spLocks noChangeArrowheads="1"/>
              </p:cNvSpPr>
              <p:nvPr/>
            </p:nvSpPr>
            <p:spPr bwMode="auto">
              <a:xfrm>
                <a:off x="5008"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6" name="Rectangle 1053"/>
              <p:cNvSpPr>
                <a:spLocks noChangeArrowheads="1"/>
              </p:cNvSpPr>
              <p:nvPr/>
            </p:nvSpPr>
            <p:spPr bwMode="auto">
              <a:xfrm>
                <a:off x="5050"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7" name="Rectangle 1054"/>
              <p:cNvSpPr>
                <a:spLocks noChangeArrowheads="1"/>
              </p:cNvSpPr>
              <p:nvPr/>
            </p:nvSpPr>
            <p:spPr bwMode="auto">
              <a:xfrm>
                <a:off x="4964"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08" name="Rectangle 1055"/>
              <p:cNvSpPr>
                <a:spLocks noChangeArrowheads="1"/>
              </p:cNvSpPr>
              <p:nvPr/>
            </p:nvSpPr>
            <p:spPr bwMode="auto">
              <a:xfrm>
                <a:off x="505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9" name="Rectangle 1056"/>
              <p:cNvSpPr>
                <a:spLocks noChangeArrowheads="1"/>
              </p:cNvSpPr>
              <p:nvPr/>
            </p:nvSpPr>
            <p:spPr bwMode="auto">
              <a:xfrm>
                <a:off x="494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0" name="Rectangle 1057"/>
              <p:cNvSpPr>
                <a:spLocks noChangeArrowheads="1"/>
              </p:cNvSpPr>
              <p:nvPr/>
            </p:nvSpPr>
            <p:spPr bwMode="auto">
              <a:xfrm>
                <a:off x="5050"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1" name="Rectangle 1058"/>
              <p:cNvSpPr>
                <a:spLocks noChangeArrowheads="1"/>
              </p:cNvSpPr>
              <p:nvPr/>
            </p:nvSpPr>
            <p:spPr bwMode="auto">
              <a:xfrm>
                <a:off x="49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2" name="Rectangle 1059"/>
              <p:cNvSpPr>
                <a:spLocks noChangeArrowheads="1"/>
              </p:cNvSpPr>
              <p:nvPr/>
            </p:nvSpPr>
            <p:spPr bwMode="auto">
              <a:xfrm>
                <a:off x="4964"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3" name="Rectangle 1060"/>
              <p:cNvSpPr>
                <a:spLocks noChangeArrowheads="1"/>
              </p:cNvSpPr>
              <p:nvPr/>
            </p:nvSpPr>
            <p:spPr bwMode="auto">
              <a:xfrm>
                <a:off x="500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4" name="Rectangle 1061"/>
              <p:cNvSpPr>
                <a:spLocks noChangeArrowheads="1"/>
              </p:cNvSpPr>
              <p:nvPr/>
            </p:nvSpPr>
            <p:spPr bwMode="auto">
              <a:xfrm>
                <a:off x="5030"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5" name="Rectangle 1062"/>
              <p:cNvSpPr>
                <a:spLocks noChangeArrowheads="1"/>
              </p:cNvSpPr>
              <p:nvPr/>
            </p:nvSpPr>
            <p:spPr bwMode="auto">
              <a:xfrm>
                <a:off x="49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6" name="Rectangle 1063"/>
              <p:cNvSpPr>
                <a:spLocks noChangeArrowheads="1"/>
              </p:cNvSpPr>
              <p:nvPr/>
            </p:nvSpPr>
            <p:spPr bwMode="auto">
              <a:xfrm>
                <a:off x="503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7" name="Rectangle 1064"/>
              <p:cNvSpPr>
                <a:spLocks noChangeArrowheads="1"/>
              </p:cNvSpPr>
              <p:nvPr/>
            </p:nvSpPr>
            <p:spPr bwMode="auto">
              <a:xfrm>
                <a:off x="505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8" name="Rectangle 1065"/>
              <p:cNvSpPr>
                <a:spLocks noChangeArrowheads="1"/>
              </p:cNvSpPr>
              <p:nvPr/>
            </p:nvSpPr>
            <p:spPr bwMode="auto">
              <a:xfrm>
                <a:off x="496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19" name="Rectangle 1066"/>
              <p:cNvSpPr>
                <a:spLocks noChangeArrowheads="1"/>
              </p:cNvSpPr>
              <p:nvPr/>
            </p:nvSpPr>
            <p:spPr bwMode="auto">
              <a:xfrm>
                <a:off x="49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820" name="Rectangle 1067"/>
              <p:cNvSpPr>
                <a:spLocks noChangeArrowheads="1"/>
              </p:cNvSpPr>
              <p:nvPr/>
            </p:nvSpPr>
            <p:spPr bwMode="auto">
              <a:xfrm>
                <a:off x="505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21" name="Rectangle 1068"/>
              <p:cNvSpPr>
                <a:spLocks noChangeArrowheads="1"/>
              </p:cNvSpPr>
              <p:nvPr/>
            </p:nvSpPr>
            <p:spPr bwMode="auto">
              <a:xfrm>
                <a:off x="494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2" name="Rectangle 1069"/>
              <p:cNvSpPr>
                <a:spLocks noChangeArrowheads="1"/>
              </p:cNvSpPr>
              <p:nvPr/>
            </p:nvSpPr>
            <p:spPr bwMode="auto">
              <a:xfrm>
                <a:off x="498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3" name="Rectangle 1070"/>
              <p:cNvSpPr>
                <a:spLocks noChangeArrowheads="1"/>
              </p:cNvSpPr>
              <p:nvPr/>
            </p:nvSpPr>
            <p:spPr bwMode="auto">
              <a:xfrm>
                <a:off x="5030"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4" name="Rectangle 1071"/>
              <p:cNvSpPr>
                <a:spLocks noChangeArrowheads="1"/>
              </p:cNvSpPr>
              <p:nvPr/>
            </p:nvSpPr>
            <p:spPr bwMode="auto">
              <a:xfrm>
                <a:off x="496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5" name="Rectangle 1072"/>
              <p:cNvSpPr>
                <a:spLocks noChangeArrowheads="1"/>
              </p:cNvSpPr>
              <p:nvPr/>
            </p:nvSpPr>
            <p:spPr bwMode="auto">
              <a:xfrm>
                <a:off x="500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6" name="Rectangle 1073"/>
              <p:cNvSpPr>
                <a:spLocks noChangeArrowheads="1"/>
              </p:cNvSpPr>
              <p:nvPr/>
            </p:nvSpPr>
            <p:spPr bwMode="auto">
              <a:xfrm>
                <a:off x="5050"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7" name="Rectangle 1074"/>
              <p:cNvSpPr>
                <a:spLocks noChangeArrowheads="1"/>
              </p:cNvSpPr>
              <p:nvPr/>
            </p:nvSpPr>
            <p:spPr bwMode="auto">
              <a:xfrm>
                <a:off x="4944"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8" name="Rectangle 1075"/>
              <p:cNvSpPr>
                <a:spLocks noChangeArrowheads="1"/>
              </p:cNvSpPr>
              <p:nvPr/>
            </p:nvSpPr>
            <p:spPr bwMode="auto">
              <a:xfrm>
                <a:off x="49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9" name="Rectangle 1076"/>
              <p:cNvSpPr>
                <a:spLocks noChangeArrowheads="1"/>
              </p:cNvSpPr>
              <p:nvPr/>
            </p:nvSpPr>
            <p:spPr bwMode="auto">
              <a:xfrm>
                <a:off x="5050"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0" name="Rectangle 1077"/>
              <p:cNvSpPr>
                <a:spLocks noChangeArrowheads="1"/>
              </p:cNvSpPr>
              <p:nvPr/>
            </p:nvSpPr>
            <p:spPr bwMode="auto">
              <a:xfrm>
                <a:off x="48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1" name="Rectangle 1078"/>
              <p:cNvSpPr>
                <a:spLocks noChangeArrowheads="1"/>
              </p:cNvSpPr>
              <p:nvPr/>
            </p:nvSpPr>
            <p:spPr bwMode="auto">
              <a:xfrm>
                <a:off x="4920"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2" name="Rectangle 1079"/>
              <p:cNvSpPr>
                <a:spLocks noChangeArrowheads="1"/>
              </p:cNvSpPr>
              <p:nvPr/>
            </p:nvSpPr>
            <p:spPr bwMode="auto">
              <a:xfrm>
                <a:off x="4944"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3" name="Rectangle 1080"/>
              <p:cNvSpPr>
                <a:spLocks noChangeArrowheads="1"/>
              </p:cNvSpPr>
              <p:nvPr/>
            </p:nvSpPr>
            <p:spPr bwMode="auto">
              <a:xfrm>
                <a:off x="498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4" name="Rectangle 1081"/>
              <p:cNvSpPr>
                <a:spLocks noChangeArrowheads="1"/>
              </p:cNvSpPr>
              <p:nvPr/>
            </p:nvSpPr>
            <p:spPr bwMode="auto">
              <a:xfrm>
                <a:off x="481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5" name="Rectangle 1082"/>
              <p:cNvSpPr>
                <a:spLocks noChangeArrowheads="1"/>
              </p:cNvSpPr>
              <p:nvPr/>
            </p:nvSpPr>
            <p:spPr bwMode="auto">
              <a:xfrm>
                <a:off x="48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6" name="Rectangle 1083"/>
              <p:cNvSpPr>
                <a:spLocks noChangeArrowheads="1"/>
              </p:cNvSpPr>
              <p:nvPr/>
            </p:nvSpPr>
            <p:spPr bwMode="auto">
              <a:xfrm>
                <a:off x="490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7" name="Rectangle 1084"/>
              <p:cNvSpPr>
                <a:spLocks noChangeArrowheads="1"/>
              </p:cNvSpPr>
              <p:nvPr/>
            </p:nvSpPr>
            <p:spPr bwMode="auto">
              <a:xfrm>
                <a:off x="494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8" name="Rectangle 1085"/>
              <p:cNvSpPr>
                <a:spLocks noChangeArrowheads="1"/>
              </p:cNvSpPr>
              <p:nvPr/>
            </p:nvSpPr>
            <p:spPr bwMode="auto">
              <a:xfrm>
                <a:off x="5050"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9" name="Rectangle 1086"/>
              <p:cNvSpPr>
                <a:spLocks noChangeArrowheads="1"/>
              </p:cNvSpPr>
              <p:nvPr/>
            </p:nvSpPr>
            <p:spPr bwMode="auto">
              <a:xfrm>
                <a:off x="492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0" name="Rectangle 1087"/>
              <p:cNvSpPr>
                <a:spLocks noChangeArrowheads="1"/>
              </p:cNvSpPr>
              <p:nvPr/>
            </p:nvSpPr>
            <p:spPr bwMode="auto">
              <a:xfrm>
                <a:off x="4878"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1" name="Rectangle 1088"/>
              <p:cNvSpPr>
                <a:spLocks noChangeArrowheads="1"/>
              </p:cNvSpPr>
              <p:nvPr/>
            </p:nvSpPr>
            <p:spPr bwMode="auto">
              <a:xfrm>
                <a:off x="5030"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2" name="Rectangle 1089"/>
              <p:cNvSpPr>
                <a:spLocks noChangeArrowheads="1"/>
              </p:cNvSpPr>
              <p:nvPr/>
            </p:nvSpPr>
            <p:spPr bwMode="auto">
              <a:xfrm>
                <a:off x="505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3" name="Rectangle 1090"/>
              <p:cNvSpPr>
                <a:spLocks noChangeArrowheads="1"/>
              </p:cNvSpPr>
              <p:nvPr/>
            </p:nvSpPr>
            <p:spPr bwMode="auto">
              <a:xfrm>
                <a:off x="481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4" name="Rectangle 1091"/>
              <p:cNvSpPr>
                <a:spLocks noChangeArrowheads="1"/>
              </p:cNvSpPr>
              <p:nvPr/>
            </p:nvSpPr>
            <p:spPr bwMode="auto">
              <a:xfrm>
                <a:off x="4964"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5" name="Rectangle 1092"/>
              <p:cNvSpPr>
                <a:spLocks noChangeArrowheads="1"/>
              </p:cNvSpPr>
              <p:nvPr/>
            </p:nvSpPr>
            <p:spPr bwMode="auto">
              <a:xfrm>
                <a:off x="485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6" name="Rectangle 1093"/>
              <p:cNvSpPr>
                <a:spLocks noChangeArrowheads="1"/>
              </p:cNvSpPr>
              <p:nvPr/>
            </p:nvSpPr>
            <p:spPr bwMode="auto">
              <a:xfrm>
                <a:off x="5008"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7" name="Rectangle 1094"/>
              <p:cNvSpPr>
                <a:spLocks noChangeArrowheads="1"/>
              </p:cNvSpPr>
              <p:nvPr/>
            </p:nvSpPr>
            <p:spPr bwMode="auto">
              <a:xfrm>
                <a:off x="5050"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8" name="Rectangle 1095"/>
              <p:cNvSpPr>
                <a:spLocks noChangeArrowheads="1"/>
              </p:cNvSpPr>
              <p:nvPr/>
            </p:nvSpPr>
            <p:spPr bwMode="auto">
              <a:xfrm>
                <a:off x="48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9" name="Rectangle 1096"/>
              <p:cNvSpPr>
                <a:spLocks noChangeArrowheads="1"/>
              </p:cNvSpPr>
              <p:nvPr/>
            </p:nvSpPr>
            <p:spPr bwMode="auto">
              <a:xfrm>
                <a:off x="487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0" name="Rectangle 1097"/>
              <p:cNvSpPr>
                <a:spLocks noChangeArrowheads="1"/>
              </p:cNvSpPr>
              <p:nvPr/>
            </p:nvSpPr>
            <p:spPr bwMode="auto">
              <a:xfrm>
                <a:off x="4834"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1" name="Rectangle 1098"/>
              <p:cNvSpPr>
                <a:spLocks noChangeArrowheads="1"/>
              </p:cNvSpPr>
              <p:nvPr/>
            </p:nvSpPr>
            <p:spPr bwMode="auto">
              <a:xfrm>
                <a:off x="4986"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2" name="Rectangle 1099"/>
              <p:cNvSpPr>
                <a:spLocks noChangeArrowheads="1"/>
              </p:cNvSpPr>
              <p:nvPr/>
            </p:nvSpPr>
            <p:spPr bwMode="auto">
              <a:xfrm>
                <a:off x="500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3" name="Rectangle 1100"/>
              <p:cNvSpPr>
                <a:spLocks noChangeArrowheads="1"/>
              </p:cNvSpPr>
              <p:nvPr/>
            </p:nvSpPr>
            <p:spPr bwMode="auto">
              <a:xfrm>
                <a:off x="48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4" name="Rectangle 1101"/>
              <p:cNvSpPr>
                <a:spLocks noChangeArrowheads="1"/>
              </p:cNvSpPr>
              <p:nvPr/>
            </p:nvSpPr>
            <p:spPr bwMode="auto">
              <a:xfrm>
                <a:off x="4964"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5" name="Rectangle 1102"/>
              <p:cNvSpPr>
                <a:spLocks noChangeArrowheads="1"/>
              </p:cNvSpPr>
              <p:nvPr/>
            </p:nvSpPr>
            <p:spPr bwMode="auto">
              <a:xfrm>
                <a:off x="4878"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6" name="Rectangle 1103"/>
              <p:cNvSpPr>
                <a:spLocks noChangeArrowheads="1"/>
              </p:cNvSpPr>
              <p:nvPr/>
            </p:nvSpPr>
            <p:spPr bwMode="auto">
              <a:xfrm>
                <a:off x="492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7" name="Rectangle 1104"/>
              <p:cNvSpPr>
                <a:spLocks noChangeArrowheads="1"/>
              </p:cNvSpPr>
              <p:nvPr/>
            </p:nvSpPr>
            <p:spPr bwMode="auto">
              <a:xfrm>
                <a:off x="505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8" name="Rectangle 1105"/>
              <p:cNvSpPr>
                <a:spLocks noChangeArrowheads="1"/>
              </p:cNvSpPr>
              <p:nvPr/>
            </p:nvSpPr>
            <p:spPr bwMode="auto">
              <a:xfrm>
                <a:off x="48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9" name="Rectangle 1106"/>
              <p:cNvSpPr>
                <a:spLocks noChangeArrowheads="1"/>
              </p:cNvSpPr>
              <p:nvPr/>
            </p:nvSpPr>
            <p:spPr bwMode="auto">
              <a:xfrm>
                <a:off x="4964"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0" name="Rectangle 1107"/>
              <p:cNvSpPr>
                <a:spLocks noChangeArrowheads="1"/>
              </p:cNvSpPr>
              <p:nvPr/>
            </p:nvSpPr>
            <p:spPr bwMode="auto">
              <a:xfrm>
                <a:off x="4878"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1" name="Rectangle 1108"/>
              <p:cNvSpPr>
                <a:spLocks noChangeArrowheads="1"/>
              </p:cNvSpPr>
              <p:nvPr/>
            </p:nvSpPr>
            <p:spPr bwMode="auto">
              <a:xfrm>
                <a:off x="494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2" name="Rectangle 1109"/>
              <p:cNvSpPr>
                <a:spLocks noChangeArrowheads="1"/>
              </p:cNvSpPr>
              <p:nvPr/>
            </p:nvSpPr>
            <p:spPr bwMode="auto">
              <a:xfrm>
                <a:off x="5050"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3" name="Rectangle 1110"/>
              <p:cNvSpPr>
                <a:spLocks noChangeArrowheads="1"/>
              </p:cNvSpPr>
              <p:nvPr/>
            </p:nvSpPr>
            <p:spPr bwMode="auto">
              <a:xfrm>
                <a:off x="4964"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4" name="Rectangle 1111"/>
              <p:cNvSpPr>
                <a:spLocks noChangeArrowheads="1"/>
              </p:cNvSpPr>
              <p:nvPr/>
            </p:nvSpPr>
            <p:spPr bwMode="auto">
              <a:xfrm>
                <a:off x="48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65" name="Rectangle 1112"/>
              <p:cNvSpPr>
                <a:spLocks noChangeArrowheads="1"/>
              </p:cNvSpPr>
              <p:nvPr/>
            </p:nvSpPr>
            <p:spPr bwMode="auto">
              <a:xfrm>
                <a:off x="4920"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6" name="Rectangle 1113"/>
              <p:cNvSpPr>
                <a:spLocks noChangeArrowheads="1"/>
              </p:cNvSpPr>
              <p:nvPr/>
            </p:nvSpPr>
            <p:spPr bwMode="auto">
              <a:xfrm>
                <a:off x="4814"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7" name="Rectangle 1114"/>
              <p:cNvSpPr>
                <a:spLocks noChangeArrowheads="1"/>
              </p:cNvSpPr>
              <p:nvPr/>
            </p:nvSpPr>
            <p:spPr bwMode="auto">
              <a:xfrm>
                <a:off x="492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8" name="Rectangle 1115"/>
              <p:cNvSpPr>
                <a:spLocks noChangeArrowheads="1"/>
              </p:cNvSpPr>
              <p:nvPr/>
            </p:nvSpPr>
            <p:spPr bwMode="auto">
              <a:xfrm>
                <a:off x="505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9" name="Rectangle 1116"/>
              <p:cNvSpPr>
                <a:spLocks noChangeArrowheads="1"/>
              </p:cNvSpPr>
              <p:nvPr/>
            </p:nvSpPr>
            <p:spPr bwMode="auto">
              <a:xfrm>
                <a:off x="4878"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870" name="Rectangle 1117"/>
              <p:cNvSpPr>
                <a:spLocks noChangeArrowheads="1"/>
              </p:cNvSpPr>
              <p:nvPr/>
            </p:nvSpPr>
            <p:spPr bwMode="auto">
              <a:xfrm>
                <a:off x="4814"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1" name="Rectangle 1118"/>
              <p:cNvSpPr>
                <a:spLocks noChangeArrowheads="1"/>
              </p:cNvSpPr>
              <p:nvPr/>
            </p:nvSpPr>
            <p:spPr bwMode="auto">
              <a:xfrm>
                <a:off x="492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2" name="Rectangle 1119"/>
              <p:cNvSpPr>
                <a:spLocks noChangeArrowheads="1"/>
              </p:cNvSpPr>
              <p:nvPr/>
            </p:nvSpPr>
            <p:spPr bwMode="auto">
              <a:xfrm>
                <a:off x="505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3" name="Rectangle 1120"/>
              <p:cNvSpPr>
                <a:spLocks noChangeArrowheads="1"/>
              </p:cNvSpPr>
              <p:nvPr/>
            </p:nvSpPr>
            <p:spPr bwMode="auto">
              <a:xfrm>
                <a:off x="4814"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4" name="Rectangle 1121"/>
              <p:cNvSpPr>
                <a:spLocks noChangeArrowheads="1"/>
              </p:cNvSpPr>
              <p:nvPr/>
            </p:nvSpPr>
            <p:spPr bwMode="auto">
              <a:xfrm>
                <a:off x="5050"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5" name="Rectangle 1122"/>
              <p:cNvSpPr>
                <a:spLocks noChangeArrowheads="1"/>
              </p:cNvSpPr>
              <p:nvPr/>
            </p:nvSpPr>
            <p:spPr bwMode="auto">
              <a:xfrm>
                <a:off x="492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6" name="Rectangle 1123"/>
              <p:cNvSpPr>
                <a:spLocks noChangeArrowheads="1"/>
              </p:cNvSpPr>
              <p:nvPr/>
            </p:nvSpPr>
            <p:spPr bwMode="auto">
              <a:xfrm>
                <a:off x="505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7" name="Rectangle 1124"/>
              <p:cNvSpPr>
                <a:spLocks noChangeArrowheads="1"/>
              </p:cNvSpPr>
              <p:nvPr/>
            </p:nvSpPr>
            <p:spPr bwMode="auto">
              <a:xfrm>
                <a:off x="481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8" name="Rectangle 1125"/>
              <p:cNvSpPr>
                <a:spLocks noChangeArrowheads="1"/>
              </p:cNvSpPr>
              <p:nvPr/>
            </p:nvSpPr>
            <p:spPr bwMode="auto">
              <a:xfrm>
                <a:off x="494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9" name="Rectangle 1126"/>
              <p:cNvSpPr>
                <a:spLocks noChangeArrowheads="1"/>
              </p:cNvSpPr>
              <p:nvPr/>
            </p:nvSpPr>
            <p:spPr bwMode="auto">
              <a:xfrm>
                <a:off x="492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0" name="Rectangle 1127"/>
              <p:cNvSpPr>
                <a:spLocks noChangeArrowheads="1"/>
              </p:cNvSpPr>
              <p:nvPr/>
            </p:nvSpPr>
            <p:spPr bwMode="auto">
              <a:xfrm>
                <a:off x="4920" y="295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81" name="Rectangle 1128"/>
              <p:cNvSpPr>
                <a:spLocks noChangeArrowheads="1"/>
              </p:cNvSpPr>
              <p:nvPr/>
            </p:nvSpPr>
            <p:spPr bwMode="auto">
              <a:xfrm>
                <a:off x="505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2" name="Rectangle 1129"/>
              <p:cNvSpPr>
                <a:spLocks noChangeArrowheads="1"/>
              </p:cNvSpPr>
              <p:nvPr/>
            </p:nvSpPr>
            <p:spPr bwMode="auto">
              <a:xfrm>
                <a:off x="504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3" name="Rectangle 1130"/>
              <p:cNvSpPr>
                <a:spLocks noChangeArrowheads="1"/>
              </p:cNvSpPr>
              <p:nvPr/>
            </p:nvSpPr>
            <p:spPr bwMode="auto">
              <a:xfrm>
                <a:off x="507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4" name="Rectangle 1131"/>
              <p:cNvSpPr>
                <a:spLocks noChangeArrowheads="1"/>
              </p:cNvSpPr>
              <p:nvPr/>
            </p:nvSpPr>
            <p:spPr bwMode="auto">
              <a:xfrm>
                <a:off x="5092"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5" name="Rectangle 1132"/>
              <p:cNvSpPr>
                <a:spLocks noChangeArrowheads="1"/>
              </p:cNvSpPr>
              <p:nvPr/>
            </p:nvSpPr>
            <p:spPr bwMode="auto">
              <a:xfrm>
                <a:off x="51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6" name="Rectangle 1133"/>
              <p:cNvSpPr>
                <a:spLocks noChangeArrowheads="1"/>
              </p:cNvSpPr>
              <p:nvPr/>
            </p:nvSpPr>
            <p:spPr bwMode="auto">
              <a:xfrm>
                <a:off x="51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7" name="Rectangle 1134"/>
              <p:cNvSpPr>
                <a:spLocks noChangeArrowheads="1"/>
              </p:cNvSpPr>
              <p:nvPr/>
            </p:nvSpPr>
            <p:spPr bwMode="auto">
              <a:xfrm>
                <a:off x="504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8" name="Rectangle 1135"/>
              <p:cNvSpPr>
                <a:spLocks noChangeArrowheads="1"/>
              </p:cNvSpPr>
              <p:nvPr/>
            </p:nvSpPr>
            <p:spPr bwMode="auto">
              <a:xfrm>
                <a:off x="5070"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9" name="Rectangle 1136"/>
              <p:cNvSpPr>
                <a:spLocks noChangeArrowheads="1"/>
              </p:cNvSpPr>
              <p:nvPr/>
            </p:nvSpPr>
            <p:spPr bwMode="auto">
              <a:xfrm>
                <a:off x="5048"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0" name="Rectangle 1137"/>
              <p:cNvSpPr>
                <a:spLocks noChangeArrowheads="1"/>
              </p:cNvSpPr>
              <p:nvPr/>
            </p:nvSpPr>
            <p:spPr bwMode="auto">
              <a:xfrm>
                <a:off x="5092"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91" name="Rectangle 1138"/>
              <p:cNvSpPr>
                <a:spLocks noChangeArrowheads="1"/>
              </p:cNvSpPr>
              <p:nvPr/>
            </p:nvSpPr>
            <p:spPr bwMode="auto">
              <a:xfrm>
                <a:off x="515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2" name="Rectangle 1139"/>
              <p:cNvSpPr>
                <a:spLocks noChangeArrowheads="1"/>
              </p:cNvSpPr>
              <p:nvPr/>
            </p:nvSpPr>
            <p:spPr bwMode="auto">
              <a:xfrm>
                <a:off x="504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3" name="Rectangle 1140"/>
              <p:cNvSpPr>
                <a:spLocks noChangeArrowheads="1"/>
              </p:cNvSpPr>
              <p:nvPr/>
            </p:nvSpPr>
            <p:spPr bwMode="auto">
              <a:xfrm>
                <a:off x="5070"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4" name="Rectangle 1141"/>
              <p:cNvSpPr>
                <a:spLocks noChangeArrowheads="1"/>
              </p:cNvSpPr>
              <p:nvPr/>
            </p:nvSpPr>
            <p:spPr bwMode="auto">
              <a:xfrm>
                <a:off x="5114" y="1103"/>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5" name="Rectangle 1142"/>
              <p:cNvSpPr>
                <a:spLocks noChangeArrowheads="1"/>
              </p:cNvSpPr>
              <p:nvPr/>
            </p:nvSpPr>
            <p:spPr bwMode="auto">
              <a:xfrm>
                <a:off x="5070"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6" name="Rectangle 1143"/>
              <p:cNvSpPr>
                <a:spLocks noChangeArrowheads="1"/>
              </p:cNvSpPr>
              <p:nvPr/>
            </p:nvSpPr>
            <p:spPr bwMode="auto">
              <a:xfrm>
                <a:off x="5092"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7" name="Rectangle 1144"/>
              <p:cNvSpPr>
                <a:spLocks noChangeArrowheads="1"/>
              </p:cNvSpPr>
              <p:nvPr/>
            </p:nvSpPr>
            <p:spPr bwMode="auto">
              <a:xfrm>
                <a:off x="51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8" name="Rectangle 1145"/>
              <p:cNvSpPr>
                <a:spLocks noChangeArrowheads="1"/>
              </p:cNvSpPr>
              <p:nvPr/>
            </p:nvSpPr>
            <p:spPr bwMode="auto">
              <a:xfrm>
                <a:off x="504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99" name="Rectangle 1146"/>
              <p:cNvSpPr>
                <a:spLocks noChangeArrowheads="1"/>
              </p:cNvSpPr>
              <p:nvPr/>
            </p:nvSpPr>
            <p:spPr bwMode="auto">
              <a:xfrm>
                <a:off x="509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00" name="Rectangle 1147"/>
              <p:cNvSpPr>
                <a:spLocks noChangeArrowheads="1"/>
              </p:cNvSpPr>
              <p:nvPr/>
            </p:nvSpPr>
            <p:spPr bwMode="auto">
              <a:xfrm>
                <a:off x="5134"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1" name="Rectangle 1148"/>
              <p:cNvSpPr>
                <a:spLocks noChangeArrowheads="1"/>
              </p:cNvSpPr>
              <p:nvPr/>
            </p:nvSpPr>
            <p:spPr bwMode="auto">
              <a:xfrm>
                <a:off x="507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2" name="Rectangle 1149"/>
              <p:cNvSpPr>
                <a:spLocks noChangeArrowheads="1"/>
              </p:cNvSpPr>
              <p:nvPr/>
            </p:nvSpPr>
            <p:spPr bwMode="auto">
              <a:xfrm>
                <a:off x="5114"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3" name="Rectangle 1150"/>
              <p:cNvSpPr>
                <a:spLocks noChangeArrowheads="1"/>
              </p:cNvSpPr>
              <p:nvPr/>
            </p:nvSpPr>
            <p:spPr bwMode="auto">
              <a:xfrm>
                <a:off x="5156"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904" name="Rectangle 1151"/>
              <p:cNvSpPr>
                <a:spLocks noChangeArrowheads="1"/>
              </p:cNvSpPr>
              <p:nvPr/>
            </p:nvSpPr>
            <p:spPr bwMode="auto">
              <a:xfrm>
                <a:off x="5048"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5" name="Rectangle 1152"/>
              <p:cNvSpPr>
                <a:spLocks noChangeArrowheads="1"/>
              </p:cNvSpPr>
              <p:nvPr/>
            </p:nvSpPr>
            <p:spPr bwMode="auto">
              <a:xfrm>
                <a:off x="5092"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06" name="Rectangle 1153"/>
              <p:cNvSpPr>
                <a:spLocks noChangeArrowheads="1"/>
              </p:cNvSpPr>
              <p:nvPr/>
            </p:nvSpPr>
            <p:spPr bwMode="auto">
              <a:xfrm>
                <a:off x="507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7" name="Rectangle 1154"/>
              <p:cNvSpPr>
                <a:spLocks noChangeArrowheads="1"/>
              </p:cNvSpPr>
              <p:nvPr/>
            </p:nvSpPr>
            <p:spPr bwMode="auto">
              <a:xfrm>
                <a:off x="5114"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8" name="Rectangle 1155"/>
              <p:cNvSpPr>
                <a:spLocks noChangeArrowheads="1"/>
              </p:cNvSpPr>
              <p:nvPr/>
            </p:nvSpPr>
            <p:spPr bwMode="auto">
              <a:xfrm>
                <a:off x="51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09" name="Rectangle 1156"/>
              <p:cNvSpPr>
                <a:spLocks noChangeArrowheads="1"/>
              </p:cNvSpPr>
              <p:nvPr/>
            </p:nvSpPr>
            <p:spPr bwMode="auto">
              <a:xfrm>
                <a:off x="5070"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0" name="Rectangle 1157"/>
              <p:cNvSpPr>
                <a:spLocks noChangeArrowheads="1"/>
              </p:cNvSpPr>
              <p:nvPr/>
            </p:nvSpPr>
            <p:spPr bwMode="auto">
              <a:xfrm>
                <a:off x="511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1" name="Rectangle 1158"/>
              <p:cNvSpPr>
                <a:spLocks noChangeArrowheads="1"/>
              </p:cNvSpPr>
              <p:nvPr/>
            </p:nvSpPr>
            <p:spPr bwMode="auto">
              <a:xfrm>
                <a:off x="5048"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2" name="Rectangle 1159"/>
              <p:cNvSpPr>
                <a:spLocks noChangeArrowheads="1"/>
              </p:cNvSpPr>
              <p:nvPr/>
            </p:nvSpPr>
            <p:spPr bwMode="auto">
              <a:xfrm>
                <a:off x="5092"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3" name="Rectangle 1160"/>
              <p:cNvSpPr>
                <a:spLocks noChangeArrowheads="1"/>
              </p:cNvSpPr>
              <p:nvPr/>
            </p:nvSpPr>
            <p:spPr bwMode="auto">
              <a:xfrm>
                <a:off x="51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4" name="Rectangle 1161"/>
              <p:cNvSpPr>
                <a:spLocks noChangeArrowheads="1"/>
              </p:cNvSpPr>
              <p:nvPr/>
            </p:nvSpPr>
            <p:spPr bwMode="auto">
              <a:xfrm>
                <a:off x="5048"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5" name="Rectangle 1162"/>
              <p:cNvSpPr>
                <a:spLocks noChangeArrowheads="1"/>
              </p:cNvSpPr>
              <p:nvPr/>
            </p:nvSpPr>
            <p:spPr bwMode="auto">
              <a:xfrm>
                <a:off x="5070"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6" name="Rectangle 1163"/>
              <p:cNvSpPr>
                <a:spLocks noChangeArrowheads="1"/>
              </p:cNvSpPr>
              <p:nvPr/>
            </p:nvSpPr>
            <p:spPr bwMode="auto">
              <a:xfrm>
                <a:off x="5048"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7" name="Rectangle 1164"/>
              <p:cNvSpPr>
                <a:spLocks noChangeArrowheads="1"/>
              </p:cNvSpPr>
              <p:nvPr/>
            </p:nvSpPr>
            <p:spPr bwMode="auto">
              <a:xfrm>
                <a:off x="5092"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18" name="Rectangle 1165"/>
              <p:cNvSpPr>
                <a:spLocks noChangeArrowheads="1"/>
              </p:cNvSpPr>
              <p:nvPr/>
            </p:nvSpPr>
            <p:spPr bwMode="auto">
              <a:xfrm>
                <a:off x="515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9" name="Rectangle 1166"/>
              <p:cNvSpPr>
                <a:spLocks noChangeArrowheads="1"/>
              </p:cNvSpPr>
              <p:nvPr/>
            </p:nvSpPr>
            <p:spPr bwMode="auto">
              <a:xfrm>
                <a:off x="507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0" name="Rectangle 1167"/>
              <p:cNvSpPr>
                <a:spLocks noChangeArrowheads="1"/>
              </p:cNvSpPr>
              <p:nvPr/>
            </p:nvSpPr>
            <p:spPr bwMode="auto">
              <a:xfrm>
                <a:off x="5070"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1" name="Rectangle 1168"/>
              <p:cNvSpPr>
                <a:spLocks noChangeArrowheads="1"/>
              </p:cNvSpPr>
              <p:nvPr/>
            </p:nvSpPr>
            <p:spPr bwMode="auto">
              <a:xfrm>
                <a:off x="5114"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2" name="Rectangle 1169"/>
              <p:cNvSpPr>
                <a:spLocks noChangeArrowheads="1"/>
              </p:cNvSpPr>
              <p:nvPr/>
            </p:nvSpPr>
            <p:spPr bwMode="auto">
              <a:xfrm>
                <a:off x="515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3" name="Rectangle 1170"/>
              <p:cNvSpPr>
                <a:spLocks noChangeArrowheads="1"/>
              </p:cNvSpPr>
              <p:nvPr/>
            </p:nvSpPr>
            <p:spPr bwMode="auto">
              <a:xfrm>
                <a:off x="504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4" name="Rectangle 1171"/>
              <p:cNvSpPr>
                <a:spLocks noChangeArrowheads="1"/>
              </p:cNvSpPr>
              <p:nvPr/>
            </p:nvSpPr>
            <p:spPr bwMode="auto">
              <a:xfrm>
                <a:off x="5092"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5" name="Rectangle 1172"/>
              <p:cNvSpPr>
                <a:spLocks noChangeArrowheads="1"/>
              </p:cNvSpPr>
              <p:nvPr/>
            </p:nvSpPr>
            <p:spPr bwMode="auto">
              <a:xfrm>
                <a:off x="5134"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6" name="Rectangle 1173"/>
              <p:cNvSpPr>
                <a:spLocks noChangeArrowheads="1"/>
              </p:cNvSpPr>
              <p:nvPr/>
            </p:nvSpPr>
            <p:spPr bwMode="auto">
              <a:xfrm>
                <a:off x="5048"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7" name="Rectangle 1174"/>
              <p:cNvSpPr>
                <a:spLocks noChangeArrowheads="1"/>
              </p:cNvSpPr>
              <p:nvPr/>
            </p:nvSpPr>
            <p:spPr bwMode="auto">
              <a:xfrm>
                <a:off x="511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8" name="Rectangle 1175"/>
              <p:cNvSpPr>
                <a:spLocks noChangeArrowheads="1"/>
              </p:cNvSpPr>
              <p:nvPr/>
            </p:nvSpPr>
            <p:spPr bwMode="auto">
              <a:xfrm>
                <a:off x="509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9" name="Rectangle 1176"/>
              <p:cNvSpPr>
                <a:spLocks noChangeArrowheads="1"/>
              </p:cNvSpPr>
              <p:nvPr/>
            </p:nvSpPr>
            <p:spPr bwMode="auto">
              <a:xfrm>
                <a:off x="513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30" name="Rectangle 1177"/>
              <p:cNvSpPr>
                <a:spLocks noChangeArrowheads="1"/>
              </p:cNvSpPr>
              <p:nvPr/>
            </p:nvSpPr>
            <p:spPr bwMode="auto">
              <a:xfrm>
                <a:off x="51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31" name="Rectangle 1178"/>
              <p:cNvSpPr>
                <a:spLocks noChangeArrowheads="1"/>
              </p:cNvSpPr>
              <p:nvPr/>
            </p:nvSpPr>
            <p:spPr bwMode="auto">
              <a:xfrm>
                <a:off x="504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32" name="Rectangle 1179"/>
              <p:cNvSpPr>
                <a:spLocks noChangeArrowheads="1"/>
              </p:cNvSpPr>
              <p:nvPr/>
            </p:nvSpPr>
            <p:spPr bwMode="auto">
              <a:xfrm>
                <a:off x="509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3" name="Rectangle 1180"/>
              <p:cNvSpPr>
                <a:spLocks noChangeArrowheads="1"/>
              </p:cNvSpPr>
              <p:nvPr/>
            </p:nvSpPr>
            <p:spPr bwMode="auto">
              <a:xfrm>
                <a:off x="51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4" name="Rectangle 1181"/>
              <p:cNvSpPr>
                <a:spLocks noChangeArrowheads="1"/>
              </p:cNvSpPr>
              <p:nvPr/>
            </p:nvSpPr>
            <p:spPr bwMode="auto">
              <a:xfrm>
                <a:off x="504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5" name="Rectangle 1182"/>
              <p:cNvSpPr>
                <a:spLocks noChangeArrowheads="1"/>
              </p:cNvSpPr>
              <p:nvPr/>
            </p:nvSpPr>
            <p:spPr bwMode="auto">
              <a:xfrm>
                <a:off x="509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6" name="Rectangle 1183"/>
              <p:cNvSpPr>
                <a:spLocks noChangeArrowheads="1"/>
              </p:cNvSpPr>
              <p:nvPr/>
            </p:nvSpPr>
            <p:spPr bwMode="auto">
              <a:xfrm>
                <a:off x="513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7" name="Rectangle 1184"/>
              <p:cNvSpPr>
                <a:spLocks noChangeArrowheads="1"/>
              </p:cNvSpPr>
              <p:nvPr/>
            </p:nvSpPr>
            <p:spPr bwMode="auto">
              <a:xfrm>
                <a:off x="507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8" name="Rectangle 1185"/>
              <p:cNvSpPr>
                <a:spLocks noChangeArrowheads="1"/>
              </p:cNvSpPr>
              <p:nvPr/>
            </p:nvSpPr>
            <p:spPr bwMode="auto">
              <a:xfrm>
                <a:off x="511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9" name="Rectangle 1186"/>
              <p:cNvSpPr>
                <a:spLocks noChangeArrowheads="1"/>
              </p:cNvSpPr>
              <p:nvPr/>
            </p:nvSpPr>
            <p:spPr bwMode="auto">
              <a:xfrm>
                <a:off x="515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0" name="Rectangle 1187"/>
              <p:cNvSpPr>
                <a:spLocks noChangeArrowheads="1"/>
              </p:cNvSpPr>
              <p:nvPr/>
            </p:nvSpPr>
            <p:spPr bwMode="auto">
              <a:xfrm>
                <a:off x="504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1" name="Rectangle 1188"/>
              <p:cNvSpPr>
                <a:spLocks noChangeArrowheads="1"/>
              </p:cNvSpPr>
              <p:nvPr/>
            </p:nvSpPr>
            <p:spPr bwMode="auto">
              <a:xfrm>
                <a:off x="509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2" name="Rectangle 1189"/>
              <p:cNvSpPr>
                <a:spLocks noChangeArrowheads="1"/>
              </p:cNvSpPr>
              <p:nvPr/>
            </p:nvSpPr>
            <p:spPr bwMode="auto">
              <a:xfrm>
                <a:off x="517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3" name="Rectangle 1190"/>
              <p:cNvSpPr>
                <a:spLocks noChangeArrowheads="1"/>
              </p:cNvSpPr>
              <p:nvPr/>
            </p:nvSpPr>
            <p:spPr bwMode="auto">
              <a:xfrm>
                <a:off x="52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4" name="Rectangle 1191"/>
              <p:cNvSpPr>
                <a:spLocks noChangeArrowheads="1"/>
              </p:cNvSpPr>
              <p:nvPr/>
            </p:nvSpPr>
            <p:spPr bwMode="auto">
              <a:xfrm>
                <a:off x="52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5" name="Rectangle 1192"/>
              <p:cNvSpPr>
                <a:spLocks noChangeArrowheads="1"/>
              </p:cNvSpPr>
              <p:nvPr/>
            </p:nvSpPr>
            <p:spPr bwMode="auto">
              <a:xfrm>
                <a:off x="52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6" name="Rectangle 1193"/>
              <p:cNvSpPr>
                <a:spLocks noChangeArrowheads="1"/>
              </p:cNvSpPr>
              <p:nvPr/>
            </p:nvSpPr>
            <p:spPr bwMode="auto">
              <a:xfrm>
                <a:off x="528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7" name="Rectangle 1194"/>
              <p:cNvSpPr>
                <a:spLocks noChangeArrowheads="1"/>
              </p:cNvSpPr>
              <p:nvPr/>
            </p:nvSpPr>
            <p:spPr bwMode="auto">
              <a:xfrm>
                <a:off x="517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8" name="Rectangle 1195"/>
              <p:cNvSpPr>
                <a:spLocks noChangeArrowheads="1"/>
              </p:cNvSpPr>
              <p:nvPr/>
            </p:nvSpPr>
            <p:spPr bwMode="auto">
              <a:xfrm>
                <a:off x="5222"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9" name="Rectangle 1196"/>
              <p:cNvSpPr>
                <a:spLocks noChangeArrowheads="1"/>
              </p:cNvSpPr>
              <p:nvPr/>
            </p:nvSpPr>
            <p:spPr bwMode="auto">
              <a:xfrm>
                <a:off x="5264"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0" name="Rectangle 1197"/>
              <p:cNvSpPr>
                <a:spLocks noChangeArrowheads="1"/>
              </p:cNvSpPr>
              <p:nvPr/>
            </p:nvSpPr>
            <p:spPr bwMode="auto">
              <a:xfrm>
                <a:off x="5200"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51" name="Rectangle 1198"/>
              <p:cNvSpPr>
                <a:spLocks noChangeArrowheads="1"/>
              </p:cNvSpPr>
              <p:nvPr/>
            </p:nvSpPr>
            <p:spPr bwMode="auto">
              <a:xfrm>
                <a:off x="528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2" name="Rectangle 1199"/>
              <p:cNvSpPr>
                <a:spLocks noChangeArrowheads="1"/>
              </p:cNvSpPr>
              <p:nvPr/>
            </p:nvSpPr>
            <p:spPr bwMode="auto">
              <a:xfrm>
                <a:off x="517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3" name="Rectangle 1200"/>
              <p:cNvSpPr>
                <a:spLocks noChangeArrowheads="1"/>
              </p:cNvSpPr>
              <p:nvPr/>
            </p:nvSpPr>
            <p:spPr bwMode="auto">
              <a:xfrm>
                <a:off x="5244"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4" name="Rectangle 1201"/>
              <p:cNvSpPr>
                <a:spLocks noChangeArrowheads="1"/>
              </p:cNvSpPr>
              <p:nvPr/>
            </p:nvSpPr>
            <p:spPr bwMode="auto">
              <a:xfrm>
                <a:off x="5286"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5" name="Rectangle 1202"/>
              <p:cNvSpPr>
                <a:spLocks noChangeArrowheads="1"/>
              </p:cNvSpPr>
              <p:nvPr/>
            </p:nvSpPr>
            <p:spPr bwMode="auto">
              <a:xfrm>
                <a:off x="5178"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6" name="Rectangle 1203"/>
              <p:cNvSpPr>
                <a:spLocks noChangeArrowheads="1"/>
              </p:cNvSpPr>
              <p:nvPr/>
            </p:nvSpPr>
            <p:spPr bwMode="auto">
              <a:xfrm>
                <a:off x="5200"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7" name="Rectangle 1204"/>
              <p:cNvSpPr>
                <a:spLocks noChangeArrowheads="1"/>
              </p:cNvSpPr>
              <p:nvPr/>
            </p:nvSpPr>
            <p:spPr bwMode="auto">
              <a:xfrm>
                <a:off x="52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8" name="Rectangle 1205"/>
              <p:cNvSpPr>
                <a:spLocks noChangeArrowheads="1"/>
              </p:cNvSpPr>
              <p:nvPr/>
            </p:nvSpPr>
            <p:spPr bwMode="auto">
              <a:xfrm>
                <a:off x="528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9" name="Rectangle 1206"/>
              <p:cNvSpPr>
                <a:spLocks noChangeArrowheads="1"/>
              </p:cNvSpPr>
              <p:nvPr/>
            </p:nvSpPr>
            <p:spPr bwMode="auto">
              <a:xfrm>
                <a:off x="517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60" name="Rectangle 1207"/>
              <p:cNvSpPr>
                <a:spLocks noChangeArrowheads="1"/>
              </p:cNvSpPr>
              <p:nvPr/>
            </p:nvSpPr>
            <p:spPr bwMode="auto">
              <a:xfrm>
                <a:off x="522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1" name="Rectangle 1208"/>
              <p:cNvSpPr>
                <a:spLocks noChangeArrowheads="1"/>
              </p:cNvSpPr>
              <p:nvPr/>
            </p:nvSpPr>
            <p:spPr bwMode="auto">
              <a:xfrm>
                <a:off x="5242" y="1217"/>
                <a:ext cx="36" cy="30"/>
              </a:xfrm>
              <a:prstGeom prst="rect">
                <a:avLst/>
              </a:prstGeom>
              <a:grpFill/>
              <a:ln>
                <a:noFill/>
              </a:ln>
            </p:spPr>
            <p:txBody>
              <a:bodyPr vert="horz" wrap="square" lIns="91440" tIns="45720" rIns="91440" bIns="45720" numCol="1" anchor="t" anchorCtr="0" compatLnSpc="1"/>
              <a:lstStyle/>
              <a:p>
                <a:endParaRPr lang="zh-CN" altLang="en-US"/>
              </a:p>
            </p:txBody>
          </p:sp>
          <p:sp>
            <p:nvSpPr>
              <p:cNvPr id="962" name="Rectangle 1209"/>
              <p:cNvSpPr>
                <a:spLocks noChangeArrowheads="1"/>
              </p:cNvSpPr>
              <p:nvPr/>
            </p:nvSpPr>
            <p:spPr bwMode="auto">
              <a:xfrm>
                <a:off x="520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3" name="Rectangle 1210"/>
              <p:cNvSpPr>
                <a:spLocks noChangeArrowheads="1"/>
              </p:cNvSpPr>
              <p:nvPr/>
            </p:nvSpPr>
            <p:spPr bwMode="auto">
              <a:xfrm>
                <a:off x="52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64" name="Rectangle 1211"/>
              <p:cNvSpPr>
                <a:spLocks noChangeArrowheads="1"/>
              </p:cNvSpPr>
              <p:nvPr/>
            </p:nvSpPr>
            <p:spPr bwMode="auto">
              <a:xfrm>
                <a:off x="5286"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5" name="Rectangle 1212"/>
              <p:cNvSpPr>
                <a:spLocks noChangeArrowheads="1"/>
              </p:cNvSpPr>
              <p:nvPr/>
            </p:nvSpPr>
            <p:spPr bwMode="auto">
              <a:xfrm>
                <a:off x="5178" y="1330"/>
                <a:ext cx="14" cy="30"/>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3"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7" name="Rectangle 1215"/>
              <p:cNvSpPr>
                <a:spLocks noChangeArrowheads="1"/>
              </p:cNvSpPr>
              <p:nvPr/>
            </p:nvSpPr>
            <p:spPr bwMode="auto">
              <a:xfrm>
                <a:off x="52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8" name="Rectangle 1216"/>
              <p:cNvSpPr>
                <a:spLocks noChangeArrowheads="1"/>
              </p:cNvSpPr>
              <p:nvPr/>
            </p:nvSpPr>
            <p:spPr bwMode="auto">
              <a:xfrm>
                <a:off x="52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69" name="Rectangle 1217"/>
              <p:cNvSpPr>
                <a:spLocks noChangeArrowheads="1"/>
              </p:cNvSpPr>
              <p:nvPr/>
            </p:nvSpPr>
            <p:spPr bwMode="auto">
              <a:xfrm>
                <a:off x="52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0" name="Rectangle 1218"/>
              <p:cNvSpPr>
                <a:spLocks noChangeArrowheads="1"/>
              </p:cNvSpPr>
              <p:nvPr/>
            </p:nvSpPr>
            <p:spPr bwMode="auto">
              <a:xfrm>
                <a:off x="5286"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1" name="Rectangle 1219"/>
              <p:cNvSpPr>
                <a:spLocks noChangeArrowheads="1"/>
              </p:cNvSpPr>
              <p:nvPr/>
            </p:nvSpPr>
            <p:spPr bwMode="auto">
              <a:xfrm>
                <a:off x="524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2" name="Rectangle 1220"/>
              <p:cNvSpPr>
                <a:spLocks noChangeArrowheads="1"/>
              </p:cNvSpPr>
              <p:nvPr/>
            </p:nvSpPr>
            <p:spPr bwMode="auto">
              <a:xfrm>
                <a:off x="5286"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3" name="Rectangle 1221"/>
              <p:cNvSpPr>
                <a:spLocks noChangeArrowheads="1"/>
              </p:cNvSpPr>
              <p:nvPr/>
            </p:nvSpPr>
            <p:spPr bwMode="auto">
              <a:xfrm>
                <a:off x="5244"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4" name="Rectangle 1222"/>
              <p:cNvSpPr>
                <a:spLocks noChangeArrowheads="1"/>
              </p:cNvSpPr>
              <p:nvPr/>
            </p:nvSpPr>
            <p:spPr bwMode="auto">
              <a:xfrm>
                <a:off x="528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5" name="Rectangle 1223"/>
              <p:cNvSpPr>
                <a:spLocks noChangeArrowheads="1"/>
              </p:cNvSpPr>
              <p:nvPr/>
            </p:nvSpPr>
            <p:spPr bwMode="auto">
              <a:xfrm>
                <a:off x="5134" y="1554"/>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576" name="Rectangle 1224"/>
              <p:cNvSpPr>
                <a:spLocks noChangeArrowheads="1"/>
              </p:cNvSpPr>
              <p:nvPr/>
            </p:nvSpPr>
            <p:spPr bwMode="auto">
              <a:xfrm>
                <a:off x="524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7" name="Rectangle 1225"/>
              <p:cNvSpPr>
                <a:spLocks noChangeArrowheads="1"/>
              </p:cNvSpPr>
              <p:nvPr/>
            </p:nvSpPr>
            <p:spPr bwMode="auto">
              <a:xfrm>
                <a:off x="5286"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8" name="Rectangle 1226"/>
              <p:cNvSpPr>
                <a:spLocks noChangeArrowheads="1"/>
              </p:cNvSpPr>
              <p:nvPr/>
            </p:nvSpPr>
            <p:spPr bwMode="auto">
              <a:xfrm>
                <a:off x="5200"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9" name="Rectangle 1227"/>
              <p:cNvSpPr>
                <a:spLocks noChangeArrowheads="1"/>
              </p:cNvSpPr>
              <p:nvPr/>
            </p:nvSpPr>
            <p:spPr bwMode="auto">
              <a:xfrm>
                <a:off x="5222"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0" name="Rectangle 1228"/>
              <p:cNvSpPr>
                <a:spLocks noChangeArrowheads="1"/>
              </p:cNvSpPr>
              <p:nvPr/>
            </p:nvSpPr>
            <p:spPr bwMode="auto">
              <a:xfrm>
                <a:off x="5266" y="1610"/>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1" name="Rectangle 1229"/>
              <p:cNvSpPr>
                <a:spLocks noChangeArrowheads="1"/>
              </p:cNvSpPr>
              <p:nvPr/>
            </p:nvSpPr>
            <p:spPr bwMode="auto">
              <a:xfrm>
                <a:off x="520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2" name="Rectangle 1230"/>
              <p:cNvSpPr>
                <a:spLocks noChangeArrowheads="1"/>
              </p:cNvSpPr>
              <p:nvPr/>
            </p:nvSpPr>
            <p:spPr bwMode="auto">
              <a:xfrm>
                <a:off x="5244"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3" name="Rectangle 1231"/>
              <p:cNvSpPr>
                <a:spLocks noChangeArrowheads="1"/>
              </p:cNvSpPr>
              <p:nvPr/>
            </p:nvSpPr>
            <p:spPr bwMode="auto">
              <a:xfrm>
                <a:off x="52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84" name="Rectangle 1232"/>
              <p:cNvSpPr>
                <a:spLocks noChangeArrowheads="1"/>
              </p:cNvSpPr>
              <p:nvPr/>
            </p:nvSpPr>
            <p:spPr bwMode="auto">
              <a:xfrm>
                <a:off x="5286"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5" name="Rectangle 1233"/>
              <p:cNvSpPr>
                <a:spLocks noChangeArrowheads="1"/>
              </p:cNvSpPr>
              <p:nvPr/>
            </p:nvSpPr>
            <p:spPr bwMode="auto">
              <a:xfrm>
                <a:off x="5200"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586" name="Rectangle 1234"/>
              <p:cNvSpPr>
                <a:spLocks noChangeArrowheads="1"/>
              </p:cNvSpPr>
              <p:nvPr/>
            </p:nvSpPr>
            <p:spPr bwMode="auto">
              <a:xfrm>
                <a:off x="528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7" name="Rectangle 1235"/>
              <p:cNvSpPr>
                <a:spLocks noChangeArrowheads="1"/>
              </p:cNvSpPr>
              <p:nvPr/>
            </p:nvSpPr>
            <p:spPr bwMode="auto">
              <a:xfrm>
                <a:off x="517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88" name="Rectangle 1236"/>
              <p:cNvSpPr>
                <a:spLocks noChangeArrowheads="1"/>
              </p:cNvSpPr>
              <p:nvPr/>
            </p:nvSpPr>
            <p:spPr bwMode="auto">
              <a:xfrm>
                <a:off x="528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89" name="Rectangle 1237"/>
              <p:cNvSpPr>
                <a:spLocks noChangeArrowheads="1"/>
              </p:cNvSpPr>
              <p:nvPr/>
            </p:nvSpPr>
            <p:spPr bwMode="auto">
              <a:xfrm>
                <a:off x="5178"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0" name="Rectangle 1238"/>
              <p:cNvSpPr>
                <a:spLocks noChangeArrowheads="1"/>
              </p:cNvSpPr>
              <p:nvPr/>
            </p:nvSpPr>
            <p:spPr bwMode="auto">
              <a:xfrm>
                <a:off x="5200"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1" name="Rectangle 1239"/>
              <p:cNvSpPr>
                <a:spLocks noChangeArrowheads="1"/>
              </p:cNvSpPr>
              <p:nvPr/>
            </p:nvSpPr>
            <p:spPr bwMode="auto">
              <a:xfrm>
                <a:off x="52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2" name="Rectangle 1240"/>
              <p:cNvSpPr>
                <a:spLocks noChangeArrowheads="1"/>
              </p:cNvSpPr>
              <p:nvPr/>
            </p:nvSpPr>
            <p:spPr bwMode="auto">
              <a:xfrm>
                <a:off x="5266" y="1836"/>
                <a:ext cx="3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3" name="Rectangle 1241"/>
              <p:cNvSpPr>
                <a:spLocks noChangeArrowheads="1"/>
              </p:cNvSpPr>
              <p:nvPr/>
            </p:nvSpPr>
            <p:spPr bwMode="auto">
              <a:xfrm>
                <a:off x="522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4" name="Rectangle 1242"/>
              <p:cNvSpPr>
                <a:spLocks noChangeArrowheads="1"/>
              </p:cNvSpPr>
              <p:nvPr/>
            </p:nvSpPr>
            <p:spPr bwMode="auto">
              <a:xfrm>
                <a:off x="526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5" name="Rectangle 1243"/>
              <p:cNvSpPr>
                <a:spLocks noChangeArrowheads="1"/>
              </p:cNvSpPr>
              <p:nvPr/>
            </p:nvSpPr>
            <p:spPr bwMode="auto">
              <a:xfrm>
                <a:off x="52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6" name="Rectangle 1244"/>
              <p:cNvSpPr>
                <a:spLocks noChangeArrowheads="1"/>
              </p:cNvSpPr>
              <p:nvPr/>
            </p:nvSpPr>
            <p:spPr bwMode="auto">
              <a:xfrm>
                <a:off x="517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597" name="Rectangle 1245"/>
              <p:cNvSpPr>
                <a:spLocks noChangeArrowheads="1"/>
              </p:cNvSpPr>
              <p:nvPr/>
            </p:nvSpPr>
            <p:spPr bwMode="auto">
              <a:xfrm>
                <a:off x="5200"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8" name="Rectangle 1246"/>
              <p:cNvSpPr>
                <a:spLocks noChangeArrowheads="1"/>
              </p:cNvSpPr>
              <p:nvPr/>
            </p:nvSpPr>
            <p:spPr bwMode="auto">
              <a:xfrm>
                <a:off x="522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9" name="Rectangle 1247"/>
              <p:cNvSpPr>
                <a:spLocks noChangeArrowheads="1"/>
              </p:cNvSpPr>
              <p:nvPr/>
            </p:nvSpPr>
            <p:spPr bwMode="auto">
              <a:xfrm>
                <a:off x="52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600" name="Rectangle 1248"/>
              <p:cNvSpPr>
                <a:spLocks noChangeArrowheads="1"/>
              </p:cNvSpPr>
              <p:nvPr/>
            </p:nvSpPr>
            <p:spPr bwMode="auto">
              <a:xfrm>
                <a:off x="517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1" name="Rectangle 1249"/>
              <p:cNvSpPr>
                <a:spLocks noChangeArrowheads="1"/>
              </p:cNvSpPr>
              <p:nvPr/>
            </p:nvSpPr>
            <p:spPr bwMode="auto">
              <a:xfrm>
                <a:off x="522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2" name="Rectangle 1250"/>
              <p:cNvSpPr>
                <a:spLocks noChangeArrowheads="1"/>
              </p:cNvSpPr>
              <p:nvPr/>
            </p:nvSpPr>
            <p:spPr bwMode="auto">
              <a:xfrm>
                <a:off x="526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3" name="Rectangle 1251"/>
              <p:cNvSpPr>
                <a:spLocks noChangeArrowheads="1"/>
              </p:cNvSpPr>
              <p:nvPr/>
            </p:nvSpPr>
            <p:spPr bwMode="auto">
              <a:xfrm>
                <a:off x="520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4" name="Rectangle 1252"/>
              <p:cNvSpPr>
                <a:spLocks noChangeArrowheads="1"/>
              </p:cNvSpPr>
              <p:nvPr/>
            </p:nvSpPr>
            <p:spPr bwMode="auto">
              <a:xfrm>
                <a:off x="524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5" name="Rectangle 1253"/>
              <p:cNvSpPr>
                <a:spLocks noChangeArrowheads="1"/>
              </p:cNvSpPr>
              <p:nvPr/>
            </p:nvSpPr>
            <p:spPr bwMode="auto">
              <a:xfrm>
                <a:off x="528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6" name="Rectangle 1254"/>
              <p:cNvSpPr>
                <a:spLocks noChangeArrowheads="1"/>
              </p:cNvSpPr>
              <p:nvPr/>
            </p:nvSpPr>
            <p:spPr bwMode="auto">
              <a:xfrm>
                <a:off x="517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7" name="Rectangle 1255"/>
              <p:cNvSpPr>
                <a:spLocks noChangeArrowheads="1"/>
              </p:cNvSpPr>
              <p:nvPr/>
            </p:nvSpPr>
            <p:spPr bwMode="auto">
              <a:xfrm>
                <a:off x="522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8" name="Rectangle 1256"/>
              <p:cNvSpPr>
                <a:spLocks noChangeArrowheads="1"/>
              </p:cNvSpPr>
              <p:nvPr/>
            </p:nvSpPr>
            <p:spPr bwMode="auto">
              <a:xfrm>
                <a:off x="52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9" name="Rectangle 1257"/>
              <p:cNvSpPr>
                <a:spLocks noChangeArrowheads="1"/>
              </p:cNvSpPr>
              <p:nvPr/>
            </p:nvSpPr>
            <p:spPr bwMode="auto">
              <a:xfrm>
                <a:off x="509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0" name="Rectangle 1258"/>
              <p:cNvSpPr>
                <a:spLocks noChangeArrowheads="1"/>
              </p:cNvSpPr>
              <p:nvPr/>
            </p:nvSpPr>
            <p:spPr bwMode="auto">
              <a:xfrm>
                <a:off x="51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1" name="Rectangle 1259"/>
              <p:cNvSpPr>
                <a:spLocks noChangeArrowheads="1"/>
              </p:cNvSpPr>
              <p:nvPr/>
            </p:nvSpPr>
            <p:spPr bwMode="auto">
              <a:xfrm>
                <a:off x="5178"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2" name="Rectangle 1260"/>
              <p:cNvSpPr>
                <a:spLocks noChangeArrowheads="1"/>
              </p:cNvSpPr>
              <p:nvPr/>
            </p:nvSpPr>
            <p:spPr bwMode="auto">
              <a:xfrm>
                <a:off x="522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3" name="Rectangle 1261"/>
              <p:cNvSpPr>
                <a:spLocks noChangeArrowheads="1"/>
              </p:cNvSpPr>
              <p:nvPr/>
            </p:nvSpPr>
            <p:spPr bwMode="auto">
              <a:xfrm>
                <a:off x="504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4" name="Rectangle 1262"/>
              <p:cNvSpPr>
                <a:spLocks noChangeArrowheads="1"/>
              </p:cNvSpPr>
              <p:nvPr/>
            </p:nvSpPr>
            <p:spPr bwMode="auto">
              <a:xfrm>
                <a:off x="507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5" name="Rectangle 1263"/>
              <p:cNvSpPr>
                <a:spLocks noChangeArrowheads="1"/>
              </p:cNvSpPr>
              <p:nvPr/>
            </p:nvSpPr>
            <p:spPr bwMode="auto">
              <a:xfrm>
                <a:off x="51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6" name="Rectangle 1264"/>
              <p:cNvSpPr>
                <a:spLocks noChangeArrowheads="1"/>
              </p:cNvSpPr>
              <p:nvPr/>
            </p:nvSpPr>
            <p:spPr bwMode="auto">
              <a:xfrm>
                <a:off x="517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7" name="Rectangle 1265"/>
              <p:cNvSpPr>
                <a:spLocks noChangeArrowheads="1"/>
              </p:cNvSpPr>
              <p:nvPr/>
            </p:nvSpPr>
            <p:spPr bwMode="auto">
              <a:xfrm>
                <a:off x="5286"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8" name="Rectangle 1266"/>
              <p:cNvSpPr>
                <a:spLocks noChangeArrowheads="1"/>
              </p:cNvSpPr>
              <p:nvPr/>
            </p:nvSpPr>
            <p:spPr bwMode="auto">
              <a:xfrm>
                <a:off x="515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9" name="Rectangle 1267"/>
              <p:cNvSpPr>
                <a:spLocks noChangeArrowheads="1"/>
              </p:cNvSpPr>
              <p:nvPr/>
            </p:nvSpPr>
            <p:spPr bwMode="auto">
              <a:xfrm>
                <a:off x="511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0" name="Rectangle 1268"/>
              <p:cNvSpPr>
                <a:spLocks noChangeArrowheads="1"/>
              </p:cNvSpPr>
              <p:nvPr/>
            </p:nvSpPr>
            <p:spPr bwMode="auto">
              <a:xfrm>
                <a:off x="526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1" name="Rectangle 1269"/>
              <p:cNvSpPr>
                <a:spLocks noChangeArrowheads="1"/>
              </p:cNvSpPr>
              <p:nvPr/>
            </p:nvSpPr>
            <p:spPr bwMode="auto">
              <a:xfrm>
                <a:off x="528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2" name="Rectangle 1270"/>
              <p:cNvSpPr>
                <a:spLocks noChangeArrowheads="1"/>
              </p:cNvSpPr>
              <p:nvPr/>
            </p:nvSpPr>
            <p:spPr bwMode="auto">
              <a:xfrm>
                <a:off x="5200"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3" name="Rectangle 1271"/>
              <p:cNvSpPr>
                <a:spLocks noChangeArrowheads="1"/>
              </p:cNvSpPr>
              <p:nvPr/>
            </p:nvSpPr>
            <p:spPr bwMode="auto">
              <a:xfrm>
                <a:off x="5092"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4" name="Rectangle 1272"/>
              <p:cNvSpPr>
                <a:spLocks noChangeArrowheads="1"/>
              </p:cNvSpPr>
              <p:nvPr/>
            </p:nvSpPr>
            <p:spPr bwMode="auto">
              <a:xfrm>
                <a:off x="524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5" name="Rectangle 1273"/>
              <p:cNvSpPr>
                <a:spLocks noChangeArrowheads="1"/>
              </p:cNvSpPr>
              <p:nvPr/>
            </p:nvSpPr>
            <p:spPr bwMode="auto">
              <a:xfrm>
                <a:off x="528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6" name="Rectangle 1274"/>
              <p:cNvSpPr>
                <a:spLocks noChangeArrowheads="1"/>
              </p:cNvSpPr>
              <p:nvPr/>
            </p:nvSpPr>
            <p:spPr bwMode="auto">
              <a:xfrm>
                <a:off x="5048"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7" name="Rectangle 1275"/>
              <p:cNvSpPr>
                <a:spLocks noChangeArrowheads="1"/>
              </p:cNvSpPr>
              <p:nvPr/>
            </p:nvSpPr>
            <p:spPr bwMode="auto">
              <a:xfrm>
                <a:off x="51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8" name="Rectangle 1276"/>
              <p:cNvSpPr>
                <a:spLocks noChangeArrowheads="1"/>
              </p:cNvSpPr>
              <p:nvPr/>
            </p:nvSpPr>
            <p:spPr bwMode="auto">
              <a:xfrm>
                <a:off x="5070"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9" name="Rectangle 1277"/>
              <p:cNvSpPr>
                <a:spLocks noChangeArrowheads="1"/>
              </p:cNvSpPr>
              <p:nvPr/>
            </p:nvSpPr>
            <p:spPr bwMode="auto">
              <a:xfrm>
                <a:off x="5222"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0" name="Rectangle 1278"/>
              <p:cNvSpPr>
                <a:spLocks noChangeArrowheads="1"/>
              </p:cNvSpPr>
              <p:nvPr/>
            </p:nvSpPr>
            <p:spPr bwMode="auto">
              <a:xfrm>
                <a:off x="524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1" name="Rectangle 1279"/>
              <p:cNvSpPr>
                <a:spLocks noChangeArrowheads="1"/>
              </p:cNvSpPr>
              <p:nvPr/>
            </p:nvSpPr>
            <p:spPr bwMode="auto">
              <a:xfrm>
                <a:off x="5048"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2" name="Rectangle 1280"/>
              <p:cNvSpPr>
                <a:spLocks noChangeArrowheads="1"/>
              </p:cNvSpPr>
              <p:nvPr/>
            </p:nvSpPr>
            <p:spPr bwMode="auto">
              <a:xfrm>
                <a:off x="5200"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3" name="Rectangle 1281"/>
              <p:cNvSpPr>
                <a:spLocks noChangeArrowheads="1"/>
              </p:cNvSpPr>
              <p:nvPr/>
            </p:nvSpPr>
            <p:spPr bwMode="auto">
              <a:xfrm>
                <a:off x="51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4" name="Rectangle 1282"/>
              <p:cNvSpPr>
                <a:spLocks noChangeArrowheads="1"/>
              </p:cNvSpPr>
              <p:nvPr/>
            </p:nvSpPr>
            <p:spPr bwMode="auto">
              <a:xfrm>
                <a:off x="515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5" name="Rectangle 1283"/>
              <p:cNvSpPr>
                <a:spLocks noChangeArrowheads="1"/>
              </p:cNvSpPr>
              <p:nvPr/>
            </p:nvSpPr>
            <p:spPr bwMode="auto">
              <a:xfrm>
                <a:off x="528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6" name="Rectangle 1284"/>
              <p:cNvSpPr>
                <a:spLocks noChangeArrowheads="1"/>
              </p:cNvSpPr>
              <p:nvPr/>
            </p:nvSpPr>
            <p:spPr bwMode="auto">
              <a:xfrm>
                <a:off x="504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7" name="Rectangle 1285"/>
              <p:cNvSpPr>
                <a:spLocks noChangeArrowheads="1"/>
              </p:cNvSpPr>
              <p:nvPr/>
            </p:nvSpPr>
            <p:spPr bwMode="auto">
              <a:xfrm>
                <a:off x="5200"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8" name="Rectangle 1286"/>
              <p:cNvSpPr>
                <a:spLocks noChangeArrowheads="1"/>
              </p:cNvSpPr>
              <p:nvPr/>
            </p:nvSpPr>
            <p:spPr bwMode="auto">
              <a:xfrm>
                <a:off x="51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9" name="Rectangle 1287"/>
              <p:cNvSpPr>
                <a:spLocks noChangeArrowheads="1"/>
              </p:cNvSpPr>
              <p:nvPr/>
            </p:nvSpPr>
            <p:spPr bwMode="auto">
              <a:xfrm>
                <a:off x="517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0" name="Rectangle 1288"/>
              <p:cNvSpPr>
                <a:spLocks noChangeArrowheads="1"/>
              </p:cNvSpPr>
              <p:nvPr/>
            </p:nvSpPr>
            <p:spPr bwMode="auto">
              <a:xfrm>
                <a:off x="5286"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1" name="Rectangle 1289"/>
              <p:cNvSpPr>
                <a:spLocks noChangeArrowheads="1"/>
              </p:cNvSpPr>
              <p:nvPr/>
            </p:nvSpPr>
            <p:spPr bwMode="auto">
              <a:xfrm>
                <a:off x="5200"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2" name="Rectangle 1290"/>
              <p:cNvSpPr>
                <a:spLocks noChangeArrowheads="1"/>
              </p:cNvSpPr>
              <p:nvPr/>
            </p:nvSpPr>
            <p:spPr bwMode="auto">
              <a:xfrm>
                <a:off x="5092"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3" name="Rectangle 1291"/>
              <p:cNvSpPr>
                <a:spLocks noChangeArrowheads="1"/>
              </p:cNvSpPr>
              <p:nvPr/>
            </p:nvSpPr>
            <p:spPr bwMode="auto">
              <a:xfrm>
                <a:off x="51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4" name="Rectangle 1292"/>
              <p:cNvSpPr>
                <a:spLocks noChangeArrowheads="1"/>
              </p:cNvSpPr>
              <p:nvPr/>
            </p:nvSpPr>
            <p:spPr bwMode="auto">
              <a:xfrm>
                <a:off x="5048"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5" name="Rectangle 1293"/>
              <p:cNvSpPr>
                <a:spLocks noChangeArrowheads="1"/>
              </p:cNvSpPr>
              <p:nvPr/>
            </p:nvSpPr>
            <p:spPr bwMode="auto">
              <a:xfrm>
                <a:off x="515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6" name="Rectangle 1294"/>
              <p:cNvSpPr>
                <a:spLocks noChangeArrowheads="1"/>
              </p:cNvSpPr>
              <p:nvPr/>
            </p:nvSpPr>
            <p:spPr bwMode="auto">
              <a:xfrm>
                <a:off x="528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7" name="Rectangle 1295"/>
              <p:cNvSpPr>
                <a:spLocks noChangeArrowheads="1"/>
              </p:cNvSpPr>
              <p:nvPr/>
            </p:nvSpPr>
            <p:spPr bwMode="auto">
              <a:xfrm>
                <a:off x="5200"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8" name="Rectangle 1296"/>
              <p:cNvSpPr>
                <a:spLocks noChangeArrowheads="1"/>
              </p:cNvSpPr>
              <p:nvPr/>
            </p:nvSpPr>
            <p:spPr bwMode="auto">
              <a:xfrm>
                <a:off x="5114"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9" name="Rectangle 1297"/>
              <p:cNvSpPr>
                <a:spLocks noChangeArrowheads="1"/>
              </p:cNvSpPr>
              <p:nvPr/>
            </p:nvSpPr>
            <p:spPr bwMode="auto">
              <a:xfrm>
                <a:off x="5048"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0" name="Rectangle 1298"/>
              <p:cNvSpPr>
                <a:spLocks noChangeArrowheads="1"/>
              </p:cNvSpPr>
              <p:nvPr/>
            </p:nvSpPr>
            <p:spPr bwMode="auto">
              <a:xfrm>
                <a:off x="515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1" name="Rectangle 1299"/>
              <p:cNvSpPr>
                <a:spLocks noChangeArrowheads="1"/>
              </p:cNvSpPr>
              <p:nvPr/>
            </p:nvSpPr>
            <p:spPr bwMode="auto">
              <a:xfrm>
                <a:off x="528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2" name="Rectangle 1300"/>
              <p:cNvSpPr>
                <a:spLocks noChangeArrowheads="1"/>
              </p:cNvSpPr>
              <p:nvPr/>
            </p:nvSpPr>
            <p:spPr bwMode="auto">
              <a:xfrm>
                <a:off x="5048"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3" name="Rectangle 1301"/>
              <p:cNvSpPr>
                <a:spLocks noChangeArrowheads="1"/>
              </p:cNvSpPr>
              <p:nvPr/>
            </p:nvSpPr>
            <p:spPr bwMode="auto">
              <a:xfrm>
                <a:off x="5286"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4" name="Rectangle 1302"/>
              <p:cNvSpPr>
                <a:spLocks noChangeArrowheads="1"/>
              </p:cNvSpPr>
              <p:nvPr/>
            </p:nvSpPr>
            <p:spPr bwMode="auto">
              <a:xfrm>
                <a:off x="515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5" name="Rectangle 1303"/>
              <p:cNvSpPr>
                <a:spLocks noChangeArrowheads="1"/>
              </p:cNvSpPr>
              <p:nvPr/>
            </p:nvSpPr>
            <p:spPr bwMode="auto">
              <a:xfrm>
                <a:off x="528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6" name="Rectangle 1304"/>
              <p:cNvSpPr>
                <a:spLocks noChangeArrowheads="1"/>
              </p:cNvSpPr>
              <p:nvPr/>
            </p:nvSpPr>
            <p:spPr bwMode="auto">
              <a:xfrm>
                <a:off x="504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7" name="Rectangle 1305"/>
              <p:cNvSpPr>
                <a:spLocks noChangeArrowheads="1"/>
              </p:cNvSpPr>
              <p:nvPr/>
            </p:nvSpPr>
            <p:spPr bwMode="auto">
              <a:xfrm>
                <a:off x="517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8" name="Rectangle 1306"/>
              <p:cNvSpPr>
                <a:spLocks noChangeArrowheads="1"/>
              </p:cNvSpPr>
              <p:nvPr/>
            </p:nvSpPr>
            <p:spPr bwMode="auto">
              <a:xfrm>
                <a:off x="515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9" name="Rectangle 1307"/>
              <p:cNvSpPr>
                <a:spLocks noChangeArrowheads="1"/>
              </p:cNvSpPr>
              <p:nvPr/>
            </p:nvSpPr>
            <p:spPr bwMode="auto">
              <a:xfrm>
                <a:off x="5156" y="295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60" name="Rectangle 1308"/>
              <p:cNvSpPr>
                <a:spLocks noChangeArrowheads="1"/>
              </p:cNvSpPr>
              <p:nvPr/>
            </p:nvSpPr>
            <p:spPr bwMode="auto">
              <a:xfrm>
                <a:off x="528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vert="horz" wrap="square" lIns="91440" tIns="45720" rIns="91440" bIns="45720" numCol="1" anchor="t" anchorCtr="0" compatLnSpc="1"/>
              <a:lstStyle/>
              <a:p>
                <a:endParaRPr lang="zh-CN" altLang="en-US"/>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vert="horz" wrap="square" lIns="91440" tIns="45720" rIns="91440" bIns="45720" numCol="1" anchor="t" anchorCtr="0" compatLnSpc="1"/>
              <a:lstStyle/>
              <a:p>
                <a:endParaRPr lang="zh-CN" altLang="en-US"/>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vert="horz" wrap="square" lIns="91440" tIns="45720" rIns="91440" bIns="45720" numCol="1" anchor="t" anchorCtr="0" compatLnSpc="1"/>
              <a:lstStyle/>
              <a:p>
                <a:endParaRPr lang="zh-CN" altLang="en-US"/>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vert="horz" wrap="square" lIns="91440" tIns="45720" rIns="91440" bIns="45720" numCol="1" anchor="t" anchorCtr="0" compatLnSpc="1"/>
              <a:lstStyle/>
              <a:p>
                <a:endParaRPr lang="zh-CN" altLang="en-US"/>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vert="horz" wrap="square" lIns="91440" tIns="45720" rIns="91440" bIns="45720" numCol="1" anchor="t" anchorCtr="0" compatLnSpc="1"/>
              <a:lstStyle/>
              <a:p>
                <a:endParaRPr lang="zh-CN" altLang="en-US"/>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vert="horz" wrap="square" lIns="91440" tIns="45720" rIns="91440" bIns="45720" numCol="1" anchor="t" anchorCtr="0" compatLnSpc="1"/>
              <a:lstStyle/>
              <a:p>
                <a:endParaRPr lang="zh-CN" altLang="en-US"/>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vert="horz" wrap="square" lIns="91440" tIns="45720" rIns="91440" bIns="45720" numCol="1" anchor="t" anchorCtr="0" compatLnSpc="1"/>
              <a:lstStyle/>
              <a:p>
                <a:endParaRPr lang="zh-CN" altLang="en-US"/>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vert="horz" wrap="square" lIns="91440" tIns="45720" rIns="91440" bIns="45720" numCol="1" anchor="t" anchorCtr="0" compatLnSpc="1"/>
              <a:lstStyle/>
              <a:p>
                <a:endParaRPr lang="zh-CN" altLang="en-US"/>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vert="horz" wrap="square" lIns="91440" tIns="45720" rIns="91440" bIns="45720" numCol="1" anchor="t" anchorCtr="0" compatLnSpc="1"/>
              <a:lstStyle/>
              <a:p>
                <a:endParaRPr lang="zh-CN" altLang="en-US"/>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vert="horz" wrap="square" lIns="91440" tIns="45720" rIns="91440" bIns="45720" numCol="1" anchor="t" anchorCtr="0" compatLnSpc="1"/>
              <a:lstStyle/>
              <a:p>
                <a:endParaRPr lang="zh-CN" altLang="en-US"/>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vert="horz" wrap="square" lIns="91440" tIns="45720" rIns="91440" bIns="45720" numCol="1" anchor="t" anchorCtr="0" compatLnSpc="1"/>
              <a:lstStyle/>
              <a:p>
                <a:endParaRPr lang="zh-CN" altLang="en-US"/>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vert="horz" wrap="square" lIns="91440" tIns="45720" rIns="91440" bIns="45720" numCol="1" anchor="t" anchorCtr="0" compatLnSpc="1"/>
              <a:lstStyle/>
              <a:p>
                <a:endParaRPr lang="zh-CN" altLang="en-US"/>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vert="horz" wrap="square" lIns="91440" tIns="45720" rIns="91440" bIns="45720" numCol="1" anchor="t" anchorCtr="0" compatLnSpc="1"/>
              <a:lstStyle/>
              <a:p>
                <a:endParaRPr lang="zh-CN" altLang="en-US"/>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vert="horz" wrap="square" lIns="91440" tIns="45720" rIns="91440" bIns="45720" numCol="1" anchor="t" anchorCtr="0" compatLnSpc="1"/>
              <a:lstStyle/>
              <a:p>
                <a:endParaRPr lang="zh-CN" altLang="en-US"/>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vert="horz" wrap="square" lIns="91440" tIns="45720" rIns="91440" bIns="45720" numCol="1" anchor="t" anchorCtr="0" compatLnSpc="1"/>
              <a:lstStyle/>
              <a:p>
                <a:endParaRPr lang="zh-CN" altLang="en-US"/>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vert="horz" wrap="square" lIns="91440" tIns="45720" rIns="91440" bIns="45720" numCol="1" anchor="t" anchorCtr="0" compatLnSpc="1"/>
              <a:lstStyle/>
              <a:p>
                <a:endParaRPr lang="zh-CN" altLang="en-US"/>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vert="horz" wrap="square" lIns="91440" tIns="45720" rIns="91440" bIns="45720" numCol="1" anchor="t" anchorCtr="0" compatLnSpc="1"/>
              <a:lstStyle/>
              <a:p>
                <a:endParaRPr lang="zh-CN" altLang="en-US"/>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vert="horz" wrap="square" lIns="91440" tIns="45720" rIns="91440" bIns="45720" numCol="1" anchor="t" anchorCtr="0" compatLnSpc="1"/>
              <a:lstStyle/>
              <a:p>
                <a:endParaRPr lang="zh-CN" altLang="en-US"/>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vert="horz" wrap="square" lIns="91440" tIns="45720" rIns="91440" bIns="45720" numCol="1" anchor="t" anchorCtr="0" compatLnSpc="1"/>
              <a:lstStyle/>
              <a:p>
                <a:endParaRPr lang="zh-CN" altLang="en-US"/>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vert="horz" wrap="square" lIns="91440" tIns="45720" rIns="91440" bIns="45720" numCol="1" anchor="t" anchorCtr="0" compatLnSpc="1"/>
              <a:lstStyle/>
              <a:p>
                <a:endParaRPr lang="zh-CN" altLang="en-US"/>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60" name="Rectangle 1408"/>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1" name="Rectangle 1409"/>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4" name="Rectangle 1412"/>
              <p:cNvSpPr>
                <a:spLocks noChangeArrowheads="1"/>
              </p:cNvSpPr>
              <p:nvPr/>
            </p:nvSpPr>
            <p:spPr bwMode="auto">
              <a:xfrm>
                <a:off x="5424" y="1981"/>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vert="horz" wrap="square" lIns="91440" tIns="45720" rIns="91440" bIns="45720" numCol="1" anchor="t" anchorCtr="0" compatLnSpc="1"/>
              <a:lstStyle/>
              <a:p>
                <a:endParaRPr lang="zh-CN" altLang="en-US"/>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378" name="Rectangle 1419"/>
            <p:cNvSpPr>
              <a:spLocks noChangeArrowheads="1"/>
            </p:cNvSpPr>
            <p:nvPr/>
          </p:nvSpPr>
          <p:spPr bwMode="auto">
            <a:xfrm>
              <a:off x="-2932410" y="625474"/>
              <a:ext cx="1587" cy="1587"/>
            </a:xfrm>
            <a:prstGeom prst="rect">
              <a:avLst/>
            </a:prstGeom>
            <a:grpFill/>
            <a:ln>
              <a:noFill/>
            </a:ln>
          </p:spPr>
          <p:txBody>
            <a:bodyPr vert="horz" wrap="square" lIns="91440" tIns="45720" rIns="91440" bIns="45720" numCol="1" anchor="t" anchorCtr="0" compatLnSpc="1"/>
            <a:lstStyle/>
            <a:p>
              <a:endParaRPr lang="zh-CN" altLang="en-US"/>
            </a:p>
          </p:txBody>
        </p:sp>
        <p:sp>
          <p:nvSpPr>
            <p:cNvPr id="379" name="Rectangle 1420"/>
            <p:cNvSpPr>
              <a:spLocks noChangeArrowheads="1"/>
            </p:cNvSpPr>
            <p:nvPr/>
          </p:nvSpPr>
          <p:spPr bwMode="auto">
            <a:xfrm>
              <a:off x="-729659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0" name="Rectangle 1421"/>
            <p:cNvSpPr>
              <a:spLocks noChangeArrowheads="1"/>
            </p:cNvSpPr>
            <p:nvPr/>
          </p:nvSpPr>
          <p:spPr bwMode="auto">
            <a:xfrm>
              <a:off x="-7207695"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1" name="Rectangle 1422"/>
            <p:cNvSpPr>
              <a:spLocks noChangeArrowheads="1"/>
            </p:cNvSpPr>
            <p:nvPr/>
          </p:nvSpPr>
          <p:spPr bwMode="auto">
            <a:xfrm>
              <a:off x="-712196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2" name="Rectangle 1423"/>
            <p:cNvSpPr>
              <a:spLocks noChangeArrowheads="1"/>
            </p:cNvSpPr>
            <p:nvPr/>
          </p:nvSpPr>
          <p:spPr bwMode="auto">
            <a:xfrm>
              <a:off x="-6947336"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3" name="Rectangle 1424"/>
            <p:cNvSpPr>
              <a:spLocks noChangeArrowheads="1"/>
            </p:cNvSpPr>
            <p:nvPr/>
          </p:nvSpPr>
          <p:spPr bwMode="auto">
            <a:xfrm>
              <a:off x="-6861610"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4" name="Rectangle 1425"/>
            <p:cNvSpPr>
              <a:spLocks noChangeArrowheads="1"/>
            </p:cNvSpPr>
            <p:nvPr/>
          </p:nvSpPr>
          <p:spPr bwMode="auto">
            <a:xfrm>
              <a:off x="-7296599"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5" name="Rectangle 1426"/>
            <p:cNvSpPr>
              <a:spLocks noChangeArrowheads="1"/>
            </p:cNvSpPr>
            <p:nvPr/>
          </p:nvSpPr>
          <p:spPr bwMode="auto">
            <a:xfrm>
              <a:off x="-7207695" y="-198438"/>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6" name="Rectangle 1427"/>
            <p:cNvSpPr>
              <a:spLocks noChangeArrowheads="1"/>
            </p:cNvSpPr>
            <p:nvPr/>
          </p:nvSpPr>
          <p:spPr bwMode="auto">
            <a:xfrm>
              <a:off x="-7296599"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7" name="Rectangle 1428"/>
            <p:cNvSpPr>
              <a:spLocks noChangeArrowheads="1"/>
            </p:cNvSpPr>
            <p:nvPr/>
          </p:nvSpPr>
          <p:spPr bwMode="auto">
            <a:xfrm>
              <a:off x="-7121969"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8" name="Rectangle 1429"/>
            <p:cNvSpPr>
              <a:spLocks noChangeArrowheads="1"/>
            </p:cNvSpPr>
            <p:nvPr/>
          </p:nvSpPr>
          <p:spPr bwMode="auto">
            <a:xfrm>
              <a:off x="-6861610"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9" name="Rectangle 1430"/>
            <p:cNvSpPr>
              <a:spLocks noChangeArrowheads="1"/>
            </p:cNvSpPr>
            <p:nvPr/>
          </p:nvSpPr>
          <p:spPr bwMode="auto">
            <a:xfrm>
              <a:off x="-7296599"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0" name="Rectangle 1431"/>
            <p:cNvSpPr>
              <a:spLocks noChangeArrowheads="1"/>
            </p:cNvSpPr>
            <p:nvPr/>
          </p:nvSpPr>
          <p:spPr bwMode="auto">
            <a:xfrm>
              <a:off x="-7207695"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1" name="Rectangle 1432"/>
            <p:cNvSpPr>
              <a:spLocks noChangeArrowheads="1"/>
            </p:cNvSpPr>
            <p:nvPr/>
          </p:nvSpPr>
          <p:spPr bwMode="auto">
            <a:xfrm>
              <a:off x="-7036240" y="-20637"/>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2" name="Rectangle 1433"/>
            <p:cNvSpPr>
              <a:spLocks noChangeArrowheads="1"/>
            </p:cNvSpPr>
            <p:nvPr/>
          </p:nvSpPr>
          <p:spPr bwMode="auto">
            <a:xfrm>
              <a:off x="-7207695"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3" name="Rectangle 1434"/>
            <p:cNvSpPr>
              <a:spLocks noChangeArrowheads="1"/>
            </p:cNvSpPr>
            <p:nvPr/>
          </p:nvSpPr>
          <p:spPr bwMode="auto">
            <a:xfrm>
              <a:off x="-7121969"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4" name="Rectangle 1435"/>
            <p:cNvSpPr>
              <a:spLocks noChangeArrowheads="1"/>
            </p:cNvSpPr>
            <p:nvPr/>
          </p:nvSpPr>
          <p:spPr bwMode="auto">
            <a:xfrm>
              <a:off x="-6861610"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5" name="Rectangle 1436"/>
            <p:cNvSpPr>
              <a:spLocks noChangeArrowheads="1"/>
            </p:cNvSpPr>
            <p:nvPr/>
          </p:nvSpPr>
          <p:spPr bwMode="auto">
            <a:xfrm>
              <a:off x="-729659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6" name="Rectangle 1437"/>
            <p:cNvSpPr>
              <a:spLocks noChangeArrowheads="1"/>
            </p:cNvSpPr>
            <p:nvPr/>
          </p:nvSpPr>
          <p:spPr bwMode="auto">
            <a:xfrm>
              <a:off x="-712196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7" name="Rectangle 1438"/>
            <p:cNvSpPr>
              <a:spLocks noChangeArrowheads="1"/>
            </p:cNvSpPr>
            <p:nvPr/>
          </p:nvSpPr>
          <p:spPr bwMode="auto">
            <a:xfrm>
              <a:off x="-6947336"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8" name="Rectangle 1439"/>
            <p:cNvSpPr>
              <a:spLocks noChangeArrowheads="1"/>
            </p:cNvSpPr>
            <p:nvPr/>
          </p:nvSpPr>
          <p:spPr bwMode="auto">
            <a:xfrm>
              <a:off x="-7207695" y="2492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99" name="Rectangle 1440"/>
            <p:cNvSpPr>
              <a:spLocks noChangeArrowheads="1"/>
            </p:cNvSpPr>
            <p:nvPr/>
          </p:nvSpPr>
          <p:spPr bwMode="auto">
            <a:xfrm>
              <a:off x="-7036240" y="2492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0" name="Rectangle 1441"/>
            <p:cNvSpPr>
              <a:spLocks noChangeArrowheads="1"/>
            </p:cNvSpPr>
            <p:nvPr/>
          </p:nvSpPr>
          <p:spPr bwMode="auto">
            <a:xfrm>
              <a:off x="-6861610" y="249237"/>
              <a:ext cx="139705"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1" name="Rectangle 1442"/>
            <p:cNvSpPr>
              <a:spLocks noChangeArrowheads="1"/>
            </p:cNvSpPr>
            <p:nvPr/>
          </p:nvSpPr>
          <p:spPr bwMode="auto">
            <a:xfrm>
              <a:off x="-7296599"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2" name="Rectangle 1443"/>
            <p:cNvSpPr>
              <a:spLocks noChangeArrowheads="1"/>
            </p:cNvSpPr>
            <p:nvPr/>
          </p:nvSpPr>
          <p:spPr bwMode="auto">
            <a:xfrm>
              <a:off x="-7121969" y="338137"/>
              <a:ext cx="222258"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3" name="Rectangle 1444"/>
            <p:cNvSpPr>
              <a:spLocks noChangeArrowheads="1"/>
            </p:cNvSpPr>
            <p:nvPr/>
          </p:nvSpPr>
          <p:spPr bwMode="auto">
            <a:xfrm>
              <a:off x="-7207695"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4" name="Rectangle 1445"/>
            <p:cNvSpPr>
              <a:spLocks noChangeArrowheads="1"/>
            </p:cNvSpPr>
            <p:nvPr/>
          </p:nvSpPr>
          <p:spPr bwMode="auto">
            <a:xfrm>
              <a:off x="-7036240"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5" name="Rectangle 1446"/>
            <p:cNvSpPr>
              <a:spLocks noChangeArrowheads="1"/>
            </p:cNvSpPr>
            <p:nvPr/>
          </p:nvSpPr>
          <p:spPr bwMode="auto">
            <a:xfrm>
              <a:off x="-6947336"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6" name="Rectangle 1447"/>
            <p:cNvSpPr>
              <a:spLocks noChangeArrowheads="1"/>
            </p:cNvSpPr>
            <p:nvPr/>
          </p:nvSpPr>
          <p:spPr bwMode="auto">
            <a:xfrm>
              <a:off x="-7207695"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7" name="Rectangle 1448"/>
            <p:cNvSpPr>
              <a:spLocks noChangeArrowheads="1"/>
            </p:cNvSpPr>
            <p:nvPr/>
          </p:nvSpPr>
          <p:spPr bwMode="auto">
            <a:xfrm>
              <a:off x="-7036240"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8" name="Rectangle 1449"/>
            <p:cNvSpPr>
              <a:spLocks noChangeArrowheads="1"/>
            </p:cNvSpPr>
            <p:nvPr/>
          </p:nvSpPr>
          <p:spPr bwMode="auto">
            <a:xfrm>
              <a:off x="-729659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9" name="Rectangle 1450"/>
            <p:cNvSpPr>
              <a:spLocks noChangeArrowheads="1"/>
            </p:cNvSpPr>
            <p:nvPr/>
          </p:nvSpPr>
          <p:spPr bwMode="auto">
            <a:xfrm>
              <a:off x="-712196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0" name="Rectangle 1451"/>
            <p:cNvSpPr>
              <a:spLocks noChangeArrowheads="1"/>
            </p:cNvSpPr>
            <p:nvPr/>
          </p:nvSpPr>
          <p:spPr bwMode="auto">
            <a:xfrm>
              <a:off x="-6861610"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1" name="Rectangle 1452"/>
            <p:cNvSpPr>
              <a:spLocks noChangeArrowheads="1"/>
            </p:cNvSpPr>
            <p:nvPr/>
          </p:nvSpPr>
          <p:spPr bwMode="auto">
            <a:xfrm>
              <a:off x="-7296599"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2" name="Rectangle 1453"/>
            <p:cNvSpPr>
              <a:spLocks noChangeArrowheads="1"/>
            </p:cNvSpPr>
            <p:nvPr/>
          </p:nvSpPr>
          <p:spPr bwMode="auto">
            <a:xfrm>
              <a:off x="-7207695"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3" name="Rectangle 1454"/>
            <p:cNvSpPr>
              <a:spLocks noChangeArrowheads="1"/>
            </p:cNvSpPr>
            <p:nvPr/>
          </p:nvSpPr>
          <p:spPr bwMode="auto">
            <a:xfrm>
              <a:off x="-7296599"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4" name="Rectangle 1455"/>
            <p:cNvSpPr>
              <a:spLocks noChangeArrowheads="1"/>
            </p:cNvSpPr>
            <p:nvPr/>
          </p:nvSpPr>
          <p:spPr bwMode="auto">
            <a:xfrm>
              <a:off x="-7121969" y="784224"/>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5" name="Rectangle 1456"/>
            <p:cNvSpPr>
              <a:spLocks noChangeArrowheads="1"/>
            </p:cNvSpPr>
            <p:nvPr/>
          </p:nvSpPr>
          <p:spPr bwMode="auto">
            <a:xfrm>
              <a:off x="-6861610"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6" name="Rectangle 1457"/>
            <p:cNvSpPr>
              <a:spLocks noChangeArrowheads="1"/>
            </p:cNvSpPr>
            <p:nvPr/>
          </p:nvSpPr>
          <p:spPr bwMode="auto">
            <a:xfrm>
              <a:off x="-7207695"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7" name="Rectangle 1458"/>
            <p:cNvSpPr>
              <a:spLocks noChangeArrowheads="1"/>
            </p:cNvSpPr>
            <p:nvPr/>
          </p:nvSpPr>
          <p:spPr bwMode="auto">
            <a:xfrm>
              <a:off x="-7207695" y="9620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8" name="Rectangle 1459"/>
            <p:cNvSpPr>
              <a:spLocks noChangeArrowheads="1"/>
            </p:cNvSpPr>
            <p:nvPr/>
          </p:nvSpPr>
          <p:spPr bwMode="auto">
            <a:xfrm>
              <a:off x="-703624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9" name="Rectangle 1460"/>
            <p:cNvSpPr>
              <a:spLocks noChangeArrowheads="1"/>
            </p:cNvSpPr>
            <p:nvPr/>
          </p:nvSpPr>
          <p:spPr bwMode="auto">
            <a:xfrm>
              <a:off x="-686161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0" name="Rectangle 1461"/>
            <p:cNvSpPr>
              <a:spLocks noChangeArrowheads="1"/>
            </p:cNvSpPr>
            <p:nvPr/>
          </p:nvSpPr>
          <p:spPr bwMode="auto">
            <a:xfrm>
              <a:off x="-729659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1" name="Rectangle 1462"/>
            <p:cNvSpPr>
              <a:spLocks noChangeArrowheads="1"/>
            </p:cNvSpPr>
            <p:nvPr/>
          </p:nvSpPr>
          <p:spPr bwMode="auto">
            <a:xfrm>
              <a:off x="-712196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2" name="Rectangle 1463"/>
            <p:cNvSpPr>
              <a:spLocks noChangeArrowheads="1"/>
            </p:cNvSpPr>
            <p:nvPr/>
          </p:nvSpPr>
          <p:spPr bwMode="auto">
            <a:xfrm>
              <a:off x="-6947336" y="10509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3" name="Rectangle 1464"/>
            <p:cNvSpPr>
              <a:spLocks noChangeArrowheads="1"/>
            </p:cNvSpPr>
            <p:nvPr/>
          </p:nvSpPr>
          <p:spPr bwMode="auto">
            <a:xfrm>
              <a:off x="-7296599" y="1139826"/>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4" name="Rectangle 1465"/>
            <p:cNvSpPr>
              <a:spLocks noChangeArrowheads="1"/>
            </p:cNvSpPr>
            <p:nvPr/>
          </p:nvSpPr>
          <p:spPr bwMode="auto">
            <a:xfrm>
              <a:off x="-7036240" y="1139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5" name="Rectangle 1466"/>
            <p:cNvSpPr>
              <a:spLocks noChangeArrowheads="1"/>
            </p:cNvSpPr>
            <p:nvPr/>
          </p:nvSpPr>
          <p:spPr bwMode="auto">
            <a:xfrm>
              <a:off x="-7121969"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6" name="Rectangle 1467"/>
            <p:cNvSpPr>
              <a:spLocks noChangeArrowheads="1"/>
            </p:cNvSpPr>
            <p:nvPr/>
          </p:nvSpPr>
          <p:spPr bwMode="auto">
            <a:xfrm>
              <a:off x="-6947336" y="12319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7" name="Rectangle 1468"/>
            <p:cNvSpPr>
              <a:spLocks noChangeArrowheads="1"/>
            </p:cNvSpPr>
            <p:nvPr/>
          </p:nvSpPr>
          <p:spPr bwMode="auto">
            <a:xfrm>
              <a:off x="-6861610"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8" name="Rectangle 1469"/>
            <p:cNvSpPr>
              <a:spLocks noChangeArrowheads="1"/>
            </p:cNvSpPr>
            <p:nvPr/>
          </p:nvSpPr>
          <p:spPr bwMode="auto">
            <a:xfrm>
              <a:off x="-729659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9" name="Rectangle 1470"/>
            <p:cNvSpPr>
              <a:spLocks noChangeArrowheads="1"/>
            </p:cNvSpPr>
            <p:nvPr/>
          </p:nvSpPr>
          <p:spPr bwMode="auto">
            <a:xfrm>
              <a:off x="-7207695"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0" name="Rectangle 1471"/>
            <p:cNvSpPr>
              <a:spLocks noChangeArrowheads="1"/>
            </p:cNvSpPr>
            <p:nvPr/>
          </p:nvSpPr>
          <p:spPr bwMode="auto">
            <a:xfrm>
              <a:off x="-712196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1" name="Rectangle 1472"/>
            <p:cNvSpPr>
              <a:spLocks noChangeArrowheads="1"/>
            </p:cNvSpPr>
            <p:nvPr/>
          </p:nvSpPr>
          <p:spPr bwMode="auto">
            <a:xfrm>
              <a:off x="-6861610"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2" name="Rectangle 1473"/>
            <p:cNvSpPr>
              <a:spLocks noChangeArrowheads="1"/>
            </p:cNvSpPr>
            <p:nvPr/>
          </p:nvSpPr>
          <p:spPr bwMode="auto">
            <a:xfrm>
              <a:off x="-729659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3" name="Rectangle 1474"/>
            <p:cNvSpPr>
              <a:spLocks noChangeArrowheads="1"/>
            </p:cNvSpPr>
            <p:nvPr/>
          </p:nvSpPr>
          <p:spPr bwMode="auto">
            <a:xfrm>
              <a:off x="-712196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4" name="Rectangle 1475"/>
            <p:cNvSpPr>
              <a:spLocks noChangeArrowheads="1"/>
            </p:cNvSpPr>
            <p:nvPr/>
          </p:nvSpPr>
          <p:spPr bwMode="auto">
            <a:xfrm>
              <a:off x="-6947336"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5" name="Rectangle 1476"/>
            <p:cNvSpPr>
              <a:spLocks noChangeArrowheads="1"/>
            </p:cNvSpPr>
            <p:nvPr/>
          </p:nvSpPr>
          <p:spPr bwMode="auto">
            <a:xfrm>
              <a:off x="-7207695"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6" name="Rectangle 1477"/>
            <p:cNvSpPr>
              <a:spLocks noChangeArrowheads="1"/>
            </p:cNvSpPr>
            <p:nvPr/>
          </p:nvSpPr>
          <p:spPr bwMode="auto">
            <a:xfrm>
              <a:off x="-703624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7" name="Rectangle 1478"/>
            <p:cNvSpPr>
              <a:spLocks noChangeArrowheads="1"/>
            </p:cNvSpPr>
            <p:nvPr/>
          </p:nvSpPr>
          <p:spPr bwMode="auto">
            <a:xfrm>
              <a:off x="-686161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8" name="Rectangle 1479"/>
            <p:cNvSpPr>
              <a:spLocks noChangeArrowheads="1"/>
            </p:cNvSpPr>
            <p:nvPr/>
          </p:nvSpPr>
          <p:spPr bwMode="auto">
            <a:xfrm>
              <a:off x="-729659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39" name="Rectangle 1480"/>
            <p:cNvSpPr>
              <a:spLocks noChangeArrowheads="1"/>
            </p:cNvSpPr>
            <p:nvPr/>
          </p:nvSpPr>
          <p:spPr bwMode="auto">
            <a:xfrm>
              <a:off x="-712196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0" name="Rectangle 1481"/>
            <p:cNvSpPr>
              <a:spLocks noChangeArrowheads="1"/>
            </p:cNvSpPr>
            <p:nvPr/>
          </p:nvSpPr>
          <p:spPr bwMode="auto">
            <a:xfrm>
              <a:off x="-676953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1" name="Rectangle 1482"/>
            <p:cNvSpPr>
              <a:spLocks noChangeArrowheads="1"/>
            </p:cNvSpPr>
            <p:nvPr/>
          </p:nvSpPr>
          <p:spPr bwMode="auto">
            <a:xfrm>
              <a:off x="-6683803"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2" name="Rectangle 1483"/>
            <p:cNvSpPr>
              <a:spLocks noChangeArrowheads="1"/>
            </p:cNvSpPr>
            <p:nvPr/>
          </p:nvSpPr>
          <p:spPr bwMode="auto">
            <a:xfrm>
              <a:off x="-650917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3" name="Rectangle 1484"/>
            <p:cNvSpPr>
              <a:spLocks noChangeArrowheads="1"/>
            </p:cNvSpPr>
            <p:nvPr/>
          </p:nvSpPr>
          <p:spPr bwMode="auto">
            <a:xfrm>
              <a:off x="-6423444"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4" name="Rectangle 1485"/>
            <p:cNvSpPr>
              <a:spLocks noChangeArrowheads="1"/>
            </p:cNvSpPr>
            <p:nvPr/>
          </p:nvSpPr>
          <p:spPr bwMode="auto">
            <a:xfrm>
              <a:off x="-6337717"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5" name="Rectangle 1486"/>
            <p:cNvSpPr>
              <a:spLocks noChangeArrowheads="1"/>
            </p:cNvSpPr>
            <p:nvPr/>
          </p:nvSpPr>
          <p:spPr bwMode="auto">
            <a:xfrm>
              <a:off x="-6769532" y="-1984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6" name="Rectangle 1487"/>
            <p:cNvSpPr>
              <a:spLocks noChangeArrowheads="1"/>
            </p:cNvSpPr>
            <p:nvPr/>
          </p:nvSpPr>
          <p:spPr bwMode="auto">
            <a:xfrm>
              <a:off x="-6598076"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7" name="Rectangle 1488"/>
            <p:cNvSpPr>
              <a:spLocks noChangeArrowheads="1"/>
            </p:cNvSpPr>
            <p:nvPr/>
          </p:nvSpPr>
          <p:spPr bwMode="auto">
            <a:xfrm>
              <a:off x="-6423444"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8" name="Rectangle 1489"/>
            <p:cNvSpPr>
              <a:spLocks noChangeArrowheads="1"/>
            </p:cNvSpPr>
            <p:nvPr/>
          </p:nvSpPr>
          <p:spPr bwMode="auto">
            <a:xfrm>
              <a:off x="-6683803"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9" name="Rectangle 1490"/>
            <p:cNvSpPr>
              <a:spLocks noChangeArrowheads="1"/>
            </p:cNvSpPr>
            <p:nvPr/>
          </p:nvSpPr>
          <p:spPr bwMode="auto">
            <a:xfrm>
              <a:off x="-6337717"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0" name="Rectangle 1491"/>
            <p:cNvSpPr>
              <a:spLocks noChangeArrowheads="1"/>
            </p:cNvSpPr>
            <p:nvPr/>
          </p:nvSpPr>
          <p:spPr bwMode="auto">
            <a:xfrm>
              <a:off x="-6769532"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1" name="Rectangle 1492"/>
            <p:cNvSpPr>
              <a:spLocks noChangeArrowheads="1"/>
            </p:cNvSpPr>
            <p:nvPr/>
          </p:nvSpPr>
          <p:spPr bwMode="auto">
            <a:xfrm>
              <a:off x="-6509172" y="-20637"/>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2" name="Rectangle 1493"/>
            <p:cNvSpPr>
              <a:spLocks noChangeArrowheads="1"/>
            </p:cNvSpPr>
            <p:nvPr/>
          </p:nvSpPr>
          <p:spPr bwMode="auto">
            <a:xfrm>
              <a:off x="-6337717"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3" name="Rectangle 1494"/>
            <p:cNvSpPr>
              <a:spLocks noChangeArrowheads="1"/>
            </p:cNvSpPr>
            <p:nvPr/>
          </p:nvSpPr>
          <p:spPr bwMode="auto">
            <a:xfrm>
              <a:off x="-676953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4" name="Rectangle 1495"/>
            <p:cNvSpPr>
              <a:spLocks noChangeArrowheads="1"/>
            </p:cNvSpPr>
            <p:nvPr/>
          </p:nvSpPr>
          <p:spPr bwMode="auto">
            <a:xfrm>
              <a:off x="-6683803" y="68264"/>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5" name="Rectangle 1496"/>
            <p:cNvSpPr>
              <a:spLocks noChangeArrowheads="1"/>
            </p:cNvSpPr>
            <p:nvPr/>
          </p:nvSpPr>
          <p:spPr bwMode="auto">
            <a:xfrm>
              <a:off x="-650917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6" name="Rectangle 1497"/>
            <p:cNvSpPr>
              <a:spLocks noChangeArrowheads="1"/>
            </p:cNvSpPr>
            <p:nvPr/>
          </p:nvSpPr>
          <p:spPr bwMode="auto">
            <a:xfrm>
              <a:off x="-6337717"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7" name="Rectangle 1498"/>
            <p:cNvSpPr>
              <a:spLocks noChangeArrowheads="1"/>
            </p:cNvSpPr>
            <p:nvPr/>
          </p:nvSpPr>
          <p:spPr bwMode="auto">
            <a:xfrm>
              <a:off x="-6769532"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8" name="Rectangle 1499"/>
            <p:cNvSpPr>
              <a:spLocks noChangeArrowheads="1"/>
            </p:cNvSpPr>
            <p:nvPr/>
          </p:nvSpPr>
          <p:spPr bwMode="auto">
            <a:xfrm>
              <a:off x="-6598076"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9" name="Rectangle 1500"/>
            <p:cNvSpPr>
              <a:spLocks noChangeArrowheads="1"/>
            </p:cNvSpPr>
            <p:nvPr/>
          </p:nvSpPr>
          <p:spPr bwMode="auto">
            <a:xfrm>
              <a:off x="-6515522" y="157162"/>
              <a:ext cx="142880"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60" name="Rectangle 1501"/>
            <p:cNvSpPr>
              <a:spLocks noChangeArrowheads="1"/>
            </p:cNvSpPr>
            <p:nvPr/>
          </p:nvSpPr>
          <p:spPr bwMode="auto">
            <a:xfrm>
              <a:off x="-6683803"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1" name="Rectangle 1502"/>
            <p:cNvSpPr>
              <a:spLocks noChangeArrowheads="1"/>
            </p:cNvSpPr>
            <p:nvPr/>
          </p:nvSpPr>
          <p:spPr bwMode="auto">
            <a:xfrm>
              <a:off x="-6423444"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2" name="Rectangle 1503"/>
            <p:cNvSpPr>
              <a:spLocks noChangeArrowheads="1"/>
            </p:cNvSpPr>
            <p:nvPr/>
          </p:nvSpPr>
          <p:spPr bwMode="auto">
            <a:xfrm>
              <a:off x="-6337717"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3" name="Rectangle 1504"/>
            <p:cNvSpPr>
              <a:spLocks noChangeArrowheads="1"/>
            </p:cNvSpPr>
            <p:nvPr/>
          </p:nvSpPr>
          <p:spPr bwMode="auto">
            <a:xfrm>
              <a:off x="-676953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4" name="Rectangle 1505"/>
            <p:cNvSpPr>
              <a:spLocks noChangeArrowheads="1"/>
            </p:cNvSpPr>
            <p:nvPr/>
          </p:nvSpPr>
          <p:spPr bwMode="auto">
            <a:xfrm>
              <a:off x="-6598076"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5" name="Rectangle 1506"/>
            <p:cNvSpPr>
              <a:spLocks noChangeArrowheads="1"/>
            </p:cNvSpPr>
            <p:nvPr/>
          </p:nvSpPr>
          <p:spPr bwMode="auto">
            <a:xfrm>
              <a:off x="-650917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6" name="Rectangle 1507"/>
            <p:cNvSpPr>
              <a:spLocks noChangeArrowheads="1"/>
            </p:cNvSpPr>
            <p:nvPr/>
          </p:nvSpPr>
          <p:spPr bwMode="auto">
            <a:xfrm>
              <a:off x="-6337717"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7" name="Rectangle 1508"/>
            <p:cNvSpPr>
              <a:spLocks noChangeArrowheads="1"/>
            </p:cNvSpPr>
            <p:nvPr/>
          </p:nvSpPr>
          <p:spPr bwMode="auto">
            <a:xfrm>
              <a:off x="-6683803"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8" name="Rectangle 1509"/>
            <p:cNvSpPr>
              <a:spLocks noChangeArrowheads="1"/>
            </p:cNvSpPr>
            <p:nvPr/>
          </p:nvSpPr>
          <p:spPr bwMode="auto">
            <a:xfrm>
              <a:off x="-6509172"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9" name="Rectangle 1510"/>
            <p:cNvSpPr>
              <a:spLocks noChangeArrowheads="1"/>
            </p:cNvSpPr>
            <p:nvPr/>
          </p:nvSpPr>
          <p:spPr bwMode="auto">
            <a:xfrm>
              <a:off x="-6423444"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0" name="Rectangle 1511"/>
            <p:cNvSpPr>
              <a:spLocks noChangeArrowheads="1"/>
            </p:cNvSpPr>
            <p:nvPr/>
          </p:nvSpPr>
          <p:spPr bwMode="auto">
            <a:xfrm>
              <a:off x="-6337717"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1" name="Rectangle 1512"/>
            <p:cNvSpPr>
              <a:spLocks noChangeArrowheads="1"/>
            </p:cNvSpPr>
            <p:nvPr/>
          </p:nvSpPr>
          <p:spPr bwMode="auto">
            <a:xfrm>
              <a:off x="-6769532" y="515938"/>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2" name="Rectangle 1513"/>
            <p:cNvSpPr>
              <a:spLocks noChangeArrowheads="1"/>
            </p:cNvSpPr>
            <p:nvPr/>
          </p:nvSpPr>
          <p:spPr bwMode="auto">
            <a:xfrm>
              <a:off x="-6509172"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3" name="Rectangle 1514"/>
            <p:cNvSpPr>
              <a:spLocks noChangeArrowheads="1"/>
            </p:cNvSpPr>
            <p:nvPr/>
          </p:nvSpPr>
          <p:spPr bwMode="auto">
            <a:xfrm>
              <a:off x="-6337717"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4" name="Rectangle 1515"/>
            <p:cNvSpPr>
              <a:spLocks noChangeArrowheads="1"/>
            </p:cNvSpPr>
            <p:nvPr/>
          </p:nvSpPr>
          <p:spPr bwMode="auto">
            <a:xfrm>
              <a:off x="-6509172" y="6064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5" name="Rectangle 1516"/>
            <p:cNvSpPr>
              <a:spLocks noChangeArrowheads="1"/>
            </p:cNvSpPr>
            <p:nvPr/>
          </p:nvSpPr>
          <p:spPr bwMode="auto">
            <a:xfrm>
              <a:off x="-6337717"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6" name="Rectangle 1517"/>
            <p:cNvSpPr>
              <a:spLocks noChangeArrowheads="1"/>
            </p:cNvSpPr>
            <p:nvPr/>
          </p:nvSpPr>
          <p:spPr bwMode="auto">
            <a:xfrm>
              <a:off x="-6947336" y="695326"/>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7" name="Rectangle 1518"/>
            <p:cNvSpPr>
              <a:spLocks noChangeArrowheads="1"/>
            </p:cNvSpPr>
            <p:nvPr/>
          </p:nvSpPr>
          <p:spPr bwMode="auto">
            <a:xfrm>
              <a:off x="-6509172"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8" name="Rectangle 1519"/>
            <p:cNvSpPr>
              <a:spLocks noChangeArrowheads="1"/>
            </p:cNvSpPr>
            <p:nvPr/>
          </p:nvSpPr>
          <p:spPr bwMode="auto">
            <a:xfrm>
              <a:off x="-6337717"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9" name="Rectangle 1520"/>
            <p:cNvSpPr>
              <a:spLocks noChangeArrowheads="1"/>
            </p:cNvSpPr>
            <p:nvPr/>
          </p:nvSpPr>
          <p:spPr bwMode="auto">
            <a:xfrm>
              <a:off x="-6683803"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0" name="Rectangle 1521"/>
            <p:cNvSpPr>
              <a:spLocks noChangeArrowheads="1"/>
            </p:cNvSpPr>
            <p:nvPr/>
          </p:nvSpPr>
          <p:spPr bwMode="auto">
            <a:xfrm>
              <a:off x="-6598076"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1" name="Rectangle 1522"/>
            <p:cNvSpPr>
              <a:spLocks noChangeArrowheads="1"/>
            </p:cNvSpPr>
            <p:nvPr/>
          </p:nvSpPr>
          <p:spPr bwMode="auto">
            <a:xfrm>
              <a:off x="-6420269" y="784224"/>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2" name="Rectangle 1523"/>
            <p:cNvSpPr>
              <a:spLocks noChangeArrowheads="1"/>
            </p:cNvSpPr>
            <p:nvPr/>
          </p:nvSpPr>
          <p:spPr bwMode="auto">
            <a:xfrm>
              <a:off x="-6683803"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3" name="Rectangle 1524"/>
            <p:cNvSpPr>
              <a:spLocks noChangeArrowheads="1"/>
            </p:cNvSpPr>
            <p:nvPr/>
          </p:nvSpPr>
          <p:spPr bwMode="auto">
            <a:xfrm>
              <a:off x="-6509172"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4" name="Rectangle 1525"/>
            <p:cNvSpPr>
              <a:spLocks noChangeArrowheads="1"/>
            </p:cNvSpPr>
            <p:nvPr/>
          </p:nvSpPr>
          <p:spPr bwMode="auto">
            <a:xfrm>
              <a:off x="-6423444"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5" name="Rectangle 1526"/>
            <p:cNvSpPr>
              <a:spLocks noChangeArrowheads="1"/>
            </p:cNvSpPr>
            <p:nvPr/>
          </p:nvSpPr>
          <p:spPr bwMode="auto">
            <a:xfrm>
              <a:off x="-6337717"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6" name="Rectangle 1527"/>
            <p:cNvSpPr>
              <a:spLocks noChangeArrowheads="1"/>
            </p:cNvSpPr>
            <p:nvPr/>
          </p:nvSpPr>
          <p:spPr bwMode="auto">
            <a:xfrm>
              <a:off x="-6683803" y="962025"/>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7" name="Rectangle 1528"/>
            <p:cNvSpPr>
              <a:spLocks noChangeArrowheads="1"/>
            </p:cNvSpPr>
            <p:nvPr/>
          </p:nvSpPr>
          <p:spPr bwMode="auto">
            <a:xfrm>
              <a:off x="-6337717"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8" name="Rectangle 1529"/>
            <p:cNvSpPr>
              <a:spLocks noChangeArrowheads="1"/>
            </p:cNvSpPr>
            <p:nvPr/>
          </p:nvSpPr>
          <p:spPr bwMode="auto">
            <a:xfrm>
              <a:off x="-6769532" y="10509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9" name="Rectangle 1530"/>
            <p:cNvSpPr>
              <a:spLocks noChangeArrowheads="1"/>
            </p:cNvSpPr>
            <p:nvPr/>
          </p:nvSpPr>
          <p:spPr bwMode="auto">
            <a:xfrm>
              <a:off x="-6337717"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0" name="Rectangle 1531"/>
            <p:cNvSpPr>
              <a:spLocks noChangeArrowheads="1"/>
            </p:cNvSpPr>
            <p:nvPr/>
          </p:nvSpPr>
          <p:spPr bwMode="auto">
            <a:xfrm>
              <a:off x="-676953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1" name="Rectangle 1532"/>
            <p:cNvSpPr>
              <a:spLocks noChangeArrowheads="1"/>
            </p:cNvSpPr>
            <p:nvPr/>
          </p:nvSpPr>
          <p:spPr bwMode="auto">
            <a:xfrm>
              <a:off x="-6683803" y="1139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2" name="Rectangle 1533"/>
            <p:cNvSpPr>
              <a:spLocks noChangeArrowheads="1"/>
            </p:cNvSpPr>
            <p:nvPr/>
          </p:nvSpPr>
          <p:spPr bwMode="auto">
            <a:xfrm>
              <a:off x="-650917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3" name="Rectangle 1534"/>
            <p:cNvSpPr>
              <a:spLocks noChangeArrowheads="1"/>
            </p:cNvSpPr>
            <p:nvPr/>
          </p:nvSpPr>
          <p:spPr bwMode="auto">
            <a:xfrm>
              <a:off x="-6420269" y="1139825"/>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4" name="Rectangle 1535"/>
            <p:cNvSpPr>
              <a:spLocks noChangeArrowheads="1"/>
            </p:cNvSpPr>
            <p:nvPr/>
          </p:nvSpPr>
          <p:spPr bwMode="auto">
            <a:xfrm>
              <a:off x="-6598076"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5" name="Rectangle 1536"/>
            <p:cNvSpPr>
              <a:spLocks noChangeArrowheads="1"/>
            </p:cNvSpPr>
            <p:nvPr/>
          </p:nvSpPr>
          <p:spPr bwMode="auto">
            <a:xfrm>
              <a:off x="-6423444"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6" name="Rectangle 1537"/>
            <p:cNvSpPr>
              <a:spLocks noChangeArrowheads="1"/>
            </p:cNvSpPr>
            <p:nvPr/>
          </p:nvSpPr>
          <p:spPr bwMode="auto">
            <a:xfrm>
              <a:off x="-6337717"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7" name="Rectangle 1538"/>
            <p:cNvSpPr>
              <a:spLocks noChangeArrowheads="1"/>
            </p:cNvSpPr>
            <p:nvPr/>
          </p:nvSpPr>
          <p:spPr bwMode="auto">
            <a:xfrm>
              <a:off x="-6769532"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8" name="Rectangle 1539"/>
            <p:cNvSpPr>
              <a:spLocks noChangeArrowheads="1"/>
            </p:cNvSpPr>
            <p:nvPr/>
          </p:nvSpPr>
          <p:spPr bwMode="auto">
            <a:xfrm>
              <a:off x="-6683803"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9" name="Rectangle 1540"/>
            <p:cNvSpPr>
              <a:spLocks noChangeArrowheads="1"/>
            </p:cNvSpPr>
            <p:nvPr/>
          </p:nvSpPr>
          <p:spPr bwMode="auto">
            <a:xfrm>
              <a:off x="-6598076"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0" name="Rectangle 1541"/>
            <p:cNvSpPr>
              <a:spLocks noChangeArrowheads="1"/>
            </p:cNvSpPr>
            <p:nvPr/>
          </p:nvSpPr>
          <p:spPr bwMode="auto">
            <a:xfrm>
              <a:off x="-6337717"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1" name="Rectangle 1542"/>
            <p:cNvSpPr>
              <a:spLocks noChangeArrowheads="1"/>
            </p:cNvSpPr>
            <p:nvPr/>
          </p:nvSpPr>
          <p:spPr bwMode="auto">
            <a:xfrm>
              <a:off x="-6769532"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2" name="Rectangle 1543"/>
            <p:cNvSpPr>
              <a:spLocks noChangeArrowheads="1"/>
            </p:cNvSpPr>
            <p:nvPr/>
          </p:nvSpPr>
          <p:spPr bwMode="auto">
            <a:xfrm>
              <a:off x="-6598076"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3" name="Rectangle 1544"/>
            <p:cNvSpPr>
              <a:spLocks noChangeArrowheads="1"/>
            </p:cNvSpPr>
            <p:nvPr/>
          </p:nvSpPr>
          <p:spPr bwMode="auto">
            <a:xfrm>
              <a:off x="-6423444"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4" name="Rectangle 1545"/>
            <p:cNvSpPr>
              <a:spLocks noChangeArrowheads="1"/>
            </p:cNvSpPr>
            <p:nvPr/>
          </p:nvSpPr>
          <p:spPr bwMode="auto">
            <a:xfrm>
              <a:off x="-6683803"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5" name="Rectangle 1546"/>
            <p:cNvSpPr>
              <a:spLocks noChangeArrowheads="1"/>
            </p:cNvSpPr>
            <p:nvPr/>
          </p:nvSpPr>
          <p:spPr bwMode="auto">
            <a:xfrm>
              <a:off x="-6509172"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6" name="Rectangle 1547"/>
            <p:cNvSpPr>
              <a:spLocks noChangeArrowheads="1"/>
            </p:cNvSpPr>
            <p:nvPr/>
          </p:nvSpPr>
          <p:spPr bwMode="auto">
            <a:xfrm>
              <a:off x="-6337717"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7" name="Rectangle 1548"/>
            <p:cNvSpPr>
              <a:spLocks noChangeArrowheads="1"/>
            </p:cNvSpPr>
            <p:nvPr/>
          </p:nvSpPr>
          <p:spPr bwMode="auto">
            <a:xfrm>
              <a:off x="-6769532" y="1587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8" name="Rectangle 1549"/>
            <p:cNvSpPr>
              <a:spLocks noChangeArrowheads="1"/>
            </p:cNvSpPr>
            <p:nvPr/>
          </p:nvSpPr>
          <p:spPr bwMode="auto">
            <a:xfrm>
              <a:off x="-6598076"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9" name="Rectangle 1550"/>
            <p:cNvSpPr>
              <a:spLocks noChangeArrowheads="1"/>
            </p:cNvSpPr>
            <p:nvPr/>
          </p:nvSpPr>
          <p:spPr bwMode="auto">
            <a:xfrm>
              <a:off x="-6337717"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0" name="Rectangle 1551"/>
            <p:cNvSpPr>
              <a:spLocks noChangeArrowheads="1"/>
            </p:cNvSpPr>
            <p:nvPr/>
          </p:nvSpPr>
          <p:spPr bwMode="auto">
            <a:xfrm>
              <a:off x="-7121969"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1" name="Rectangle 1552"/>
            <p:cNvSpPr>
              <a:spLocks noChangeArrowheads="1"/>
            </p:cNvSpPr>
            <p:nvPr/>
          </p:nvSpPr>
          <p:spPr bwMode="auto">
            <a:xfrm>
              <a:off x="-6861610"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2" name="Rectangle 1553"/>
            <p:cNvSpPr>
              <a:spLocks noChangeArrowheads="1"/>
            </p:cNvSpPr>
            <p:nvPr/>
          </p:nvSpPr>
          <p:spPr bwMode="auto">
            <a:xfrm>
              <a:off x="-6769532" y="16748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3" name="Rectangle 1554"/>
            <p:cNvSpPr>
              <a:spLocks noChangeArrowheads="1"/>
            </p:cNvSpPr>
            <p:nvPr/>
          </p:nvSpPr>
          <p:spPr bwMode="auto">
            <a:xfrm>
              <a:off x="-6598076"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4" name="Rectangle 1555"/>
            <p:cNvSpPr>
              <a:spLocks noChangeArrowheads="1"/>
            </p:cNvSpPr>
            <p:nvPr/>
          </p:nvSpPr>
          <p:spPr bwMode="auto">
            <a:xfrm>
              <a:off x="-7296599"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5" name="Rectangle 1556"/>
            <p:cNvSpPr>
              <a:spLocks noChangeArrowheads="1"/>
            </p:cNvSpPr>
            <p:nvPr/>
          </p:nvSpPr>
          <p:spPr bwMode="auto">
            <a:xfrm>
              <a:off x="-7207695"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6" name="Rectangle 1557"/>
            <p:cNvSpPr>
              <a:spLocks noChangeArrowheads="1"/>
            </p:cNvSpPr>
            <p:nvPr/>
          </p:nvSpPr>
          <p:spPr bwMode="auto">
            <a:xfrm>
              <a:off x="-6947336"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7" name="Rectangle 1558"/>
            <p:cNvSpPr>
              <a:spLocks noChangeArrowheads="1"/>
            </p:cNvSpPr>
            <p:nvPr/>
          </p:nvSpPr>
          <p:spPr bwMode="auto">
            <a:xfrm>
              <a:off x="-6769532"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8" name="Rectangle 1559"/>
            <p:cNvSpPr>
              <a:spLocks noChangeArrowheads="1"/>
            </p:cNvSpPr>
            <p:nvPr/>
          </p:nvSpPr>
          <p:spPr bwMode="auto">
            <a:xfrm>
              <a:off x="-6337717"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9" name="Rectangle 1560"/>
            <p:cNvSpPr>
              <a:spLocks noChangeArrowheads="1"/>
            </p:cNvSpPr>
            <p:nvPr/>
          </p:nvSpPr>
          <p:spPr bwMode="auto">
            <a:xfrm>
              <a:off x="-686161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0" name="Rectangle 1561"/>
            <p:cNvSpPr>
              <a:spLocks noChangeArrowheads="1"/>
            </p:cNvSpPr>
            <p:nvPr/>
          </p:nvSpPr>
          <p:spPr bwMode="auto">
            <a:xfrm>
              <a:off x="-703624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1" name="Rectangle 1562"/>
            <p:cNvSpPr>
              <a:spLocks noChangeArrowheads="1"/>
            </p:cNvSpPr>
            <p:nvPr/>
          </p:nvSpPr>
          <p:spPr bwMode="auto">
            <a:xfrm>
              <a:off x="-6423444"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2" name="Rectangle 1563"/>
            <p:cNvSpPr>
              <a:spLocks noChangeArrowheads="1"/>
            </p:cNvSpPr>
            <p:nvPr/>
          </p:nvSpPr>
          <p:spPr bwMode="auto">
            <a:xfrm>
              <a:off x="-6337717"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3" name="Rectangle 1564"/>
            <p:cNvSpPr>
              <a:spLocks noChangeArrowheads="1"/>
            </p:cNvSpPr>
            <p:nvPr/>
          </p:nvSpPr>
          <p:spPr bwMode="auto">
            <a:xfrm>
              <a:off x="-729659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4" name="Rectangle 1565"/>
            <p:cNvSpPr>
              <a:spLocks noChangeArrowheads="1"/>
            </p:cNvSpPr>
            <p:nvPr/>
          </p:nvSpPr>
          <p:spPr bwMode="auto">
            <a:xfrm>
              <a:off x="-6683803"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5" name="Rectangle 1566"/>
            <p:cNvSpPr>
              <a:spLocks noChangeArrowheads="1"/>
            </p:cNvSpPr>
            <p:nvPr/>
          </p:nvSpPr>
          <p:spPr bwMode="auto">
            <a:xfrm>
              <a:off x="-712196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6" name="Rectangle 1567"/>
            <p:cNvSpPr>
              <a:spLocks noChangeArrowheads="1"/>
            </p:cNvSpPr>
            <p:nvPr/>
          </p:nvSpPr>
          <p:spPr bwMode="auto">
            <a:xfrm>
              <a:off x="-6509172" y="19161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7" name="Rectangle 1568"/>
            <p:cNvSpPr>
              <a:spLocks noChangeArrowheads="1"/>
            </p:cNvSpPr>
            <p:nvPr/>
          </p:nvSpPr>
          <p:spPr bwMode="auto">
            <a:xfrm>
              <a:off x="-6337717"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8" name="Rectangle 1569"/>
            <p:cNvSpPr>
              <a:spLocks noChangeArrowheads="1"/>
            </p:cNvSpPr>
            <p:nvPr/>
          </p:nvSpPr>
          <p:spPr bwMode="auto">
            <a:xfrm>
              <a:off x="-7296599"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29" name="Rectangle 1570"/>
            <p:cNvSpPr>
              <a:spLocks noChangeArrowheads="1"/>
            </p:cNvSpPr>
            <p:nvPr/>
          </p:nvSpPr>
          <p:spPr bwMode="auto">
            <a:xfrm>
              <a:off x="-7036240"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0" name="Rectangle 1571"/>
            <p:cNvSpPr>
              <a:spLocks noChangeArrowheads="1"/>
            </p:cNvSpPr>
            <p:nvPr/>
          </p:nvSpPr>
          <p:spPr bwMode="auto">
            <a:xfrm>
              <a:off x="-7207695"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1" name="Rectangle 1572"/>
            <p:cNvSpPr>
              <a:spLocks noChangeArrowheads="1"/>
            </p:cNvSpPr>
            <p:nvPr/>
          </p:nvSpPr>
          <p:spPr bwMode="auto">
            <a:xfrm>
              <a:off x="-6598076"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2" name="Rectangle 1573"/>
            <p:cNvSpPr>
              <a:spLocks noChangeArrowheads="1"/>
            </p:cNvSpPr>
            <p:nvPr/>
          </p:nvSpPr>
          <p:spPr bwMode="auto">
            <a:xfrm>
              <a:off x="-6509172"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3" name="Rectangle 1574"/>
            <p:cNvSpPr>
              <a:spLocks noChangeArrowheads="1"/>
            </p:cNvSpPr>
            <p:nvPr/>
          </p:nvSpPr>
          <p:spPr bwMode="auto">
            <a:xfrm>
              <a:off x="-7296599"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4" name="Rectangle 1575"/>
            <p:cNvSpPr>
              <a:spLocks noChangeArrowheads="1"/>
            </p:cNvSpPr>
            <p:nvPr/>
          </p:nvSpPr>
          <p:spPr bwMode="auto">
            <a:xfrm>
              <a:off x="-6683803"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5" name="Rectangle 1576"/>
            <p:cNvSpPr>
              <a:spLocks noChangeArrowheads="1"/>
            </p:cNvSpPr>
            <p:nvPr/>
          </p:nvSpPr>
          <p:spPr bwMode="auto">
            <a:xfrm>
              <a:off x="-703624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6" name="Rectangle 1577"/>
            <p:cNvSpPr>
              <a:spLocks noChangeArrowheads="1"/>
            </p:cNvSpPr>
            <p:nvPr/>
          </p:nvSpPr>
          <p:spPr bwMode="auto">
            <a:xfrm>
              <a:off x="-686161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7" name="Rectangle 1578"/>
            <p:cNvSpPr>
              <a:spLocks noChangeArrowheads="1"/>
            </p:cNvSpPr>
            <p:nvPr/>
          </p:nvSpPr>
          <p:spPr bwMode="auto">
            <a:xfrm>
              <a:off x="-6337717"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8" name="Rectangle 1579"/>
            <p:cNvSpPr>
              <a:spLocks noChangeArrowheads="1"/>
            </p:cNvSpPr>
            <p:nvPr/>
          </p:nvSpPr>
          <p:spPr bwMode="auto">
            <a:xfrm>
              <a:off x="-7296599"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39" name="Rectangle 1580"/>
            <p:cNvSpPr>
              <a:spLocks noChangeArrowheads="1"/>
            </p:cNvSpPr>
            <p:nvPr/>
          </p:nvSpPr>
          <p:spPr bwMode="auto">
            <a:xfrm>
              <a:off x="-6683803"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0" name="Rectangle 1581"/>
            <p:cNvSpPr>
              <a:spLocks noChangeArrowheads="1"/>
            </p:cNvSpPr>
            <p:nvPr/>
          </p:nvSpPr>
          <p:spPr bwMode="auto">
            <a:xfrm>
              <a:off x="-7036240"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1" name="Rectangle 1582"/>
            <p:cNvSpPr>
              <a:spLocks noChangeArrowheads="1"/>
            </p:cNvSpPr>
            <p:nvPr/>
          </p:nvSpPr>
          <p:spPr bwMode="auto">
            <a:xfrm>
              <a:off x="-6769532" y="21574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2" name="Rectangle 1583"/>
            <p:cNvSpPr>
              <a:spLocks noChangeArrowheads="1"/>
            </p:cNvSpPr>
            <p:nvPr/>
          </p:nvSpPr>
          <p:spPr bwMode="auto">
            <a:xfrm>
              <a:off x="-6337717"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3" name="Rectangle 1584"/>
            <p:cNvSpPr>
              <a:spLocks noChangeArrowheads="1"/>
            </p:cNvSpPr>
            <p:nvPr/>
          </p:nvSpPr>
          <p:spPr bwMode="auto">
            <a:xfrm>
              <a:off x="-6683803"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4" name="Rectangle 1585"/>
            <p:cNvSpPr>
              <a:spLocks noChangeArrowheads="1"/>
            </p:cNvSpPr>
            <p:nvPr/>
          </p:nvSpPr>
          <p:spPr bwMode="auto">
            <a:xfrm>
              <a:off x="-7121969"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5" name="Rectangle 1586"/>
            <p:cNvSpPr>
              <a:spLocks noChangeArrowheads="1"/>
            </p:cNvSpPr>
            <p:nvPr/>
          </p:nvSpPr>
          <p:spPr bwMode="auto">
            <a:xfrm>
              <a:off x="-6861610"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6" name="Rectangle 1587"/>
            <p:cNvSpPr>
              <a:spLocks noChangeArrowheads="1"/>
            </p:cNvSpPr>
            <p:nvPr/>
          </p:nvSpPr>
          <p:spPr bwMode="auto">
            <a:xfrm>
              <a:off x="-7296599"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7" name="Rectangle 1588"/>
            <p:cNvSpPr>
              <a:spLocks noChangeArrowheads="1"/>
            </p:cNvSpPr>
            <p:nvPr/>
          </p:nvSpPr>
          <p:spPr bwMode="auto">
            <a:xfrm>
              <a:off x="-6861610"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8" name="Rectangle 1589"/>
            <p:cNvSpPr>
              <a:spLocks noChangeArrowheads="1"/>
            </p:cNvSpPr>
            <p:nvPr/>
          </p:nvSpPr>
          <p:spPr bwMode="auto">
            <a:xfrm>
              <a:off x="-6337717"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9" name="Rectangle 1590"/>
            <p:cNvSpPr>
              <a:spLocks noChangeArrowheads="1"/>
            </p:cNvSpPr>
            <p:nvPr/>
          </p:nvSpPr>
          <p:spPr bwMode="auto">
            <a:xfrm>
              <a:off x="-6683803"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0" name="Rectangle 1591"/>
            <p:cNvSpPr>
              <a:spLocks noChangeArrowheads="1"/>
            </p:cNvSpPr>
            <p:nvPr/>
          </p:nvSpPr>
          <p:spPr bwMode="auto">
            <a:xfrm>
              <a:off x="-7036240"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1" name="Rectangle 1592"/>
            <p:cNvSpPr>
              <a:spLocks noChangeArrowheads="1"/>
            </p:cNvSpPr>
            <p:nvPr/>
          </p:nvSpPr>
          <p:spPr bwMode="auto">
            <a:xfrm>
              <a:off x="-7296599"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2" name="Rectangle 1593"/>
            <p:cNvSpPr>
              <a:spLocks noChangeArrowheads="1"/>
            </p:cNvSpPr>
            <p:nvPr/>
          </p:nvSpPr>
          <p:spPr bwMode="auto">
            <a:xfrm>
              <a:off x="-6861610"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3" name="Rectangle 1594"/>
            <p:cNvSpPr>
              <a:spLocks noChangeArrowheads="1"/>
            </p:cNvSpPr>
            <p:nvPr/>
          </p:nvSpPr>
          <p:spPr bwMode="auto">
            <a:xfrm>
              <a:off x="-6337717"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4" name="Rectangle 1595"/>
            <p:cNvSpPr>
              <a:spLocks noChangeArrowheads="1"/>
            </p:cNvSpPr>
            <p:nvPr/>
          </p:nvSpPr>
          <p:spPr bwMode="auto">
            <a:xfrm>
              <a:off x="-7296599"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5" name="Rectangle 1596"/>
            <p:cNvSpPr>
              <a:spLocks noChangeArrowheads="1"/>
            </p:cNvSpPr>
            <p:nvPr/>
          </p:nvSpPr>
          <p:spPr bwMode="auto">
            <a:xfrm>
              <a:off x="-6337717"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6" name="Rectangle 1597"/>
            <p:cNvSpPr>
              <a:spLocks noChangeArrowheads="1"/>
            </p:cNvSpPr>
            <p:nvPr/>
          </p:nvSpPr>
          <p:spPr bwMode="auto">
            <a:xfrm>
              <a:off x="-6861610"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7" name="Rectangle 1598"/>
            <p:cNvSpPr>
              <a:spLocks noChangeArrowheads="1"/>
            </p:cNvSpPr>
            <p:nvPr/>
          </p:nvSpPr>
          <p:spPr bwMode="auto">
            <a:xfrm>
              <a:off x="-6337717"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8" name="Rectangle 1599"/>
            <p:cNvSpPr>
              <a:spLocks noChangeArrowheads="1"/>
            </p:cNvSpPr>
            <p:nvPr/>
          </p:nvSpPr>
          <p:spPr bwMode="auto">
            <a:xfrm>
              <a:off x="-7296601" y="27432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9" name="Rectangle 1600"/>
            <p:cNvSpPr>
              <a:spLocks noChangeArrowheads="1"/>
            </p:cNvSpPr>
            <p:nvPr/>
          </p:nvSpPr>
          <p:spPr bwMode="auto">
            <a:xfrm>
              <a:off x="-6769534" y="27432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60" name="Rectangle 1601"/>
            <p:cNvSpPr>
              <a:spLocks noChangeArrowheads="1"/>
            </p:cNvSpPr>
            <p:nvPr/>
          </p:nvSpPr>
          <p:spPr bwMode="auto">
            <a:xfrm>
              <a:off x="-6861612"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1" name="Rectangle 1602"/>
            <p:cNvSpPr>
              <a:spLocks noChangeArrowheads="1"/>
            </p:cNvSpPr>
            <p:nvPr/>
          </p:nvSpPr>
          <p:spPr bwMode="auto">
            <a:xfrm>
              <a:off x="-6861612" y="29178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2" name="Rectangle 1603"/>
            <p:cNvSpPr>
              <a:spLocks noChangeArrowheads="1"/>
            </p:cNvSpPr>
            <p:nvPr/>
          </p:nvSpPr>
          <p:spPr bwMode="auto">
            <a:xfrm>
              <a:off x="-6337717"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vert="horz" wrap="square" lIns="91440" tIns="45720" rIns="91440" bIns="45720" numCol="1" anchor="t" anchorCtr="0" compatLnSpc="1"/>
            <a:lstStyle/>
            <a:p>
              <a:endParaRPr lang="zh-CN" altLang="en-US"/>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vert="horz" wrap="square" lIns="91440" tIns="45720" rIns="91440" bIns="45720" numCol="1" anchor="t" anchorCtr="0" compatLnSpc="1"/>
            <a:lstStyle/>
            <a:p>
              <a:endParaRPr lang="zh-CN" altLang="en-US"/>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vert="horz" wrap="square" lIns="91440" tIns="45720" rIns="91440" bIns="45720" numCol="1" anchor="t" anchorCtr="0" compatLnSpc="1"/>
            <a:lstStyle/>
            <a:p>
              <a:endParaRPr lang="zh-CN" altLang="en-US"/>
            </a:p>
          </p:txBody>
        </p:sp>
      </p:grpSp>
      <p:sp>
        <p:nvSpPr>
          <p:cNvPr id="4" name="文本框 3"/>
          <p:cNvSpPr txBox="1"/>
          <p:nvPr/>
        </p:nvSpPr>
        <p:spPr>
          <a:xfrm>
            <a:off x="2611590" y="2845884"/>
            <a:ext cx="2944659" cy="1754326"/>
          </a:xfrm>
          <a:prstGeom prst="rect">
            <a:avLst/>
          </a:prstGeom>
          <a:noFill/>
        </p:spPr>
        <p:txBody>
          <a:bodyPr wrap="square" rtlCol="0">
            <a:spAutoFit/>
          </a:bodyPr>
          <a:lstStyle/>
          <a:p>
            <a:pPr>
              <a:lnSpc>
                <a:spcPct val="150000"/>
              </a:lnSpc>
            </a:pPr>
            <a:r>
              <a:rPr lang="en-US" altLang="zh-CN" sz="2400" dirty="0" smtClean="0">
                <a:solidFill>
                  <a:schemeClr val="bg1"/>
                </a:solidFill>
              </a:rPr>
              <a:t>1.</a:t>
            </a:r>
            <a:r>
              <a:rPr lang="zh-CN" altLang="en-US" sz="2400" dirty="0" smtClean="0">
                <a:solidFill>
                  <a:schemeClr val="bg1"/>
                </a:solidFill>
              </a:rPr>
              <a:t>选题研究结果</a:t>
            </a:r>
            <a:endParaRPr lang="en-US" altLang="zh-CN" sz="2400" dirty="0" smtClean="0">
              <a:solidFill>
                <a:schemeClr val="bg1"/>
              </a:solidFill>
            </a:endParaRPr>
          </a:p>
          <a:p>
            <a:pPr>
              <a:lnSpc>
                <a:spcPct val="150000"/>
              </a:lnSpc>
            </a:pPr>
            <a:r>
              <a:rPr lang="en-US" altLang="zh-CN" sz="2400" dirty="0" smtClean="0">
                <a:solidFill>
                  <a:schemeClr val="bg1"/>
                </a:solidFill>
              </a:rPr>
              <a:t>2.</a:t>
            </a:r>
            <a:r>
              <a:rPr lang="zh-CN" altLang="en-US" sz="2400" dirty="0" smtClean="0">
                <a:solidFill>
                  <a:schemeClr val="bg1"/>
                </a:solidFill>
              </a:rPr>
              <a:t>选题实践验证</a:t>
            </a:r>
            <a:endParaRPr lang="en-US" altLang="zh-CN" sz="2400" dirty="0" smtClean="0">
              <a:solidFill>
                <a:schemeClr val="bg1"/>
              </a:solidFill>
            </a:endParaRPr>
          </a:p>
          <a:p>
            <a:pPr>
              <a:lnSpc>
                <a:spcPct val="150000"/>
              </a:lnSpc>
            </a:pPr>
            <a:r>
              <a:rPr lang="en-US" altLang="zh-CN" sz="2400" dirty="0" smtClean="0">
                <a:solidFill>
                  <a:schemeClr val="bg1"/>
                </a:solidFill>
              </a:rPr>
              <a:t>3.</a:t>
            </a:r>
            <a:r>
              <a:rPr lang="zh-CN" altLang="en-US" sz="2400" dirty="0" smtClean="0">
                <a:solidFill>
                  <a:schemeClr val="bg1"/>
                </a:solidFill>
              </a:rPr>
              <a:t>整体过程总结</a:t>
            </a:r>
            <a:endParaRPr lang="zh-CN" alt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77" name="椭圆 3"/>
          <p:cNvSpPr/>
          <p:nvPr/>
        </p:nvSpPr>
        <p:spPr>
          <a:xfrm>
            <a:off x="3587861" y="2614543"/>
            <a:ext cx="1641789" cy="3005207"/>
          </a:xfrm>
          <a:custGeom>
            <a:avLst/>
            <a:gdLst>
              <a:gd name="connsiteX0" fmla="*/ 361788 w 580233"/>
              <a:gd name="connsiteY0" fmla="*/ 0 h 1412237"/>
              <a:gd name="connsiteX1" fmla="*/ 580233 w 580233"/>
              <a:gd name="connsiteY1" fmla="*/ 578349 h 1412237"/>
              <a:gd name="connsiteX2" fmla="*/ 0 w 580233"/>
              <a:gd name="connsiteY2" fmla="*/ 1412237 h 1412237"/>
              <a:gd name="connsiteX3" fmla="*/ 227807 w 580233"/>
              <a:gd name="connsiteY3" fmla="*/ 538785 h 1412237"/>
              <a:gd name="connsiteX4" fmla="*/ 361788 w 580233"/>
              <a:gd name="connsiteY4" fmla="*/ 0 h 1412237"/>
              <a:gd name="connsiteX0-1" fmla="*/ 553081 w 771526"/>
              <a:gd name="connsiteY0-2" fmla="*/ 0 h 1412237"/>
              <a:gd name="connsiteX1-3" fmla="*/ 771526 w 771526"/>
              <a:gd name="connsiteY1-4" fmla="*/ 578349 h 1412237"/>
              <a:gd name="connsiteX2-5" fmla="*/ 191293 w 771526"/>
              <a:gd name="connsiteY2-6" fmla="*/ 1412237 h 1412237"/>
              <a:gd name="connsiteX3-7" fmla="*/ 0 w 771526"/>
              <a:gd name="connsiteY3-8" fmla="*/ 205410 h 1412237"/>
              <a:gd name="connsiteX4-9" fmla="*/ 553081 w 771526"/>
              <a:gd name="connsiteY4-10" fmla="*/ 0 h 1412237"/>
              <a:gd name="connsiteX0-11" fmla="*/ 553081 w 771526"/>
              <a:gd name="connsiteY0-12" fmla="*/ 0 h 1412237"/>
              <a:gd name="connsiteX1-13" fmla="*/ 771526 w 771526"/>
              <a:gd name="connsiteY1-14" fmla="*/ 578349 h 1412237"/>
              <a:gd name="connsiteX2-15" fmla="*/ 191293 w 771526"/>
              <a:gd name="connsiteY2-16" fmla="*/ 1412237 h 1412237"/>
              <a:gd name="connsiteX3-17" fmla="*/ 0 w 771526"/>
              <a:gd name="connsiteY3-18" fmla="*/ 205410 h 1412237"/>
              <a:gd name="connsiteX4-19" fmla="*/ 553081 w 771526"/>
              <a:gd name="connsiteY4-20" fmla="*/ 0 h 1412237"/>
              <a:gd name="connsiteX0-21" fmla="*/ 553081 w 771526"/>
              <a:gd name="connsiteY0-22" fmla="*/ 0 h 1412237"/>
              <a:gd name="connsiteX1-23" fmla="*/ 771526 w 771526"/>
              <a:gd name="connsiteY1-24" fmla="*/ 578349 h 1412237"/>
              <a:gd name="connsiteX2-25" fmla="*/ 191293 w 771526"/>
              <a:gd name="connsiteY2-26" fmla="*/ 1412237 h 1412237"/>
              <a:gd name="connsiteX3-27" fmla="*/ 0 w 771526"/>
              <a:gd name="connsiteY3-28" fmla="*/ 205410 h 1412237"/>
              <a:gd name="connsiteX4-29" fmla="*/ 553081 w 771526"/>
              <a:gd name="connsiteY4-30" fmla="*/ 0 h 1412237"/>
              <a:gd name="connsiteX0-31" fmla="*/ 553081 w 771526"/>
              <a:gd name="connsiteY0-32" fmla="*/ 0 h 1412237"/>
              <a:gd name="connsiteX1-33" fmla="*/ 771526 w 771526"/>
              <a:gd name="connsiteY1-34" fmla="*/ 578349 h 1412237"/>
              <a:gd name="connsiteX2-35" fmla="*/ 191293 w 771526"/>
              <a:gd name="connsiteY2-36" fmla="*/ 1412237 h 1412237"/>
              <a:gd name="connsiteX3-37" fmla="*/ 0 w 771526"/>
              <a:gd name="connsiteY3-38" fmla="*/ 205410 h 1412237"/>
              <a:gd name="connsiteX4-39" fmla="*/ 553081 w 771526"/>
              <a:gd name="connsiteY4-40" fmla="*/ 0 h 1412237"/>
              <a:gd name="connsiteX0-41" fmla="*/ 553081 w 771526"/>
              <a:gd name="connsiteY0-42" fmla="*/ 0 h 1412237"/>
              <a:gd name="connsiteX1-43" fmla="*/ 771526 w 771526"/>
              <a:gd name="connsiteY1-44" fmla="*/ 578349 h 1412237"/>
              <a:gd name="connsiteX2-45" fmla="*/ 191293 w 771526"/>
              <a:gd name="connsiteY2-46" fmla="*/ 1412237 h 1412237"/>
              <a:gd name="connsiteX3-47" fmla="*/ 0 w 771526"/>
              <a:gd name="connsiteY3-48" fmla="*/ 205410 h 1412237"/>
              <a:gd name="connsiteX4-49" fmla="*/ 553081 w 771526"/>
              <a:gd name="connsiteY4-50" fmla="*/ 0 h 1412237"/>
              <a:gd name="connsiteX0-51" fmla="*/ 553081 w 771526"/>
              <a:gd name="connsiteY0-52" fmla="*/ 0 h 1412237"/>
              <a:gd name="connsiteX1-53" fmla="*/ 771526 w 771526"/>
              <a:gd name="connsiteY1-54" fmla="*/ 578349 h 1412237"/>
              <a:gd name="connsiteX2-55" fmla="*/ 191293 w 771526"/>
              <a:gd name="connsiteY2-56" fmla="*/ 1412237 h 1412237"/>
              <a:gd name="connsiteX3-57" fmla="*/ 0 w 771526"/>
              <a:gd name="connsiteY3-58" fmla="*/ 205410 h 1412237"/>
              <a:gd name="connsiteX4-59" fmla="*/ 553081 w 771526"/>
              <a:gd name="connsiteY4-60" fmla="*/ 0 h 1412237"/>
              <a:gd name="connsiteX0-61" fmla="*/ 553081 w 771526"/>
              <a:gd name="connsiteY0-62" fmla="*/ 0 h 1412237"/>
              <a:gd name="connsiteX1-63" fmla="*/ 771526 w 771526"/>
              <a:gd name="connsiteY1-64" fmla="*/ 578349 h 1412237"/>
              <a:gd name="connsiteX2-65" fmla="*/ 191293 w 771526"/>
              <a:gd name="connsiteY2-66" fmla="*/ 1412237 h 1412237"/>
              <a:gd name="connsiteX3-67" fmla="*/ 0 w 771526"/>
              <a:gd name="connsiteY3-68" fmla="*/ 205410 h 1412237"/>
              <a:gd name="connsiteX4-69" fmla="*/ 553081 w 771526"/>
              <a:gd name="connsiteY4-70" fmla="*/ 0 h 1412237"/>
              <a:gd name="connsiteX0-71" fmla="*/ 553081 w 771526"/>
              <a:gd name="connsiteY0-72" fmla="*/ 0 h 1412237"/>
              <a:gd name="connsiteX1-73" fmla="*/ 771526 w 771526"/>
              <a:gd name="connsiteY1-74" fmla="*/ 578349 h 1412237"/>
              <a:gd name="connsiteX2-75" fmla="*/ 191293 w 771526"/>
              <a:gd name="connsiteY2-76" fmla="*/ 1412237 h 1412237"/>
              <a:gd name="connsiteX3-77" fmla="*/ 0 w 771526"/>
              <a:gd name="connsiteY3-78" fmla="*/ 205410 h 1412237"/>
              <a:gd name="connsiteX4-79" fmla="*/ 553081 w 771526"/>
              <a:gd name="connsiteY4-80" fmla="*/ 0 h 1412237"/>
              <a:gd name="connsiteX0-81" fmla="*/ 553081 w 771526"/>
              <a:gd name="connsiteY0-82" fmla="*/ 0 h 1412237"/>
              <a:gd name="connsiteX1-83" fmla="*/ 771526 w 771526"/>
              <a:gd name="connsiteY1-84" fmla="*/ 578349 h 1412237"/>
              <a:gd name="connsiteX2-85" fmla="*/ 191293 w 771526"/>
              <a:gd name="connsiteY2-86" fmla="*/ 1412237 h 1412237"/>
              <a:gd name="connsiteX3-87" fmla="*/ 0 w 771526"/>
              <a:gd name="connsiteY3-88" fmla="*/ 205410 h 1412237"/>
              <a:gd name="connsiteX4-89" fmla="*/ 553081 w 771526"/>
              <a:gd name="connsiteY4-90" fmla="*/ 0 h 1412237"/>
              <a:gd name="connsiteX0-91" fmla="*/ 553081 w 771526"/>
              <a:gd name="connsiteY0-92" fmla="*/ 0 h 1412237"/>
              <a:gd name="connsiteX1-93" fmla="*/ 771526 w 771526"/>
              <a:gd name="connsiteY1-94" fmla="*/ 578349 h 1412237"/>
              <a:gd name="connsiteX2-95" fmla="*/ 191293 w 771526"/>
              <a:gd name="connsiteY2-96" fmla="*/ 1412237 h 1412237"/>
              <a:gd name="connsiteX3-97" fmla="*/ 0 w 771526"/>
              <a:gd name="connsiteY3-98" fmla="*/ 205410 h 1412237"/>
              <a:gd name="connsiteX4-99" fmla="*/ 553081 w 771526"/>
              <a:gd name="connsiteY4-100" fmla="*/ 0 h 1412237"/>
              <a:gd name="connsiteX0-101" fmla="*/ 553081 w 771526"/>
              <a:gd name="connsiteY0-102" fmla="*/ 0 h 1412237"/>
              <a:gd name="connsiteX1-103" fmla="*/ 771526 w 771526"/>
              <a:gd name="connsiteY1-104" fmla="*/ 578349 h 1412237"/>
              <a:gd name="connsiteX2-105" fmla="*/ 191293 w 771526"/>
              <a:gd name="connsiteY2-106" fmla="*/ 1412237 h 1412237"/>
              <a:gd name="connsiteX3-107" fmla="*/ 0 w 771526"/>
              <a:gd name="connsiteY3-108" fmla="*/ 205410 h 1412237"/>
              <a:gd name="connsiteX4-109" fmla="*/ 553081 w 771526"/>
              <a:gd name="connsiteY4-110" fmla="*/ 0 h 1412237"/>
              <a:gd name="connsiteX0-111" fmla="*/ 553081 w 771526"/>
              <a:gd name="connsiteY0-112" fmla="*/ 0 h 1412237"/>
              <a:gd name="connsiteX1-113" fmla="*/ 771526 w 771526"/>
              <a:gd name="connsiteY1-114" fmla="*/ 578349 h 1412237"/>
              <a:gd name="connsiteX2-115" fmla="*/ 191293 w 771526"/>
              <a:gd name="connsiteY2-116" fmla="*/ 1412237 h 1412237"/>
              <a:gd name="connsiteX3-117" fmla="*/ 0 w 771526"/>
              <a:gd name="connsiteY3-118" fmla="*/ 205410 h 1412237"/>
              <a:gd name="connsiteX4-119" fmla="*/ 553081 w 771526"/>
              <a:gd name="connsiteY4-120" fmla="*/ 0 h 1412237"/>
              <a:gd name="connsiteX0-121" fmla="*/ 553081 w 771526"/>
              <a:gd name="connsiteY0-122" fmla="*/ 0 h 1412237"/>
              <a:gd name="connsiteX1-123" fmla="*/ 771526 w 771526"/>
              <a:gd name="connsiteY1-124" fmla="*/ 578349 h 1412237"/>
              <a:gd name="connsiteX2-125" fmla="*/ 191293 w 771526"/>
              <a:gd name="connsiteY2-126" fmla="*/ 1412237 h 1412237"/>
              <a:gd name="connsiteX3-127" fmla="*/ 0 w 771526"/>
              <a:gd name="connsiteY3-128" fmla="*/ 205410 h 1412237"/>
              <a:gd name="connsiteX4-129" fmla="*/ 553081 w 771526"/>
              <a:gd name="connsiteY4-130" fmla="*/ 0 h 1412237"/>
            </a:gdLst>
            <a:ahLst/>
            <a:cxnLst>
              <a:cxn ang="0">
                <a:pos x="connsiteX0-121" y="connsiteY0-122"/>
              </a:cxn>
              <a:cxn ang="0">
                <a:pos x="connsiteX1-123" y="connsiteY1-124"/>
              </a:cxn>
              <a:cxn ang="0">
                <a:pos x="connsiteX2-125" y="connsiteY2-126"/>
              </a:cxn>
              <a:cxn ang="0">
                <a:pos x="connsiteX3-127" y="connsiteY3-128"/>
              </a:cxn>
              <a:cxn ang="0">
                <a:pos x="connsiteX4-129" y="connsiteY4-130"/>
              </a:cxn>
            </a:cxnLst>
            <a:rect l="l" t="t" r="r" b="b"/>
            <a:pathLst>
              <a:path w="771526" h="1412237">
                <a:moveTo>
                  <a:pt x="553081" y="0"/>
                </a:moveTo>
                <a:cubicBezTo>
                  <a:pt x="690333" y="153407"/>
                  <a:pt x="771526" y="356396"/>
                  <a:pt x="771526" y="578349"/>
                </a:cubicBezTo>
                <a:cubicBezTo>
                  <a:pt x="771526" y="960917"/>
                  <a:pt x="530305" y="1287144"/>
                  <a:pt x="191293" y="1412237"/>
                </a:cubicBezTo>
                <a:cubicBezTo>
                  <a:pt x="422804" y="1105211"/>
                  <a:pt x="454289" y="541011"/>
                  <a:pt x="0" y="205410"/>
                </a:cubicBezTo>
                <a:cubicBezTo>
                  <a:pt x="270085" y="298865"/>
                  <a:pt x="587796" y="420895"/>
                  <a:pt x="553081" y="0"/>
                </a:cubicBezTo>
                <a:close/>
              </a:path>
            </a:pathLst>
          </a:cu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1778" name="椭圆 3"/>
          <p:cNvSpPr/>
          <p:nvPr/>
        </p:nvSpPr>
        <p:spPr>
          <a:xfrm rot="14205549">
            <a:off x="2184680" y="1325182"/>
            <a:ext cx="1641790" cy="3005209"/>
          </a:xfrm>
          <a:custGeom>
            <a:avLst/>
            <a:gdLst>
              <a:gd name="connsiteX0" fmla="*/ 361788 w 580233"/>
              <a:gd name="connsiteY0" fmla="*/ 0 h 1412237"/>
              <a:gd name="connsiteX1" fmla="*/ 580233 w 580233"/>
              <a:gd name="connsiteY1" fmla="*/ 578349 h 1412237"/>
              <a:gd name="connsiteX2" fmla="*/ 0 w 580233"/>
              <a:gd name="connsiteY2" fmla="*/ 1412237 h 1412237"/>
              <a:gd name="connsiteX3" fmla="*/ 227807 w 580233"/>
              <a:gd name="connsiteY3" fmla="*/ 538785 h 1412237"/>
              <a:gd name="connsiteX4" fmla="*/ 361788 w 580233"/>
              <a:gd name="connsiteY4" fmla="*/ 0 h 1412237"/>
              <a:gd name="connsiteX0-1" fmla="*/ 553081 w 771526"/>
              <a:gd name="connsiteY0-2" fmla="*/ 0 h 1412237"/>
              <a:gd name="connsiteX1-3" fmla="*/ 771526 w 771526"/>
              <a:gd name="connsiteY1-4" fmla="*/ 578349 h 1412237"/>
              <a:gd name="connsiteX2-5" fmla="*/ 191293 w 771526"/>
              <a:gd name="connsiteY2-6" fmla="*/ 1412237 h 1412237"/>
              <a:gd name="connsiteX3-7" fmla="*/ 0 w 771526"/>
              <a:gd name="connsiteY3-8" fmla="*/ 205410 h 1412237"/>
              <a:gd name="connsiteX4-9" fmla="*/ 553081 w 771526"/>
              <a:gd name="connsiteY4-10" fmla="*/ 0 h 1412237"/>
              <a:gd name="connsiteX0-11" fmla="*/ 553081 w 771526"/>
              <a:gd name="connsiteY0-12" fmla="*/ 0 h 1412237"/>
              <a:gd name="connsiteX1-13" fmla="*/ 771526 w 771526"/>
              <a:gd name="connsiteY1-14" fmla="*/ 578349 h 1412237"/>
              <a:gd name="connsiteX2-15" fmla="*/ 191293 w 771526"/>
              <a:gd name="connsiteY2-16" fmla="*/ 1412237 h 1412237"/>
              <a:gd name="connsiteX3-17" fmla="*/ 0 w 771526"/>
              <a:gd name="connsiteY3-18" fmla="*/ 205410 h 1412237"/>
              <a:gd name="connsiteX4-19" fmla="*/ 553081 w 771526"/>
              <a:gd name="connsiteY4-20" fmla="*/ 0 h 1412237"/>
              <a:gd name="connsiteX0-21" fmla="*/ 553081 w 771526"/>
              <a:gd name="connsiteY0-22" fmla="*/ 0 h 1412237"/>
              <a:gd name="connsiteX1-23" fmla="*/ 771526 w 771526"/>
              <a:gd name="connsiteY1-24" fmla="*/ 578349 h 1412237"/>
              <a:gd name="connsiteX2-25" fmla="*/ 191293 w 771526"/>
              <a:gd name="connsiteY2-26" fmla="*/ 1412237 h 1412237"/>
              <a:gd name="connsiteX3-27" fmla="*/ 0 w 771526"/>
              <a:gd name="connsiteY3-28" fmla="*/ 205410 h 1412237"/>
              <a:gd name="connsiteX4-29" fmla="*/ 553081 w 771526"/>
              <a:gd name="connsiteY4-30" fmla="*/ 0 h 1412237"/>
              <a:gd name="connsiteX0-31" fmla="*/ 553081 w 771526"/>
              <a:gd name="connsiteY0-32" fmla="*/ 0 h 1412237"/>
              <a:gd name="connsiteX1-33" fmla="*/ 771526 w 771526"/>
              <a:gd name="connsiteY1-34" fmla="*/ 578349 h 1412237"/>
              <a:gd name="connsiteX2-35" fmla="*/ 191293 w 771526"/>
              <a:gd name="connsiteY2-36" fmla="*/ 1412237 h 1412237"/>
              <a:gd name="connsiteX3-37" fmla="*/ 0 w 771526"/>
              <a:gd name="connsiteY3-38" fmla="*/ 205410 h 1412237"/>
              <a:gd name="connsiteX4-39" fmla="*/ 553081 w 771526"/>
              <a:gd name="connsiteY4-40" fmla="*/ 0 h 1412237"/>
              <a:gd name="connsiteX0-41" fmla="*/ 553081 w 771526"/>
              <a:gd name="connsiteY0-42" fmla="*/ 0 h 1412237"/>
              <a:gd name="connsiteX1-43" fmla="*/ 771526 w 771526"/>
              <a:gd name="connsiteY1-44" fmla="*/ 578349 h 1412237"/>
              <a:gd name="connsiteX2-45" fmla="*/ 191293 w 771526"/>
              <a:gd name="connsiteY2-46" fmla="*/ 1412237 h 1412237"/>
              <a:gd name="connsiteX3-47" fmla="*/ 0 w 771526"/>
              <a:gd name="connsiteY3-48" fmla="*/ 205410 h 1412237"/>
              <a:gd name="connsiteX4-49" fmla="*/ 553081 w 771526"/>
              <a:gd name="connsiteY4-50" fmla="*/ 0 h 1412237"/>
              <a:gd name="connsiteX0-51" fmla="*/ 553081 w 771526"/>
              <a:gd name="connsiteY0-52" fmla="*/ 0 h 1412237"/>
              <a:gd name="connsiteX1-53" fmla="*/ 771526 w 771526"/>
              <a:gd name="connsiteY1-54" fmla="*/ 578349 h 1412237"/>
              <a:gd name="connsiteX2-55" fmla="*/ 191293 w 771526"/>
              <a:gd name="connsiteY2-56" fmla="*/ 1412237 h 1412237"/>
              <a:gd name="connsiteX3-57" fmla="*/ 0 w 771526"/>
              <a:gd name="connsiteY3-58" fmla="*/ 205410 h 1412237"/>
              <a:gd name="connsiteX4-59" fmla="*/ 553081 w 771526"/>
              <a:gd name="connsiteY4-60" fmla="*/ 0 h 1412237"/>
              <a:gd name="connsiteX0-61" fmla="*/ 553081 w 771526"/>
              <a:gd name="connsiteY0-62" fmla="*/ 0 h 1412237"/>
              <a:gd name="connsiteX1-63" fmla="*/ 771526 w 771526"/>
              <a:gd name="connsiteY1-64" fmla="*/ 578349 h 1412237"/>
              <a:gd name="connsiteX2-65" fmla="*/ 191293 w 771526"/>
              <a:gd name="connsiteY2-66" fmla="*/ 1412237 h 1412237"/>
              <a:gd name="connsiteX3-67" fmla="*/ 0 w 771526"/>
              <a:gd name="connsiteY3-68" fmla="*/ 205410 h 1412237"/>
              <a:gd name="connsiteX4-69" fmla="*/ 553081 w 771526"/>
              <a:gd name="connsiteY4-70" fmla="*/ 0 h 1412237"/>
              <a:gd name="connsiteX0-71" fmla="*/ 553081 w 771526"/>
              <a:gd name="connsiteY0-72" fmla="*/ 0 h 1412237"/>
              <a:gd name="connsiteX1-73" fmla="*/ 771526 w 771526"/>
              <a:gd name="connsiteY1-74" fmla="*/ 578349 h 1412237"/>
              <a:gd name="connsiteX2-75" fmla="*/ 191293 w 771526"/>
              <a:gd name="connsiteY2-76" fmla="*/ 1412237 h 1412237"/>
              <a:gd name="connsiteX3-77" fmla="*/ 0 w 771526"/>
              <a:gd name="connsiteY3-78" fmla="*/ 205410 h 1412237"/>
              <a:gd name="connsiteX4-79" fmla="*/ 553081 w 771526"/>
              <a:gd name="connsiteY4-80" fmla="*/ 0 h 1412237"/>
              <a:gd name="connsiteX0-81" fmla="*/ 553081 w 771526"/>
              <a:gd name="connsiteY0-82" fmla="*/ 0 h 1412237"/>
              <a:gd name="connsiteX1-83" fmla="*/ 771526 w 771526"/>
              <a:gd name="connsiteY1-84" fmla="*/ 578349 h 1412237"/>
              <a:gd name="connsiteX2-85" fmla="*/ 191293 w 771526"/>
              <a:gd name="connsiteY2-86" fmla="*/ 1412237 h 1412237"/>
              <a:gd name="connsiteX3-87" fmla="*/ 0 w 771526"/>
              <a:gd name="connsiteY3-88" fmla="*/ 205410 h 1412237"/>
              <a:gd name="connsiteX4-89" fmla="*/ 553081 w 771526"/>
              <a:gd name="connsiteY4-90" fmla="*/ 0 h 1412237"/>
              <a:gd name="connsiteX0-91" fmla="*/ 553081 w 771526"/>
              <a:gd name="connsiteY0-92" fmla="*/ 0 h 1412237"/>
              <a:gd name="connsiteX1-93" fmla="*/ 771526 w 771526"/>
              <a:gd name="connsiteY1-94" fmla="*/ 578349 h 1412237"/>
              <a:gd name="connsiteX2-95" fmla="*/ 191293 w 771526"/>
              <a:gd name="connsiteY2-96" fmla="*/ 1412237 h 1412237"/>
              <a:gd name="connsiteX3-97" fmla="*/ 0 w 771526"/>
              <a:gd name="connsiteY3-98" fmla="*/ 205410 h 1412237"/>
              <a:gd name="connsiteX4-99" fmla="*/ 553081 w 771526"/>
              <a:gd name="connsiteY4-100" fmla="*/ 0 h 1412237"/>
              <a:gd name="connsiteX0-101" fmla="*/ 553081 w 771526"/>
              <a:gd name="connsiteY0-102" fmla="*/ 0 h 1412237"/>
              <a:gd name="connsiteX1-103" fmla="*/ 771526 w 771526"/>
              <a:gd name="connsiteY1-104" fmla="*/ 578349 h 1412237"/>
              <a:gd name="connsiteX2-105" fmla="*/ 191293 w 771526"/>
              <a:gd name="connsiteY2-106" fmla="*/ 1412237 h 1412237"/>
              <a:gd name="connsiteX3-107" fmla="*/ 0 w 771526"/>
              <a:gd name="connsiteY3-108" fmla="*/ 205410 h 1412237"/>
              <a:gd name="connsiteX4-109" fmla="*/ 553081 w 771526"/>
              <a:gd name="connsiteY4-110" fmla="*/ 0 h 1412237"/>
              <a:gd name="connsiteX0-111" fmla="*/ 553081 w 771526"/>
              <a:gd name="connsiteY0-112" fmla="*/ 0 h 1412237"/>
              <a:gd name="connsiteX1-113" fmla="*/ 771526 w 771526"/>
              <a:gd name="connsiteY1-114" fmla="*/ 578349 h 1412237"/>
              <a:gd name="connsiteX2-115" fmla="*/ 191293 w 771526"/>
              <a:gd name="connsiteY2-116" fmla="*/ 1412237 h 1412237"/>
              <a:gd name="connsiteX3-117" fmla="*/ 0 w 771526"/>
              <a:gd name="connsiteY3-118" fmla="*/ 205410 h 1412237"/>
              <a:gd name="connsiteX4-119" fmla="*/ 553081 w 771526"/>
              <a:gd name="connsiteY4-120" fmla="*/ 0 h 1412237"/>
              <a:gd name="connsiteX0-121" fmla="*/ 553081 w 771526"/>
              <a:gd name="connsiteY0-122" fmla="*/ 0 h 1412237"/>
              <a:gd name="connsiteX1-123" fmla="*/ 771526 w 771526"/>
              <a:gd name="connsiteY1-124" fmla="*/ 578349 h 1412237"/>
              <a:gd name="connsiteX2-125" fmla="*/ 191293 w 771526"/>
              <a:gd name="connsiteY2-126" fmla="*/ 1412237 h 1412237"/>
              <a:gd name="connsiteX3-127" fmla="*/ 0 w 771526"/>
              <a:gd name="connsiteY3-128" fmla="*/ 205410 h 1412237"/>
              <a:gd name="connsiteX4-129" fmla="*/ 553081 w 771526"/>
              <a:gd name="connsiteY4-130" fmla="*/ 0 h 1412237"/>
            </a:gdLst>
            <a:ahLst/>
            <a:cxnLst>
              <a:cxn ang="0">
                <a:pos x="connsiteX0-121" y="connsiteY0-122"/>
              </a:cxn>
              <a:cxn ang="0">
                <a:pos x="connsiteX1-123" y="connsiteY1-124"/>
              </a:cxn>
              <a:cxn ang="0">
                <a:pos x="connsiteX2-125" y="connsiteY2-126"/>
              </a:cxn>
              <a:cxn ang="0">
                <a:pos x="connsiteX3-127" y="connsiteY3-128"/>
              </a:cxn>
              <a:cxn ang="0">
                <a:pos x="connsiteX4-129" y="connsiteY4-130"/>
              </a:cxn>
            </a:cxnLst>
            <a:rect l="l" t="t" r="r" b="b"/>
            <a:pathLst>
              <a:path w="771526" h="1412237">
                <a:moveTo>
                  <a:pt x="553081" y="0"/>
                </a:moveTo>
                <a:cubicBezTo>
                  <a:pt x="690333" y="153407"/>
                  <a:pt x="771526" y="356396"/>
                  <a:pt x="771526" y="578349"/>
                </a:cubicBezTo>
                <a:cubicBezTo>
                  <a:pt x="771526" y="960917"/>
                  <a:pt x="530305" y="1287144"/>
                  <a:pt x="191293" y="1412237"/>
                </a:cubicBezTo>
                <a:cubicBezTo>
                  <a:pt x="422804" y="1105211"/>
                  <a:pt x="454289" y="541011"/>
                  <a:pt x="0" y="205410"/>
                </a:cubicBezTo>
                <a:cubicBezTo>
                  <a:pt x="270085" y="298865"/>
                  <a:pt x="587796" y="420895"/>
                  <a:pt x="553081" y="0"/>
                </a:cubicBezTo>
                <a:close/>
              </a:path>
            </a:pathLst>
          </a:cu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1779" name="椭圆 3"/>
          <p:cNvSpPr/>
          <p:nvPr/>
        </p:nvSpPr>
        <p:spPr>
          <a:xfrm rot="7186905">
            <a:off x="1766203" y="3147060"/>
            <a:ext cx="1641790" cy="3005209"/>
          </a:xfrm>
          <a:custGeom>
            <a:avLst/>
            <a:gdLst>
              <a:gd name="connsiteX0" fmla="*/ 361788 w 580233"/>
              <a:gd name="connsiteY0" fmla="*/ 0 h 1412237"/>
              <a:gd name="connsiteX1" fmla="*/ 580233 w 580233"/>
              <a:gd name="connsiteY1" fmla="*/ 578349 h 1412237"/>
              <a:gd name="connsiteX2" fmla="*/ 0 w 580233"/>
              <a:gd name="connsiteY2" fmla="*/ 1412237 h 1412237"/>
              <a:gd name="connsiteX3" fmla="*/ 227807 w 580233"/>
              <a:gd name="connsiteY3" fmla="*/ 538785 h 1412237"/>
              <a:gd name="connsiteX4" fmla="*/ 361788 w 580233"/>
              <a:gd name="connsiteY4" fmla="*/ 0 h 1412237"/>
              <a:gd name="connsiteX0-1" fmla="*/ 553081 w 771526"/>
              <a:gd name="connsiteY0-2" fmla="*/ 0 h 1412237"/>
              <a:gd name="connsiteX1-3" fmla="*/ 771526 w 771526"/>
              <a:gd name="connsiteY1-4" fmla="*/ 578349 h 1412237"/>
              <a:gd name="connsiteX2-5" fmla="*/ 191293 w 771526"/>
              <a:gd name="connsiteY2-6" fmla="*/ 1412237 h 1412237"/>
              <a:gd name="connsiteX3-7" fmla="*/ 0 w 771526"/>
              <a:gd name="connsiteY3-8" fmla="*/ 205410 h 1412237"/>
              <a:gd name="connsiteX4-9" fmla="*/ 553081 w 771526"/>
              <a:gd name="connsiteY4-10" fmla="*/ 0 h 1412237"/>
              <a:gd name="connsiteX0-11" fmla="*/ 553081 w 771526"/>
              <a:gd name="connsiteY0-12" fmla="*/ 0 h 1412237"/>
              <a:gd name="connsiteX1-13" fmla="*/ 771526 w 771526"/>
              <a:gd name="connsiteY1-14" fmla="*/ 578349 h 1412237"/>
              <a:gd name="connsiteX2-15" fmla="*/ 191293 w 771526"/>
              <a:gd name="connsiteY2-16" fmla="*/ 1412237 h 1412237"/>
              <a:gd name="connsiteX3-17" fmla="*/ 0 w 771526"/>
              <a:gd name="connsiteY3-18" fmla="*/ 205410 h 1412237"/>
              <a:gd name="connsiteX4-19" fmla="*/ 553081 w 771526"/>
              <a:gd name="connsiteY4-20" fmla="*/ 0 h 1412237"/>
              <a:gd name="connsiteX0-21" fmla="*/ 553081 w 771526"/>
              <a:gd name="connsiteY0-22" fmla="*/ 0 h 1412237"/>
              <a:gd name="connsiteX1-23" fmla="*/ 771526 w 771526"/>
              <a:gd name="connsiteY1-24" fmla="*/ 578349 h 1412237"/>
              <a:gd name="connsiteX2-25" fmla="*/ 191293 w 771526"/>
              <a:gd name="connsiteY2-26" fmla="*/ 1412237 h 1412237"/>
              <a:gd name="connsiteX3-27" fmla="*/ 0 w 771526"/>
              <a:gd name="connsiteY3-28" fmla="*/ 205410 h 1412237"/>
              <a:gd name="connsiteX4-29" fmla="*/ 553081 w 771526"/>
              <a:gd name="connsiteY4-30" fmla="*/ 0 h 1412237"/>
              <a:gd name="connsiteX0-31" fmla="*/ 553081 w 771526"/>
              <a:gd name="connsiteY0-32" fmla="*/ 0 h 1412237"/>
              <a:gd name="connsiteX1-33" fmla="*/ 771526 w 771526"/>
              <a:gd name="connsiteY1-34" fmla="*/ 578349 h 1412237"/>
              <a:gd name="connsiteX2-35" fmla="*/ 191293 w 771526"/>
              <a:gd name="connsiteY2-36" fmla="*/ 1412237 h 1412237"/>
              <a:gd name="connsiteX3-37" fmla="*/ 0 w 771526"/>
              <a:gd name="connsiteY3-38" fmla="*/ 205410 h 1412237"/>
              <a:gd name="connsiteX4-39" fmla="*/ 553081 w 771526"/>
              <a:gd name="connsiteY4-40" fmla="*/ 0 h 1412237"/>
              <a:gd name="connsiteX0-41" fmla="*/ 553081 w 771526"/>
              <a:gd name="connsiteY0-42" fmla="*/ 0 h 1412237"/>
              <a:gd name="connsiteX1-43" fmla="*/ 771526 w 771526"/>
              <a:gd name="connsiteY1-44" fmla="*/ 578349 h 1412237"/>
              <a:gd name="connsiteX2-45" fmla="*/ 191293 w 771526"/>
              <a:gd name="connsiteY2-46" fmla="*/ 1412237 h 1412237"/>
              <a:gd name="connsiteX3-47" fmla="*/ 0 w 771526"/>
              <a:gd name="connsiteY3-48" fmla="*/ 205410 h 1412237"/>
              <a:gd name="connsiteX4-49" fmla="*/ 553081 w 771526"/>
              <a:gd name="connsiteY4-50" fmla="*/ 0 h 1412237"/>
              <a:gd name="connsiteX0-51" fmla="*/ 553081 w 771526"/>
              <a:gd name="connsiteY0-52" fmla="*/ 0 h 1412237"/>
              <a:gd name="connsiteX1-53" fmla="*/ 771526 w 771526"/>
              <a:gd name="connsiteY1-54" fmla="*/ 578349 h 1412237"/>
              <a:gd name="connsiteX2-55" fmla="*/ 191293 w 771526"/>
              <a:gd name="connsiteY2-56" fmla="*/ 1412237 h 1412237"/>
              <a:gd name="connsiteX3-57" fmla="*/ 0 w 771526"/>
              <a:gd name="connsiteY3-58" fmla="*/ 205410 h 1412237"/>
              <a:gd name="connsiteX4-59" fmla="*/ 553081 w 771526"/>
              <a:gd name="connsiteY4-60" fmla="*/ 0 h 1412237"/>
              <a:gd name="connsiteX0-61" fmla="*/ 553081 w 771526"/>
              <a:gd name="connsiteY0-62" fmla="*/ 0 h 1412237"/>
              <a:gd name="connsiteX1-63" fmla="*/ 771526 w 771526"/>
              <a:gd name="connsiteY1-64" fmla="*/ 578349 h 1412237"/>
              <a:gd name="connsiteX2-65" fmla="*/ 191293 w 771526"/>
              <a:gd name="connsiteY2-66" fmla="*/ 1412237 h 1412237"/>
              <a:gd name="connsiteX3-67" fmla="*/ 0 w 771526"/>
              <a:gd name="connsiteY3-68" fmla="*/ 205410 h 1412237"/>
              <a:gd name="connsiteX4-69" fmla="*/ 553081 w 771526"/>
              <a:gd name="connsiteY4-70" fmla="*/ 0 h 1412237"/>
              <a:gd name="connsiteX0-71" fmla="*/ 553081 w 771526"/>
              <a:gd name="connsiteY0-72" fmla="*/ 0 h 1412237"/>
              <a:gd name="connsiteX1-73" fmla="*/ 771526 w 771526"/>
              <a:gd name="connsiteY1-74" fmla="*/ 578349 h 1412237"/>
              <a:gd name="connsiteX2-75" fmla="*/ 191293 w 771526"/>
              <a:gd name="connsiteY2-76" fmla="*/ 1412237 h 1412237"/>
              <a:gd name="connsiteX3-77" fmla="*/ 0 w 771526"/>
              <a:gd name="connsiteY3-78" fmla="*/ 205410 h 1412237"/>
              <a:gd name="connsiteX4-79" fmla="*/ 553081 w 771526"/>
              <a:gd name="connsiteY4-80" fmla="*/ 0 h 1412237"/>
              <a:gd name="connsiteX0-81" fmla="*/ 553081 w 771526"/>
              <a:gd name="connsiteY0-82" fmla="*/ 0 h 1412237"/>
              <a:gd name="connsiteX1-83" fmla="*/ 771526 w 771526"/>
              <a:gd name="connsiteY1-84" fmla="*/ 578349 h 1412237"/>
              <a:gd name="connsiteX2-85" fmla="*/ 191293 w 771526"/>
              <a:gd name="connsiteY2-86" fmla="*/ 1412237 h 1412237"/>
              <a:gd name="connsiteX3-87" fmla="*/ 0 w 771526"/>
              <a:gd name="connsiteY3-88" fmla="*/ 205410 h 1412237"/>
              <a:gd name="connsiteX4-89" fmla="*/ 553081 w 771526"/>
              <a:gd name="connsiteY4-90" fmla="*/ 0 h 1412237"/>
              <a:gd name="connsiteX0-91" fmla="*/ 553081 w 771526"/>
              <a:gd name="connsiteY0-92" fmla="*/ 0 h 1412237"/>
              <a:gd name="connsiteX1-93" fmla="*/ 771526 w 771526"/>
              <a:gd name="connsiteY1-94" fmla="*/ 578349 h 1412237"/>
              <a:gd name="connsiteX2-95" fmla="*/ 191293 w 771526"/>
              <a:gd name="connsiteY2-96" fmla="*/ 1412237 h 1412237"/>
              <a:gd name="connsiteX3-97" fmla="*/ 0 w 771526"/>
              <a:gd name="connsiteY3-98" fmla="*/ 205410 h 1412237"/>
              <a:gd name="connsiteX4-99" fmla="*/ 553081 w 771526"/>
              <a:gd name="connsiteY4-100" fmla="*/ 0 h 1412237"/>
              <a:gd name="connsiteX0-101" fmla="*/ 553081 w 771526"/>
              <a:gd name="connsiteY0-102" fmla="*/ 0 h 1412237"/>
              <a:gd name="connsiteX1-103" fmla="*/ 771526 w 771526"/>
              <a:gd name="connsiteY1-104" fmla="*/ 578349 h 1412237"/>
              <a:gd name="connsiteX2-105" fmla="*/ 191293 w 771526"/>
              <a:gd name="connsiteY2-106" fmla="*/ 1412237 h 1412237"/>
              <a:gd name="connsiteX3-107" fmla="*/ 0 w 771526"/>
              <a:gd name="connsiteY3-108" fmla="*/ 205410 h 1412237"/>
              <a:gd name="connsiteX4-109" fmla="*/ 553081 w 771526"/>
              <a:gd name="connsiteY4-110" fmla="*/ 0 h 1412237"/>
              <a:gd name="connsiteX0-111" fmla="*/ 553081 w 771526"/>
              <a:gd name="connsiteY0-112" fmla="*/ 0 h 1412237"/>
              <a:gd name="connsiteX1-113" fmla="*/ 771526 w 771526"/>
              <a:gd name="connsiteY1-114" fmla="*/ 578349 h 1412237"/>
              <a:gd name="connsiteX2-115" fmla="*/ 191293 w 771526"/>
              <a:gd name="connsiteY2-116" fmla="*/ 1412237 h 1412237"/>
              <a:gd name="connsiteX3-117" fmla="*/ 0 w 771526"/>
              <a:gd name="connsiteY3-118" fmla="*/ 205410 h 1412237"/>
              <a:gd name="connsiteX4-119" fmla="*/ 553081 w 771526"/>
              <a:gd name="connsiteY4-120" fmla="*/ 0 h 1412237"/>
              <a:gd name="connsiteX0-121" fmla="*/ 553081 w 771526"/>
              <a:gd name="connsiteY0-122" fmla="*/ 0 h 1412237"/>
              <a:gd name="connsiteX1-123" fmla="*/ 771526 w 771526"/>
              <a:gd name="connsiteY1-124" fmla="*/ 578349 h 1412237"/>
              <a:gd name="connsiteX2-125" fmla="*/ 191293 w 771526"/>
              <a:gd name="connsiteY2-126" fmla="*/ 1412237 h 1412237"/>
              <a:gd name="connsiteX3-127" fmla="*/ 0 w 771526"/>
              <a:gd name="connsiteY3-128" fmla="*/ 205410 h 1412237"/>
              <a:gd name="connsiteX4-129" fmla="*/ 553081 w 771526"/>
              <a:gd name="connsiteY4-130" fmla="*/ 0 h 1412237"/>
            </a:gdLst>
            <a:ahLst/>
            <a:cxnLst>
              <a:cxn ang="0">
                <a:pos x="connsiteX0-121" y="connsiteY0-122"/>
              </a:cxn>
              <a:cxn ang="0">
                <a:pos x="connsiteX1-123" y="connsiteY1-124"/>
              </a:cxn>
              <a:cxn ang="0">
                <a:pos x="connsiteX2-125" y="connsiteY2-126"/>
              </a:cxn>
              <a:cxn ang="0">
                <a:pos x="connsiteX3-127" y="connsiteY3-128"/>
              </a:cxn>
              <a:cxn ang="0">
                <a:pos x="connsiteX4-129" y="connsiteY4-130"/>
              </a:cxn>
            </a:cxnLst>
            <a:rect l="l" t="t" r="r" b="b"/>
            <a:pathLst>
              <a:path w="771526" h="1412237">
                <a:moveTo>
                  <a:pt x="553081" y="0"/>
                </a:moveTo>
                <a:cubicBezTo>
                  <a:pt x="690333" y="153407"/>
                  <a:pt x="771526" y="356396"/>
                  <a:pt x="771526" y="578349"/>
                </a:cubicBezTo>
                <a:cubicBezTo>
                  <a:pt x="771526" y="960917"/>
                  <a:pt x="530305" y="1287144"/>
                  <a:pt x="191293" y="1412237"/>
                </a:cubicBezTo>
                <a:cubicBezTo>
                  <a:pt x="422804" y="1105211"/>
                  <a:pt x="454289" y="541011"/>
                  <a:pt x="0" y="205410"/>
                </a:cubicBezTo>
                <a:cubicBezTo>
                  <a:pt x="270085" y="298865"/>
                  <a:pt x="587796" y="420895"/>
                  <a:pt x="553081" y="0"/>
                </a:cubicBezTo>
                <a:close/>
              </a:path>
            </a:pathLst>
          </a:cu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1780" name="矩形 7"/>
          <p:cNvSpPr>
            <a:spLocks noChangeArrowheads="1"/>
          </p:cNvSpPr>
          <p:nvPr/>
        </p:nvSpPr>
        <p:spPr bwMode="auto">
          <a:xfrm rot="19636389" flipH="1">
            <a:off x="2262613" y="2339835"/>
            <a:ext cx="10230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r>
              <a:rPr lang="en-US" altLang="zh-CN" sz="3200" b="1" dirty="0" smtClean="0">
                <a:solidFill>
                  <a:srgbClr val="EAE7D4"/>
                </a:solidFill>
                <a:latin typeface="Century Gothic" pitchFamily="34" charset="0"/>
              </a:rPr>
              <a:t>TEXT</a:t>
            </a:r>
            <a:endParaRPr lang="zh-CN" altLang="en-US" sz="3200" b="1" dirty="0">
              <a:solidFill>
                <a:srgbClr val="EAE7D4"/>
              </a:solidFill>
              <a:latin typeface="Century Gothic" pitchFamily="34" charset="0"/>
            </a:endParaRPr>
          </a:p>
        </p:txBody>
      </p:sp>
      <p:sp>
        <p:nvSpPr>
          <p:cNvPr id="1781" name="矩形 7"/>
          <p:cNvSpPr>
            <a:spLocks noChangeArrowheads="1"/>
          </p:cNvSpPr>
          <p:nvPr/>
        </p:nvSpPr>
        <p:spPr bwMode="auto">
          <a:xfrm rot="1567712" flipH="1">
            <a:off x="1906865" y="4582428"/>
            <a:ext cx="10230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r>
              <a:rPr lang="en-US" altLang="zh-CN" sz="3200" b="1" dirty="0" smtClean="0">
                <a:solidFill>
                  <a:srgbClr val="EAE7D4"/>
                </a:solidFill>
                <a:latin typeface="Century Gothic" pitchFamily="34" charset="0"/>
              </a:rPr>
              <a:t>TEXT</a:t>
            </a:r>
            <a:endParaRPr lang="zh-CN" altLang="en-US" sz="3200" b="1" dirty="0">
              <a:solidFill>
                <a:srgbClr val="EAE7D4"/>
              </a:solidFill>
              <a:latin typeface="Century Gothic" pitchFamily="34" charset="0"/>
            </a:endParaRPr>
          </a:p>
        </p:txBody>
      </p:sp>
      <p:sp>
        <p:nvSpPr>
          <p:cNvPr id="1782" name="矩形 7"/>
          <p:cNvSpPr>
            <a:spLocks noChangeArrowheads="1"/>
          </p:cNvSpPr>
          <p:nvPr/>
        </p:nvSpPr>
        <p:spPr bwMode="auto">
          <a:xfrm rot="16565489" flipH="1">
            <a:off x="4270889" y="3736429"/>
            <a:ext cx="10230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r>
              <a:rPr lang="en-US" altLang="zh-CN" sz="3200" b="1" dirty="0" smtClean="0">
                <a:solidFill>
                  <a:srgbClr val="EAE7D4"/>
                </a:solidFill>
                <a:latin typeface="Century Gothic" pitchFamily="34" charset="0"/>
              </a:rPr>
              <a:t>TEXT</a:t>
            </a:r>
            <a:endParaRPr lang="zh-CN" altLang="en-US" sz="3200" b="1" dirty="0">
              <a:solidFill>
                <a:srgbClr val="EAE7D4"/>
              </a:solidFill>
              <a:latin typeface="Century Gothic" pitchFamily="34" charset="0"/>
            </a:endParaRPr>
          </a:p>
        </p:txBody>
      </p:sp>
      <p:sp>
        <p:nvSpPr>
          <p:cNvPr id="1783" name="矩形 1782"/>
          <p:cNvSpPr/>
          <p:nvPr/>
        </p:nvSpPr>
        <p:spPr>
          <a:xfrm>
            <a:off x="6075172" y="1964446"/>
            <a:ext cx="2331820" cy="516747"/>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方正清刻本悦宋简体" panose="02000000000000000000" pitchFamily="2" charset="-122"/>
                <a:ea typeface="方正清刻本悦宋简体" panose="02000000000000000000" pitchFamily="2" charset="-122"/>
              </a:rPr>
              <a:t>研究结果</a:t>
            </a:r>
            <a:r>
              <a:rPr lang="en-US" altLang="zh-CN" sz="2800" b="1" dirty="0" smtClean="0">
                <a:latin typeface="方正清刻本悦宋简体" panose="02000000000000000000" pitchFamily="2" charset="-122"/>
                <a:ea typeface="方正清刻本悦宋简体" panose="02000000000000000000" pitchFamily="2" charset="-122"/>
              </a:rPr>
              <a:t>1</a:t>
            </a:r>
            <a:endParaRPr lang="zh-CN" altLang="en-US" sz="2800" b="1" dirty="0">
              <a:latin typeface="方正清刻本悦宋简体" panose="02000000000000000000" pitchFamily="2" charset="-122"/>
              <a:ea typeface="方正清刻本悦宋简体" panose="02000000000000000000" pitchFamily="2" charset="-122"/>
            </a:endParaRPr>
          </a:p>
        </p:txBody>
      </p:sp>
      <p:sp>
        <p:nvSpPr>
          <p:cNvPr id="1784" name="TextBox 18"/>
          <p:cNvSpPr txBox="1"/>
          <p:nvPr/>
        </p:nvSpPr>
        <p:spPr>
          <a:xfrm>
            <a:off x="5948630" y="2538364"/>
            <a:ext cx="5314818" cy="652486"/>
          </a:xfrm>
          <a:prstGeom prst="rect">
            <a:avLst/>
          </a:prstGeom>
          <a:noFill/>
        </p:spPr>
        <p:txBody>
          <a:bodyPr wrap="square" rtlCol="0">
            <a:spAutoFit/>
          </a:bodyPr>
          <a:lstStyle/>
          <a:p>
            <a:pPr defTabSz="914400">
              <a:lnSpc>
                <a:spcPct val="130000"/>
              </a:lnSpc>
            </a:pPr>
            <a:r>
              <a:rPr lang="zh-CN" altLang="en-US" sz="1400"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400" dirty="0" smtClean="0">
                <a:solidFill>
                  <a:schemeClr val="tx1">
                    <a:lumMod val="75000"/>
                    <a:lumOff val="25000"/>
                  </a:schemeClr>
                </a:solidFill>
                <a:latin typeface="微软雅黑" pitchFamily="34" charset="-122"/>
                <a:ea typeface="微软雅黑" pitchFamily="34" charset="-122"/>
                <a:cs typeface="Levenim MT" pitchFamily="2" charset="-79"/>
              </a:rPr>
              <a:t>、行距</a:t>
            </a:r>
            <a:r>
              <a:rPr lang="zh-CN" altLang="en-US" sz="1400" dirty="0">
                <a:solidFill>
                  <a:schemeClr val="tx1">
                    <a:lumMod val="75000"/>
                    <a:lumOff val="25000"/>
                  </a:schemeClr>
                </a:solidFill>
                <a:latin typeface="微软雅黑" pitchFamily="34" charset="-122"/>
                <a:ea typeface="微软雅黑" pitchFamily="34" charset="-122"/>
                <a:cs typeface="Levenim MT" pitchFamily="2" charset="-79"/>
              </a:rPr>
              <a:t>等进行修改</a:t>
            </a:r>
            <a:r>
              <a:rPr lang="zh-CN" altLang="en-US" sz="1400" dirty="0" smtClean="0">
                <a:solidFill>
                  <a:schemeClr val="tx1">
                    <a:lumMod val="75000"/>
                    <a:lumOff val="25000"/>
                  </a:schemeClr>
                </a:solidFill>
                <a:latin typeface="微软雅黑" pitchFamily="34" charset="-122"/>
                <a:ea typeface="微软雅黑" pitchFamily="34" charset="-122"/>
                <a:cs typeface="Levenim MT" pitchFamily="2" charset="-79"/>
              </a:rPr>
              <a:t>。</a:t>
            </a:r>
            <a:endParaRPr lang="zh-CN" altLang="en-US" sz="1400" dirty="0">
              <a:solidFill>
                <a:schemeClr val="tx1">
                  <a:lumMod val="75000"/>
                  <a:lumOff val="25000"/>
                </a:schemeClr>
              </a:solidFill>
              <a:latin typeface="微软雅黑" pitchFamily="34" charset="-122"/>
              <a:ea typeface="微软雅黑" pitchFamily="34" charset="-122"/>
              <a:cs typeface="Levenim MT" pitchFamily="2" charset="-79"/>
            </a:endParaRPr>
          </a:p>
        </p:txBody>
      </p:sp>
      <p:sp>
        <p:nvSpPr>
          <p:cNvPr id="1785" name="矩形 1784"/>
          <p:cNvSpPr/>
          <p:nvPr/>
        </p:nvSpPr>
        <p:spPr>
          <a:xfrm>
            <a:off x="6075172" y="3326853"/>
            <a:ext cx="2331820" cy="516747"/>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方正清刻本悦宋简体" panose="02000000000000000000" pitchFamily="2" charset="-122"/>
                <a:ea typeface="方正清刻本悦宋简体" panose="02000000000000000000" pitchFamily="2" charset="-122"/>
              </a:rPr>
              <a:t>研究结果</a:t>
            </a:r>
            <a:r>
              <a:rPr lang="en-US" altLang="zh-CN" sz="2800" b="1" dirty="0" smtClean="0">
                <a:latin typeface="方正清刻本悦宋简体" panose="02000000000000000000" pitchFamily="2" charset="-122"/>
                <a:ea typeface="方正清刻本悦宋简体" panose="02000000000000000000" pitchFamily="2" charset="-122"/>
              </a:rPr>
              <a:t>2</a:t>
            </a:r>
            <a:endParaRPr lang="zh-CN" altLang="en-US" sz="2800" b="1" dirty="0">
              <a:latin typeface="方正清刻本悦宋简体" panose="02000000000000000000" pitchFamily="2" charset="-122"/>
              <a:ea typeface="方正清刻本悦宋简体" panose="02000000000000000000" pitchFamily="2" charset="-122"/>
            </a:endParaRPr>
          </a:p>
        </p:txBody>
      </p:sp>
      <p:sp>
        <p:nvSpPr>
          <p:cNvPr id="1786" name="TextBox 18"/>
          <p:cNvSpPr txBox="1"/>
          <p:nvPr/>
        </p:nvSpPr>
        <p:spPr>
          <a:xfrm>
            <a:off x="5948630" y="3900771"/>
            <a:ext cx="5314818" cy="652486"/>
          </a:xfrm>
          <a:prstGeom prst="rect">
            <a:avLst/>
          </a:prstGeom>
          <a:noFill/>
        </p:spPr>
        <p:txBody>
          <a:bodyPr wrap="square" rtlCol="0">
            <a:spAutoFit/>
          </a:bodyPr>
          <a:lstStyle/>
          <a:p>
            <a:pPr defTabSz="914400">
              <a:lnSpc>
                <a:spcPct val="130000"/>
              </a:lnSpc>
            </a:pPr>
            <a:r>
              <a:rPr lang="zh-CN" altLang="en-US" sz="1400"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400" dirty="0" smtClean="0">
                <a:solidFill>
                  <a:schemeClr val="tx1">
                    <a:lumMod val="75000"/>
                    <a:lumOff val="25000"/>
                  </a:schemeClr>
                </a:solidFill>
                <a:latin typeface="微软雅黑" pitchFamily="34" charset="-122"/>
                <a:ea typeface="微软雅黑" pitchFamily="34" charset="-122"/>
                <a:cs typeface="Levenim MT" pitchFamily="2" charset="-79"/>
              </a:rPr>
              <a:t>、行距</a:t>
            </a:r>
            <a:r>
              <a:rPr lang="zh-CN" altLang="en-US" sz="1400" dirty="0">
                <a:solidFill>
                  <a:schemeClr val="tx1">
                    <a:lumMod val="75000"/>
                    <a:lumOff val="25000"/>
                  </a:schemeClr>
                </a:solidFill>
                <a:latin typeface="微软雅黑" pitchFamily="34" charset="-122"/>
                <a:ea typeface="微软雅黑" pitchFamily="34" charset="-122"/>
                <a:cs typeface="Levenim MT" pitchFamily="2" charset="-79"/>
              </a:rPr>
              <a:t>等进行修改</a:t>
            </a:r>
            <a:r>
              <a:rPr lang="zh-CN" altLang="en-US" sz="1400" dirty="0" smtClean="0">
                <a:solidFill>
                  <a:schemeClr val="tx1">
                    <a:lumMod val="75000"/>
                    <a:lumOff val="25000"/>
                  </a:schemeClr>
                </a:solidFill>
                <a:latin typeface="微软雅黑" pitchFamily="34" charset="-122"/>
                <a:ea typeface="微软雅黑" pitchFamily="34" charset="-122"/>
                <a:cs typeface="Levenim MT" pitchFamily="2" charset="-79"/>
              </a:rPr>
              <a:t>。</a:t>
            </a:r>
            <a:endParaRPr lang="zh-CN" altLang="en-US" sz="1400" dirty="0">
              <a:solidFill>
                <a:schemeClr val="tx1">
                  <a:lumMod val="75000"/>
                  <a:lumOff val="25000"/>
                </a:schemeClr>
              </a:solidFill>
              <a:latin typeface="微软雅黑" pitchFamily="34" charset="-122"/>
              <a:ea typeface="微软雅黑" pitchFamily="34" charset="-122"/>
              <a:cs typeface="Levenim MT" pitchFamily="2" charset="-79"/>
            </a:endParaRPr>
          </a:p>
        </p:txBody>
      </p:sp>
      <p:sp>
        <p:nvSpPr>
          <p:cNvPr id="1787" name="矩形 1786"/>
          <p:cNvSpPr/>
          <p:nvPr/>
        </p:nvSpPr>
        <p:spPr>
          <a:xfrm>
            <a:off x="6075172" y="4664781"/>
            <a:ext cx="2331820" cy="516747"/>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方正清刻本悦宋简体" panose="02000000000000000000" pitchFamily="2" charset="-122"/>
                <a:ea typeface="方正清刻本悦宋简体" panose="02000000000000000000" pitchFamily="2" charset="-122"/>
              </a:rPr>
              <a:t>研究结果</a:t>
            </a:r>
            <a:r>
              <a:rPr lang="en-US" altLang="zh-CN" sz="2800" b="1" dirty="0" smtClean="0">
                <a:latin typeface="方正清刻本悦宋简体" panose="02000000000000000000" pitchFamily="2" charset="-122"/>
                <a:ea typeface="方正清刻本悦宋简体" panose="02000000000000000000" pitchFamily="2" charset="-122"/>
              </a:rPr>
              <a:t>3</a:t>
            </a:r>
            <a:endParaRPr lang="zh-CN" altLang="en-US" sz="2800" b="1" dirty="0">
              <a:latin typeface="方正清刻本悦宋简体" panose="02000000000000000000" pitchFamily="2" charset="-122"/>
              <a:ea typeface="方正清刻本悦宋简体" panose="02000000000000000000" pitchFamily="2" charset="-122"/>
            </a:endParaRPr>
          </a:p>
        </p:txBody>
      </p:sp>
      <p:sp>
        <p:nvSpPr>
          <p:cNvPr id="1788" name="TextBox 18"/>
          <p:cNvSpPr txBox="1"/>
          <p:nvPr/>
        </p:nvSpPr>
        <p:spPr>
          <a:xfrm>
            <a:off x="5948630" y="5238699"/>
            <a:ext cx="5314818" cy="652486"/>
          </a:xfrm>
          <a:prstGeom prst="rect">
            <a:avLst/>
          </a:prstGeom>
          <a:noFill/>
        </p:spPr>
        <p:txBody>
          <a:bodyPr wrap="square" rtlCol="0">
            <a:spAutoFit/>
          </a:bodyPr>
          <a:lstStyle/>
          <a:p>
            <a:pPr defTabSz="914400">
              <a:lnSpc>
                <a:spcPct val="130000"/>
              </a:lnSpc>
            </a:pPr>
            <a:r>
              <a:rPr lang="zh-CN" altLang="en-US" sz="1400"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400" dirty="0" smtClean="0">
                <a:solidFill>
                  <a:schemeClr val="tx1">
                    <a:lumMod val="75000"/>
                    <a:lumOff val="25000"/>
                  </a:schemeClr>
                </a:solidFill>
                <a:latin typeface="微软雅黑" pitchFamily="34" charset="-122"/>
                <a:ea typeface="微软雅黑" pitchFamily="34" charset="-122"/>
                <a:cs typeface="Levenim MT" pitchFamily="2" charset="-79"/>
              </a:rPr>
              <a:t>、行距</a:t>
            </a:r>
            <a:r>
              <a:rPr lang="zh-CN" altLang="en-US" sz="1400" dirty="0">
                <a:solidFill>
                  <a:schemeClr val="tx1">
                    <a:lumMod val="75000"/>
                    <a:lumOff val="25000"/>
                  </a:schemeClr>
                </a:solidFill>
                <a:latin typeface="微软雅黑" pitchFamily="34" charset="-122"/>
                <a:ea typeface="微软雅黑" pitchFamily="34" charset="-122"/>
                <a:cs typeface="Levenim MT" pitchFamily="2" charset="-79"/>
              </a:rPr>
              <a:t>等进行修改</a:t>
            </a:r>
            <a:r>
              <a:rPr lang="zh-CN" altLang="en-US" sz="1400" dirty="0" smtClean="0">
                <a:solidFill>
                  <a:schemeClr val="tx1">
                    <a:lumMod val="75000"/>
                    <a:lumOff val="25000"/>
                  </a:schemeClr>
                </a:solidFill>
                <a:latin typeface="微软雅黑" pitchFamily="34" charset="-122"/>
                <a:ea typeface="微软雅黑" pitchFamily="34" charset="-122"/>
                <a:cs typeface="Levenim MT" pitchFamily="2" charset="-79"/>
              </a:rPr>
              <a:t>。</a:t>
            </a:r>
            <a:endParaRPr lang="zh-CN" altLang="en-US" sz="1400" dirty="0">
              <a:solidFill>
                <a:schemeClr val="tx1">
                  <a:lumMod val="75000"/>
                  <a:lumOff val="25000"/>
                </a:schemeClr>
              </a:solidFill>
              <a:latin typeface="微软雅黑" pitchFamily="34" charset="-122"/>
              <a:ea typeface="微软雅黑" pitchFamily="34" charset="-122"/>
              <a:cs typeface="Levenim MT" pitchFamily="2" charset="-79"/>
            </a:endParaRPr>
          </a:p>
        </p:txBody>
      </p:sp>
      <p:sp>
        <p:nvSpPr>
          <p:cNvPr id="1789" name="矩形 1788"/>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90" name="圆角矩形 1789"/>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4</a:t>
            </a:r>
            <a:endParaRPr lang="zh-CN" altLang="en-US" sz="3600" dirty="0"/>
          </a:p>
        </p:txBody>
      </p:sp>
      <p:sp>
        <p:nvSpPr>
          <p:cNvPr id="1791" name="矩形 1790"/>
          <p:cNvSpPr/>
          <p:nvPr/>
        </p:nvSpPr>
        <p:spPr>
          <a:xfrm>
            <a:off x="3528885" y="310334"/>
            <a:ext cx="2254200"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RESEARCH RESULT</a:t>
            </a:r>
            <a:endParaRPr lang="en-US" altLang="zh-CN" dirty="0">
              <a:solidFill>
                <a:schemeClr val="bg1"/>
              </a:solidFill>
              <a:latin typeface="微软雅黑" pitchFamily="34" charset="-122"/>
              <a:ea typeface="微软雅黑" pitchFamily="34" charset="-122"/>
            </a:endParaRPr>
          </a:p>
        </p:txBody>
      </p:sp>
      <p:sp>
        <p:nvSpPr>
          <p:cNvPr id="1792" name="圆角矩形 1791"/>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3"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94" name="矩形 1793"/>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选题运行过程</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89" name="矩形 1788"/>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90" name="圆角矩形 1789"/>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4</a:t>
            </a:r>
            <a:endParaRPr lang="zh-CN" altLang="en-US" sz="3600" dirty="0"/>
          </a:p>
        </p:txBody>
      </p:sp>
      <p:sp>
        <p:nvSpPr>
          <p:cNvPr id="1791" name="矩形 1790"/>
          <p:cNvSpPr/>
          <p:nvPr/>
        </p:nvSpPr>
        <p:spPr>
          <a:xfrm>
            <a:off x="3528885" y="310334"/>
            <a:ext cx="2254200"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RESEARCH RESULT</a:t>
            </a:r>
            <a:endParaRPr lang="en-US" altLang="zh-CN" dirty="0">
              <a:solidFill>
                <a:schemeClr val="bg1"/>
              </a:solidFill>
              <a:latin typeface="微软雅黑" pitchFamily="34" charset="-122"/>
              <a:ea typeface="微软雅黑" pitchFamily="34" charset="-122"/>
            </a:endParaRPr>
          </a:p>
        </p:txBody>
      </p:sp>
      <p:sp>
        <p:nvSpPr>
          <p:cNvPr id="1792" name="圆角矩形 1791"/>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3"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94" name="矩形 1793"/>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选题实践验证</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pic>
        <p:nvPicPr>
          <p:cNvPr id="20" name="Picture 5" descr="F:\无版权图片\526.jpg"/>
          <p:cNvPicPr>
            <a:picLocks noChangeAspect="1" noChangeArrowheads="1"/>
          </p:cNvPicPr>
          <p:nvPr/>
        </p:nvPicPr>
        <p:blipFill>
          <a:blip r:embed="rId2">
            <a:extLst>
              <a:ext uri="{28A0092B-C50C-407E-A947-70E740481C1C}">
                <a14:useLocalDpi xmlns:a14="http://schemas.microsoft.com/office/drawing/2010/main" val="0"/>
              </a:ext>
            </a:extLst>
          </a:blip>
          <a:srcRect l="4451" t="17273" r="6740" b="14017"/>
          <a:stretch>
            <a:fillRect/>
          </a:stretch>
        </p:blipFill>
        <p:spPr bwMode="auto">
          <a:xfrm>
            <a:off x="1178015" y="2378302"/>
            <a:ext cx="3153059" cy="161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6" descr="F:\无版权图片\522.jpg"/>
          <p:cNvPicPr>
            <a:picLocks noChangeAspect="1" noChangeArrowheads="1"/>
          </p:cNvPicPr>
          <p:nvPr/>
        </p:nvPicPr>
        <p:blipFill>
          <a:blip r:embed="rId3">
            <a:extLst>
              <a:ext uri="{28A0092B-C50C-407E-A947-70E740481C1C}">
                <a14:useLocalDpi xmlns:a14="http://schemas.microsoft.com/office/drawing/2010/main" val="0"/>
              </a:ext>
            </a:extLst>
          </a:blip>
          <a:srcRect l="1360" t="11745" r="1360" b="7860"/>
          <a:stretch>
            <a:fillRect/>
          </a:stretch>
        </p:blipFill>
        <p:spPr bwMode="auto">
          <a:xfrm>
            <a:off x="4545381" y="2378302"/>
            <a:ext cx="3155340" cy="161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 descr="F:\无版权图片\525.jpg"/>
          <p:cNvPicPr>
            <a:picLocks noChangeAspect="1" noChangeArrowheads="1"/>
          </p:cNvPicPr>
          <p:nvPr/>
        </p:nvPicPr>
        <p:blipFill>
          <a:blip r:embed="rId4">
            <a:extLst>
              <a:ext uri="{28A0092B-C50C-407E-A947-70E740481C1C}">
                <a14:useLocalDpi xmlns:a14="http://schemas.microsoft.com/office/drawing/2010/main" val="0"/>
              </a:ext>
            </a:extLst>
          </a:blip>
          <a:srcRect l="1860" t="14394" r="2933" b="12978"/>
          <a:stretch>
            <a:fillRect/>
          </a:stretch>
        </p:blipFill>
        <p:spPr bwMode="auto">
          <a:xfrm>
            <a:off x="7915029" y="2378302"/>
            <a:ext cx="3153060" cy="161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椭圆 45"/>
          <p:cNvSpPr>
            <a:spLocks noChangeArrowheads="1"/>
          </p:cNvSpPr>
          <p:nvPr/>
        </p:nvSpPr>
        <p:spPr bwMode="auto">
          <a:xfrm>
            <a:off x="2185717" y="2615408"/>
            <a:ext cx="1137654" cy="1137654"/>
          </a:xfrm>
          <a:prstGeom prst="ellipse">
            <a:avLst/>
          </a:prstGeom>
          <a:solidFill>
            <a:srgbClr val="157E9F">
              <a:alpha val="80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nvGrpSpPr>
          <p:cNvPr id="24" name="组合 46"/>
          <p:cNvGrpSpPr/>
          <p:nvPr/>
        </p:nvGrpSpPr>
        <p:grpSpPr bwMode="auto">
          <a:xfrm>
            <a:off x="2493499" y="2875314"/>
            <a:ext cx="524370" cy="615565"/>
            <a:chOff x="0" y="0"/>
            <a:chExt cx="365125" cy="428626"/>
          </a:xfrm>
        </p:grpSpPr>
        <p:sp>
          <p:nvSpPr>
            <p:cNvPr id="25" name="Freeform 21"/>
            <p:cNvSpPr>
              <a:spLocks noEditPoints="1" noChangeArrowheads="1"/>
            </p:cNvSpPr>
            <p:nvPr/>
          </p:nvSpPr>
          <p:spPr bwMode="auto">
            <a:xfrm>
              <a:off x="4763" y="0"/>
              <a:ext cx="355600" cy="306388"/>
            </a:xfrm>
            <a:custGeom>
              <a:avLst/>
              <a:gdLst>
                <a:gd name="T0" fmla="*/ 2147483646 w 674"/>
                <a:gd name="T1" fmla="*/ 0 h 579"/>
                <a:gd name="T2" fmla="*/ 2147483646 w 674"/>
                <a:gd name="T3" fmla="*/ 2147483646 h 579"/>
                <a:gd name="T4" fmla="*/ 2147483646 w 674"/>
                <a:gd name="T5" fmla="*/ 2147483646 h 579"/>
                <a:gd name="T6" fmla="*/ 0 w 674"/>
                <a:gd name="T7" fmla="*/ 2147483646 h 579"/>
                <a:gd name="T8" fmla="*/ 0 w 674"/>
                <a:gd name="T9" fmla="*/ 2147483646 h 579"/>
                <a:gd name="T10" fmla="*/ 2147483646 w 674"/>
                <a:gd name="T11" fmla="*/ 2147483646 h 579"/>
                <a:gd name="T12" fmla="*/ 2147483646 w 674"/>
                <a:gd name="T13" fmla="*/ 2147483646 h 579"/>
                <a:gd name="T14" fmla="*/ 2147483646 w 674"/>
                <a:gd name="T15" fmla="*/ 2147483646 h 579"/>
                <a:gd name="T16" fmla="*/ 2147483646 w 674"/>
                <a:gd name="T17" fmla="*/ 2147483646 h 579"/>
                <a:gd name="T18" fmla="*/ 2147483646 w 674"/>
                <a:gd name="T19" fmla="*/ 2147483646 h 579"/>
                <a:gd name="T20" fmla="*/ 2147483646 w 674"/>
                <a:gd name="T21" fmla="*/ 2147483646 h 579"/>
                <a:gd name="T22" fmla="*/ 2147483646 w 674"/>
                <a:gd name="T23" fmla="*/ 2147483646 h 579"/>
                <a:gd name="T24" fmla="*/ 2147483646 w 674"/>
                <a:gd name="T25" fmla="*/ 2147483646 h 579"/>
                <a:gd name="T26" fmla="*/ 2147483646 w 674"/>
                <a:gd name="T27" fmla="*/ 2147483646 h 579"/>
                <a:gd name="T28" fmla="*/ 2147483646 w 674"/>
                <a:gd name="T29" fmla="*/ 2147483646 h 579"/>
                <a:gd name="T30" fmla="*/ 2147483646 w 674"/>
                <a:gd name="T31" fmla="*/ 2147483646 h 579"/>
                <a:gd name="T32" fmla="*/ 2147483646 w 674"/>
                <a:gd name="T33" fmla="*/ 2147483646 h 579"/>
                <a:gd name="T34" fmla="*/ 2147483646 w 674"/>
                <a:gd name="T35" fmla="*/ 2147483646 h 579"/>
                <a:gd name="T36" fmla="*/ 2147483646 w 674"/>
                <a:gd name="T37" fmla="*/ 2147483646 h 579"/>
                <a:gd name="T38" fmla="*/ 2147483646 w 674"/>
                <a:gd name="T39" fmla="*/ 2147483646 h 579"/>
                <a:gd name="T40" fmla="*/ 2147483646 w 674"/>
                <a:gd name="T41" fmla="*/ 2147483646 h 579"/>
                <a:gd name="T42" fmla="*/ 2147483646 w 674"/>
                <a:gd name="T43" fmla="*/ 2147483646 h 579"/>
                <a:gd name="T44" fmla="*/ 2147483646 w 674"/>
                <a:gd name="T45" fmla="*/ 2147483646 h 579"/>
                <a:gd name="T46" fmla="*/ 2147483646 w 674"/>
                <a:gd name="T47" fmla="*/ 2147483646 h 579"/>
                <a:gd name="T48" fmla="*/ 2147483646 w 674"/>
                <a:gd name="T49" fmla="*/ 2147483646 h 579"/>
                <a:gd name="T50" fmla="*/ 2147483646 w 674"/>
                <a:gd name="T51" fmla="*/ 2147483646 h 579"/>
                <a:gd name="T52" fmla="*/ 2147483646 w 674"/>
                <a:gd name="T53" fmla="*/ 2147483646 h 579"/>
                <a:gd name="T54" fmla="*/ 2147483646 w 674"/>
                <a:gd name="T55" fmla="*/ 2147483646 h 579"/>
                <a:gd name="T56" fmla="*/ 2147483646 w 674"/>
                <a:gd name="T57" fmla="*/ 2147483646 h 579"/>
                <a:gd name="T58" fmla="*/ 2147483646 w 674"/>
                <a:gd name="T59" fmla="*/ 2147483646 h 579"/>
                <a:gd name="T60" fmla="*/ 2147483646 w 674"/>
                <a:gd name="T61" fmla="*/ 2147483646 h 579"/>
                <a:gd name="T62" fmla="*/ 2147483646 w 674"/>
                <a:gd name="T63" fmla="*/ 2147483646 h 579"/>
                <a:gd name="T64" fmla="*/ 2147483646 w 674"/>
                <a:gd name="T65" fmla="*/ 2147483646 h 579"/>
                <a:gd name="T66" fmla="*/ 2147483646 w 674"/>
                <a:gd name="T67" fmla="*/ 2147483646 h 579"/>
                <a:gd name="T68" fmla="*/ 2147483646 w 674"/>
                <a:gd name="T69" fmla="*/ 2147483646 h 579"/>
                <a:gd name="T70" fmla="*/ 2147483646 w 674"/>
                <a:gd name="T71" fmla="*/ 2147483646 h 579"/>
                <a:gd name="T72" fmla="*/ 2147483646 w 674"/>
                <a:gd name="T73" fmla="*/ 2147483646 h 579"/>
                <a:gd name="T74" fmla="*/ 2147483646 w 674"/>
                <a:gd name="T75" fmla="*/ 2147483646 h 579"/>
                <a:gd name="T76" fmla="*/ 2147483646 w 674"/>
                <a:gd name="T77" fmla="*/ 2147483646 h 579"/>
                <a:gd name="T78" fmla="*/ 2147483646 w 674"/>
                <a:gd name="T79" fmla="*/ 2147483646 h 579"/>
                <a:gd name="T80" fmla="*/ 2147483646 w 674"/>
                <a:gd name="T81" fmla="*/ 2147483646 h 579"/>
                <a:gd name="T82" fmla="*/ 2147483646 w 674"/>
                <a:gd name="T83" fmla="*/ 2147483646 h 579"/>
                <a:gd name="T84" fmla="*/ 2147483646 w 674"/>
                <a:gd name="T85" fmla="*/ 2147483646 h 579"/>
                <a:gd name="T86" fmla="*/ 2147483646 w 674"/>
                <a:gd name="T87" fmla="*/ 2147483646 h 579"/>
                <a:gd name="T88" fmla="*/ 2147483646 w 674"/>
                <a:gd name="T89" fmla="*/ 2147483646 h 579"/>
                <a:gd name="T90" fmla="*/ 2147483646 w 674"/>
                <a:gd name="T91" fmla="*/ 2147483646 h 579"/>
                <a:gd name="T92" fmla="*/ 2147483646 w 674"/>
                <a:gd name="T93" fmla="*/ 2147483646 h 579"/>
                <a:gd name="T94" fmla="*/ 2147483646 w 674"/>
                <a:gd name="T95" fmla="*/ 2147483646 h 579"/>
                <a:gd name="T96" fmla="*/ 2147483646 w 674"/>
                <a:gd name="T97" fmla="*/ 2147483646 h 579"/>
                <a:gd name="T98" fmla="*/ 2147483646 w 674"/>
                <a:gd name="T99" fmla="*/ 2147483646 h 579"/>
                <a:gd name="T100" fmla="*/ 2147483646 w 674"/>
                <a:gd name="T101" fmla="*/ 2147483646 h 579"/>
                <a:gd name="T102" fmla="*/ 2147483646 w 674"/>
                <a:gd name="T103" fmla="*/ 2147483646 h 579"/>
                <a:gd name="T104" fmla="*/ 2147483646 w 674"/>
                <a:gd name="T105" fmla="*/ 2147483646 h 579"/>
                <a:gd name="T106" fmla="*/ 2147483646 w 674"/>
                <a:gd name="T107" fmla="*/ 2147483646 h 579"/>
                <a:gd name="T108" fmla="*/ 2147483646 w 674"/>
                <a:gd name="T109" fmla="*/ 2147483646 h 5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74"/>
                <a:gd name="T166" fmla="*/ 0 h 579"/>
                <a:gd name="T167" fmla="*/ 674 w 674"/>
                <a:gd name="T168" fmla="*/ 579 h 5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74" h="579">
                  <a:moveTo>
                    <a:pt x="589" y="0"/>
                  </a:moveTo>
                  <a:lnTo>
                    <a:pt x="84" y="0"/>
                  </a:lnTo>
                  <a:lnTo>
                    <a:pt x="76" y="1"/>
                  </a:lnTo>
                  <a:lnTo>
                    <a:pt x="67" y="3"/>
                  </a:lnTo>
                  <a:lnTo>
                    <a:pt x="52" y="7"/>
                  </a:lnTo>
                  <a:lnTo>
                    <a:pt x="36" y="15"/>
                  </a:lnTo>
                  <a:lnTo>
                    <a:pt x="24" y="25"/>
                  </a:lnTo>
                  <a:lnTo>
                    <a:pt x="14" y="38"/>
                  </a:lnTo>
                  <a:lnTo>
                    <a:pt x="7" y="52"/>
                  </a:lnTo>
                  <a:lnTo>
                    <a:pt x="1" y="69"/>
                  </a:lnTo>
                  <a:lnTo>
                    <a:pt x="0" y="77"/>
                  </a:lnTo>
                  <a:lnTo>
                    <a:pt x="0" y="85"/>
                  </a:lnTo>
                  <a:lnTo>
                    <a:pt x="0" y="493"/>
                  </a:lnTo>
                  <a:lnTo>
                    <a:pt x="0" y="502"/>
                  </a:lnTo>
                  <a:lnTo>
                    <a:pt x="1" y="510"/>
                  </a:lnTo>
                  <a:lnTo>
                    <a:pt x="7" y="527"/>
                  </a:lnTo>
                  <a:lnTo>
                    <a:pt x="14" y="541"/>
                  </a:lnTo>
                  <a:lnTo>
                    <a:pt x="24" y="553"/>
                  </a:lnTo>
                  <a:lnTo>
                    <a:pt x="36" y="563"/>
                  </a:lnTo>
                  <a:lnTo>
                    <a:pt x="52" y="572"/>
                  </a:lnTo>
                  <a:lnTo>
                    <a:pt x="67" y="576"/>
                  </a:lnTo>
                  <a:lnTo>
                    <a:pt x="76" y="577"/>
                  </a:lnTo>
                  <a:lnTo>
                    <a:pt x="84" y="579"/>
                  </a:lnTo>
                  <a:lnTo>
                    <a:pt x="589" y="579"/>
                  </a:lnTo>
                  <a:lnTo>
                    <a:pt x="598" y="577"/>
                  </a:lnTo>
                  <a:lnTo>
                    <a:pt x="607" y="576"/>
                  </a:lnTo>
                  <a:lnTo>
                    <a:pt x="622" y="572"/>
                  </a:lnTo>
                  <a:lnTo>
                    <a:pt x="636" y="563"/>
                  </a:lnTo>
                  <a:lnTo>
                    <a:pt x="649" y="553"/>
                  </a:lnTo>
                  <a:lnTo>
                    <a:pt x="659" y="541"/>
                  </a:lnTo>
                  <a:lnTo>
                    <a:pt x="667" y="527"/>
                  </a:lnTo>
                  <a:lnTo>
                    <a:pt x="671" y="510"/>
                  </a:lnTo>
                  <a:lnTo>
                    <a:pt x="673" y="502"/>
                  </a:lnTo>
                  <a:lnTo>
                    <a:pt x="674" y="493"/>
                  </a:lnTo>
                  <a:lnTo>
                    <a:pt x="674" y="85"/>
                  </a:lnTo>
                  <a:lnTo>
                    <a:pt x="673" y="77"/>
                  </a:lnTo>
                  <a:lnTo>
                    <a:pt x="671" y="69"/>
                  </a:lnTo>
                  <a:lnTo>
                    <a:pt x="667" y="52"/>
                  </a:lnTo>
                  <a:lnTo>
                    <a:pt x="659" y="38"/>
                  </a:lnTo>
                  <a:lnTo>
                    <a:pt x="649" y="25"/>
                  </a:lnTo>
                  <a:lnTo>
                    <a:pt x="636" y="15"/>
                  </a:lnTo>
                  <a:lnTo>
                    <a:pt x="622" y="7"/>
                  </a:lnTo>
                  <a:lnTo>
                    <a:pt x="607" y="3"/>
                  </a:lnTo>
                  <a:lnTo>
                    <a:pt x="598" y="1"/>
                  </a:lnTo>
                  <a:lnTo>
                    <a:pt x="589" y="0"/>
                  </a:lnTo>
                  <a:close/>
                  <a:moveTo>
                    <a:pt x="137" y="492"/>
                  </a:moveTo>
                  <a:lnTo>
                    <a:pt x="137" y="492"/>
                  </a:lnTo>
                  <a:lnTo>
                    <a:pt x="126" y="490"/>
                  </a:lnTo>
                  <a:lnTo>
                    <a:pt x="115" y="488"/>
                  </a:lnTo>
                  <a:lnTo>
                    <a:pt x="107" y="482"/>
                  </a:lnTo>
                  <a:lnTo>
                    <a:pt x="98" y="475"/>
                  </a:lnTo>
                  <a:lnTo>
                    <a:pt x="91" y="468"/>
                  </a:lnTo>
                  <a:lnTo>
                    <a:pt x="86" y="458"/>
                  </a:lnTo>
                  <a:lnTo>
                    <a:pt x="83" y="447"/>
                  </a:lnTo>
                  <a:lnTo>
                    <a:pt x="81" y="437"/>
                  </a:lnTo>
                  <a:lnTo>
                    <a:pt x="83" y="426"/>
                  </a:lnTo>
                  <a:lnTo>
                    <a:pt x="86" y="415"/>
                  </a:lnTo>
                  <a:lnTo>
                    <a:pt x="91" y="406"/>
                  </a:lnTo>
                  <a:lnTo>
                    <a:pt x="98" y="398"/>
                  </a:lnTo>
                  <a:lnTo>
                    <a:pt x="107" y="391"/>
                  </a:lnTo>
                  <a:lnTo>
                    <a:pt x="115" y="385"/>
                  </a:lnTo>
                  <a:lnTo>
                    <a:pt x="126" y="383"/>
                  </a:lnTo>
                  <a:lnTo>
                    <a:pt x="137" y="381"/>
                  </a:lnTo>
                  <a:lnTo>
                    <a:pt x="149" y="383"/>
                  </a:lnTo>
                  <a:lnTo>
                    <a:pt x="158" y="385"/>
                  </a:lnTo>
                  <a:lnTo>
                    <a:pt x="168" y="391"/>
                  </a:lnTo>
                  <a:lnTo>
                    <a:pt x="177" y="398"/>
                  </a:lnTo>
                  <a:lnTo>
                    <a:pt x="182" y="406"/>
                  </a:lnTo>
                  <a:lnTo>
                    <a:pt x="188" y="415"/>
                  </a:lnTo>
                  <a:lnTo>
                    <a:pt x="191" y="426"/>
                  </a:lnTo>
                  <a:lnTo>
                    <a:pt x="192" y="437"/>
                  </a:lnTo>
                  <a:lnTo>
                    <a:pt x="191" y="447"/>
                  </a:lnTo>
                  <a:lnTo>
                    <a:pt x="188" y="458"/>
                  </a:lnTo>
                  <a:lnTo>
                    <a:pt x="182" y="468"/>
                  </a:lnTo>
                  <a:lnTo>
                    <a:pt x="177" y="475"/>
                  </a:lnTo>
                  <a:lnTo>
                    <a:pt x="168" y="482"/>
                  </a:lnTo>
                  <a:lnTo>
                    <a:pt x="158" y="488"/>
                  </a:lnTo>
                  <a:lnTo>
                    <a:pt x="149" y="490"/>
                  </a:lnTo>
                  <a:lnTo>
                    <a:pt x="137" y="492"/>
                  </a:lnTo>
                  <a:close/>
                  <a:moveTo>
                    <a:pt x="558" y="492"/>
                  </a:moveTo>
                  <a:lnTo>
                    <a:pt x="558" y="492"/>
                  </a:lnTo>
                  <a:lnTo>
                    <a:pt x="547" y="490"/>
                  </a:lnTo>
                  <a:lnTo>
                    <a:pt x="535" y="488"/>
                  </a:lnTo>
                  <a:lnTo>
                    <a:pt x="527" y="482"/>
                  </a:lnTo>
                  <a:lnTo>
                    <a:pt x="518" y="475"/>
                  </a:lnTo>
                  <a:lnTo>
                    <a:pt x="511" y="468"/>
                  </a:lnTo>
                  <a:lnTo>
                    <a:pt x="506" y="458"/>
                  </a:lnTo>
                  <a:lnTo>
                    <a:pt x="503" y="447"/>
                  </a:lnTo>
                  <a:lnTo>
                    <a:pt x="502" y="437"/>
                  </a:lnTo>
                  <a:lnTo>
                    <a:pt x="503" y="426"/>
                  </a:lnTo>
                  <a:lnTo>
                    <a:pt x="506" y="415"/>
                  </a:lnTo>
                  <a:lnTo>
                    <a:pt x="511" y="406"/>
                  </a:lnTo>
                  <a:lnTo>
                    <a:pt x="518" y="398"/>
                  </a:lnTo>
                  <a:lnTo>
                    <a:pt x="527" y="391"/>
                  </a:lnTo>
                  <a:lnTo>
                    <a:pt x="535" y="385"/>
                  </a:lnTo>
                  <a:lnTo>
                    <a:pt x="547" y="383"/>
                  </a:lnTo>
                  <a:lnTo>
                    <a:pt x="558" y="381"/>
                  </a:lnTo>
                  <a:lnTo>
                    <a:pt x="569" y="383"/>
                  </a:lnTo>
                  <a:lnTo>
                    <a:pt x="579" y="385"/>
                  </a:lnTo>
                  <a:lnTo>
                    <a:pt x="589" y="391"/>
                  </a:lnTo>
                  <a:lnTo>
                    <a:pt x="597" y="398"/>
                  </a:lnTo>
                  <a:lnTo>
                    <a:pt x="603" y="406"/>
                  </a:lnTo>
                  <a:lnTo>
                    <a:pt x="608" y="415"/>
                  </a:lnTo>
                  <a:lnTo>
                    <a:pt x="611" y="426"/>
                  </a:lnTo>
                  <a:lnTo>
                    <a:pt x="612" y="437"/>
                  </a:lnTo>
                  <a:lnTo>
                    <a:pt x="611" y="447"/>
                  </a:lnTo>
                  <a:lnTo>
                    <a:pt x="608" y="458"/>
                  </a:lnTo>
                  <a:lnTo>
                    <a:pt x="603" y="468"/>
                  </a:lnTo>
                  <a:lnTo>
                    <a:pt x="597" y="475"/>
                  </a:lnTo>
                  <a:lnTo>
                    <a:pt x="589" y="482"/>
                  </a:lnTo>
                  <a:lnTo>
                    <a:pt x="579" y="488"/>
                  </a:lnTo>
                  <a:lnTo>
                    <a:pt x="569" y="490"/>
                  </a:lnTo>
                  <a:lnTo>
                    <a:pt x="558" y="492"/>
                  </a:lnTo>
                  <a:close/>
                  <a:moveTo>
                    <a:pt x="619" y="273"/>
                  </a:moveTo>
                  <a:lnTo>
                    <a:pt x="619" y="273"/>
                  </a:lnTo>
                  <a:lnTo>
                    <a:pt x="618" y="284"/>
                  </a:lnTo>
                  <a:lnTo>
                    <a:pt x="615" y="294"/>
                  </a:lnTo>
                  <a:lnTo>
                    <a:pt x="611" y="303"/>
                  </a:lnTo>
                  <a:lnTo>
                    <a:pt x="604" y="310"/>
                  </a:lnTo>
                  <a:lnTo>
                    <a:pt x="597" y="315"/>
                  </a:lnTo>
                  <a:lnTo>
                    <a:pt x="589" y="321"/>
                  </a:lnTo>
                  <a:lnTo>
                    <a:pt x="579" y="324"/>
                  </a:lnTo>
                  <a:lnTo>
                    <a:pt x="569" y="325"/>
                  </a:lnTo>
                  <a:lnTo>
                    <a:pt x="105" y="325"/>
                  </a:lnTo>
                  <a:lnTo>
                    <a:pt x="95" y="324"/>
                  </a:lnTo>
                  <a:lnTo>
                    <a:pt x="86" y="321"/>
                  </a:lnTo>
                  <a:lnTo>
                    <a:pt x="77" y="315"/>
                  </a:lnTo>
                  <a:lnTo>
                    <a:pt x="69" y="310"/>
                  </a:lnTo>
                  <a:lnTo>
                    <a:pt x="63" y="303"/>
                  </a:lnTo>
                  <a:lnTo>
                    <a:pt x="59" y="294"/>
                  </a:lnTo>
                  <a:lnTo>
                    <a:pt x="56" y="284"/>
                  </a:lnTo>
                  <a:lnTo>
                    <a:pt x="55" y="273"/>
                  </a:lnTo>
                  <a:lnTo>
                    <a:pt x="55" y="111"/>
                  </a:lnTo>
                  <a:lnTo>
                    <a:pt x="56" y="101"/>
                  </a:lnTo>
                  <a:lnTo>
                    <a:pt x="59" y="91"/>
                  </a:lnTo>
                  <a:lnTo>
                    <a:pt x="63" y="83"/>
                  </a:lnTo>
                  <a:lnTo>
                    <a:pt x="69" y="76"/>
                  </a:lnTo>
                  <a:lnTo>
                    <a:pt x="77" y="69"/>
                  </a:lnTo>
                  <a:lnTo>
                    <a:pt x="86" y="64"/>
                  </a:lnTo>
                  <a:lnTo>
                    <a:pt x="95" y="62"/>
                  </a:lnTo>
                  <a:lnTo>
                    <a:pt x="105" y="60"/>
                  </a:lnTo>
                  <a:lnTo>
                    <a:pt x="569" y="60"/>
                  </a:lnTo>
                  <a:lnTo>
                    <a:pt x="579" y="62"/>
                  </a:lnTo>
                  <a:lnTo>
                    <a:pt x="589" y="64"/>
                  </a:lnTo>
                  <a:lnTo>
                    <a:pt x="597" y="69"/>
                  </a:lnTo>
                  <a:lnTo>
                    <a:pt x="604" y="76"/>
                  </a:lnTo>
                  <a:lnTo>
                    <a:pt x="611" y="83"/>
                  </a:lnTo>
                  <a:lnTo>
                    <a:pt x="615" y="91"/>
                  </a:lnTo>
                  <a:lnTo>
                    <a:pt x="618" y="101"/>
                  </a:lnTo>
                  <a:lnTo>
                    <a:pt x="619" y="111"/>
                  </a:lnTo>
                  <a:lnTo>
                    <a:pt x="619" y="273"/>
                  </a:ln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 name="Freeform 22"/>
            <p:cNvSpPr>
              <a:spLocks noEditPoints="1" noChangeArrowheads="1"/>
            </p:cNvSpPr>
            <p:nvPr/>
          </p:nvSpPr>
          <p:spPr bwMode="auto">
            <a:xfrm>
              <a:off x="74613" y="333375"/>
              <a:ext cx="215900" cy="82550"/>
            </a:xfrm>
            <a:custGeom>
              <a:avLst/>
              <a:gdLst>
                <a:gd name="T0" fmla="*/ 2147483646 w 407"/>
                <a:gd name="T1" fmla="*/ 2147483646 h 156"/>
                <a:gd name="T2" fmla="*/ 2147483646 w 407"/>
                <a:gd name="T3" fmla="*/ 2147483646 h 156"/>
                <a:gd name="T4" fmla="*/ 2147483646 w 407"/>
                <a:gd name="T5" fmla="*/ 2147483646 h 156"/>
                <a:gd name="T6" fmla="*/ 2147483646 w 407"/>
                <a:gd name="T7" fmla="*/ 2147483646 h 156"/>
                <a:gd name="T8" fmla="*/ 2147483646 w 407"/>
                <a:gd name="T9" fmla="*/ 2147483646 h 156"/>
                <a:gd name="T10" fmla="*/ 2147483646 w 407"/>
                <a:gd name="T11" fmla="*/ 0 h 156"/>
                <a:gd name="T12" fmla="*/ 2147483646 w 407"/>
                <a:gd name="T13" fmla="*/ 0 h 156"/>
                <a:gd name="T14" fmla="*/ 2147483646 w 407"/>
                <a:gd name="T15" fmla="*/ 2147483646 h 156"/>
                <a:gd name="T16" fmla="*/ 2147483646 w 407"/>
                <a:gd name="T17" fmla="*/ 2147483646 h 156"/>
                <a:gd name="T18" fmla="*/ 2147483646 w 407"/>
                <a:gd name="T19" fmla="*/ 0 h 156"/>
                <a:gd name="T20" fmla="*/ 2147483646 w 407"/>
                <a:gd name="T21" fmla="*/ 0 h 156"/>
                <a:gd name="T22" fmla="*/ 2147483646 w 407"/>
                <a:gd name="T23" fmla="*/ 0 h 156"/>
                <a:gd name="T24" fmla="*/ 2147483646 w 407"/>
                <a:gd name="T25" fmla="*/ 2147483646 h 156"/>
                <a:gd name="T26" fmla="*/ 2147483646 w 407"/>
                <a:gd name="T27" fmla="*/ 0 h 156"/>
                <a:gd name="T28" fmla="*/ 2147483646 w 407"/>
                <a:gd name="T29" fmla="*/ 2147483646 h 156"/>
                <a:gd name="T30" fmla="*/ 2147483646 w 407"/>
                <a:gd name="T31" fmla="*/ 2147483646 h 156"/>
                <a:gd name="T32" fmla="*/ 0 w 407"/>
                <a:gd name="T33" fmla="*/ 2147483646 h 156"/>
                <a:gd name="T34" fmla="*/ 2147483646 w 407"/>
                <a:gd name="T35" fmla="*/ 2147483646 h 156"/>
                <a:gd name="T36" fmla="*/ 2147483646 w 407"/>
                <a:gd name="T37" fmla="*/ 2147483646 h 1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7"/>
                <a:gd name="T58" fmla="*/ 0 h 156"/>
                <a:gd name="T59" fmla="*/ 407 w 407"/>
                <a:gd name="T60" fmla="*/ 156 h 1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7" h="156">
                  <a:moveTo>
                    <a:pt x="349" y="62"/>
                  </a:moveTo>
                  <a:lnTo>
                    <a:pt x="59" y="62"/>
                  </a:lnTo>
                  <a:lnTo>
                    <a:pt x="38" y="95"/>
                  </a:lnTo>
                  <a:lnTo>
                    <a:pt x="369" y="95"/>
                  </a:lnTo>
                  <a:lnTo>
                    <a:pt x="349" y="62"/>
                  </a:lnTo>
                  <a:close/>
                  <a:moveTo>
                    <a:pt x="310" y="0"/>
                  </a:moveTo>
                  <a:lnTo>
                    <a:pt x="97" y="0"/>
                  </a:lnTo>
                  <a:lnTo>
                    <a:pt x="76" y="34"/>
                  </a:lnTo>
                  <a:lnTo>
                    <a:pt x="331" y="34"/>
                  </a:lnTo>
                  <a:lnTo>
                    <a:pt x="310" y="0"/>
                  </a:lnTo>
                  <a:close/>
                  <a:moveTo>
                    <a:pt x="384" y="0"/>
                  </a:moveTo>
                  <a:lnTo>
                    <a:pt x="383" y="0"/>
                  </a:lnTo>
                  <a:lnTo>
                    <a:pt x="384" y="3"/>
                  </a:lnTo>
                  <a:lnTo>
                    <a:pt x="384" y="0"/>
                  </a:lnTo>
                  <a:close/>
                  <a:moveTo>
                    <a:pt x="387" y="122"/>
                  </a:moveTo>
                  <a:lnTo>
                    <a:pt x="21" y="122"/>
                  </a:lnTo>
                  <a:lnTo>
                    <a:pt x="0" y="156"/>
                  </a:lnTo>
                  <a:lnTo>
                    <a:pt x="407" y="156"/>
                  </a:lnTo>
                  <a:lnTo>
                    <a:pt x="387" y="122"/>
                  </a:ln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 name="Freeform 23"/>
            <p:cNvSpPr>
              <a:spLocks noEditPoints="1" noChangeArrowheads="1"/>
            </p:cNvSpPr>
            <p:nvPr/>
          </p:nvSpPr>
          <p:spPr bwMode="auto">
            <a:xfrm>
              <a:off x="0" y="325438"/>
              <a:ext cx="365125" cy="103188"/>
            </a:xfrm>
            <a:custGeom>
              <a:avLst/>
              <a:gdLst>
                <a:gd name="T0" fmla="*/ 2147483646 w 690"/>
                <a:gd name="T1" fmla="*/ 0 h 197"/>
                <a:gd name="T2" fmla="*/ 2147483646 w 690"/>
                <a:gd name="T3" fmla="*/ 0 h 197"/>
                <a:gd name="T4" fmla="*/ 2147483646 w 690"/>
                <a:gd name="T5" fmla="*/ 2147483646 h 197"/>
                <a:gd name="T6" fmla="*/ 2147483646 w 690"/>
                <a:gd name="T7" fmla="*/ 2147483646 h 197"/>
                <a:gd name="T8" fmla="*/ 2147483646 w 690"/>
                <a:gd name="T9" fmla="*/ 0 h 197"/>
                <a:gd name="T10" fmla="*/ 0 w 690"/>
                <a:gd name="T11" fmla="*/ 2147483646 h 197"/>
                <a:gd name="T12" fmla="*/ 2147483646 w 690"/>
                <a:gd name="T13" fmla="*/ 2147483646 h 197"/>
                <a:gd name="T14" fmla="*/ 2147483646 w 690"/>
                <a:gd name="T15" fmla="*/ 0 h 197"/>
                <a:gd name="T16" fmla="*/ 2147483646 w 690"/>
                <a:gd name="T17" fmla="*/ 0 h 197"/>
                <a:gd name="T18" fmla="*/ 0 w 690"/>
                <a:gd name="T19" fmla="*/ 2147483646 h 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0"/>
                <a:gd name="T31" fmla="*/ 0 h 197"/>
                <a:gd name="T32" fmla="*/ 690 w 690"/>
                <a:gd name="T33" fmla="*/ 197 h 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0" h="197">
                  <a:moveTo>
                    <a:pt x="567" y="0"/>
                  </a:moveTo>
                  <a:lnTo>
                    <a:pt x="480" y="0"/>
                  </a:lnTo>
                  <a:lnTo>
                    <a:pt x="602" y="197"/>
                  </a:lnTo>
                  <a:lnTo>
                    <a:pt x="690" y="197"/>
                  </a:lnTo>
                  <a:lnTo>
                    <a:pt x="567" y="0"/>
                  </a:lnTo>
                  <a:close/>
                  <a:moveTo>
                    <a:pt x="0" y="197"/>
                  </a:moveTo>
                  <a:lnTo>
                    <a:pt x="88" y="197"/>
                  </a:lnTo>
                  <a:lnTo>
                    <a:pt x="210" y="0"/>
                  </a:lnTo>
                  <a:lnTo>
                    <a:pt x="122" y="0"/>
                  </a:lnTo>
                  <a:lnTo>
                    <a:pt x="0" y="197"/>
                  </a:ln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28" name="椭圆 50"/>
          <p:cNvSpPr>
            <a:spLocks noChangeArrowheads="1"/>
          </p:cNvSpPr>
          <p:nvPr/>
        </p:nvSpPr>
        <p:spPr bwMode="auto">
          <a:xfrm>
            <a:off x="5566763" y="2615408"/>
            <a:ext cx="1137656" cy="1137654"/>
          </a:xfrm>
          <a:prstGeom prst="ellipse">
            <a:avLst/>
          </a:prstGeom>
          <a:solidFill>
            <a:srgbClr val="157E9F">
              <a:alpha val="80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nvGrpSpPr>
          <p:cNvPr id="29" name="组合 51"/>
          <p:cNvGrpSpPr/>
          <p:nvPr/>
        </p:nvGrpSpPr>
        <p:grpSpPr bwMode="auto">
          <a:xfrm>
            <a:off x="5742314" y="2941429"/>
            <a:ext cx="811634" cy="446854"/>
            <a:chOff x="0" y="0"/>
            <a:chExt cx="565150" cy="311151"/>
          </a:xfrm>
        </p:grpSpPr>
        <p:sp>
          <p:nvSpPr>
            <p:cNvPr id="30" name="Freeform 28"/>
            <p:cNvSpPr>
              <a:spLocks noEditPoints="1" noChangeArrowheads="1"/>
            </p:cNvSpPr>
            <p:nvPr/>
          </p:nvSpPr>
          <p:spPr bwMode="auto">
            <a:xfrm>
              <a:off x="0" y="0"/>
              <a:ext cx="565150" cy="282575"/>
            </a:xfrm>
            <a:custGeom>
              <a:avLst/>
              <a:gdLst>
                <a:gd name="T0" fmla="*/ 2147483646 w 1068"/>
                <a:gd name="T1" fmla="*/ 2147483646 h 534"/>
                <a:gd name="T2" fmla="*/ 2147483646 w 1068"/>
                <a:gd name="T3" fmla="*/ 2147483646 h 534"/>
                <a:gd name="T4" fmla="*/ 2147483646 w 1068"/>
                <a:gd name="T5" fmla="*/ 2147483646 h 534"/>
                <a:gd name="T6" fmla="*/ 2147483646 w 1068"/>
                <a:gd name="T7" fmla="*/ 2147483646 h 534"/>
                <a:gd name="T8" fmla="*/ 2147483646 w 1068"/>
                <a:gd name="T9" fmla="*/ 2147483646 h 534"/>
                <a:gd name="T10" fmla="*/ 2147483646 w 1068"/>
                <a:gd name="T11" fmla="*/ 2147483646 h 534"/>
                <a:gd name="T12" fmla="*/ 2147483646 w 1068"/>
                <a:gd name="T13" fmla="*/ 2147483646 h 534"/>
                <a:gd name="T14" fmla="*/ 2147483646 w 1068"/>
                <a:gd name="T15" fmla="*/ 2147483646 h 534"/>
                <a:gd name="T16" fmla="*/ 2147483646 w 1068"/>
                <a:gd name="T17" fmla="*/ 2147483646 h 534"/>
                <a:gd name="T18" fmla="*/ 2147483646 w 1068"/>
                <a:gd name="T19" fmla="*/ 2147483646 h 534"/>
                <a:gd name="T20" fmla="*/ 2147483646 w 1068"/>
                <a:gd name="T21" fmla="*/ 2147483646 h 534"/>
                <a:gd name="T22" fmla="*/ 2147483646 w 1068"/>
                <a:gd name="T23" fmla="*/ 2147483646 h 534"/>
                <a:gd name="T24" fmla="*/ 2147483646 w 1068"/>
                <a:gd name="T25" fmla="*/ 2147483646 h 534"/>
                <a:gd name="T26" fmla="*/ 2147483646 w 1068"/>
                <a:gd name="T27" fmla="*/ 2147483646 h 534"/>
                <a:gd name="T28" fmla="*/ 2147483646 w 1068"/>
                <a:gd name="T29" fmla="*/ 2147483646 h 534"/>
                <a:gd name="T30" fmla="*/ 2147483646 w 1068"/>
                <a:gd name="T31" fmla="*/ 2147483646 h 534"/>
                <a:gd name="T32" fmla="*/ 2147483646 w 1068"/>
                <a:gd name="T33" fmla="*/ 2147483646 h 534"/>
                <a:gd name="T34" fmla="*/ 2147483646 w 1068"/>
                <a:gd name="T35" fmla="*/ 2147483646 h 534"/>
                <a:gd name="T36" fmla="*/ 2147483646 w 1068"/>
                <a:gd name="T37" fmla="*/ 2147483646 h 534"/>
                <a:gd name="T38" fmla="*/ 0 w 1068"/>
                <a:gd name="T39" fmla="*/ 2147483646 h 534"/>
                <a:gd name="T40" fmla="*/ 2147483646 w 1068"/>
                <a:gd name="T41" fmla="*/ 2147483646 h 534"/>
                <a:gd name="T42" fmla="*/ 2147483646 w 1068"/>
                <a:gd name="T43" fmla="*/ 2147483646 h 534"/>
                <a:gd name="T44" fmla="*/ 2147483646 w 1068"/>
                <a:gd name="T45" fmla="*/ 2147483646 h 534"/>
                <a:gd name="T46" fmla="*/ 2147483646 w 1068"/>
                <a:gd name="T47" fmla="*/ 2147483646 h 534"/>
                <a:gd name="T48" fmla="*/ 2147483646 w 1068"/>
                <a:gd name="T49" fmla="*/ 2147483646 h 534"/>
                <a:gd name="T50" fmla="*/ 2147483646 w 1068"/>
                <a:gd name="T51" fmla="*/ 2147483646 h 534"/>
                <a:gd name="T52" fmla="*/ 2147483646 w 1068"/>
                <a:gd name="T53" fmla="*/ 2147483646 h 534"/>
                <a:gd name="T54" fmla="*/ 2147483646 w 1068"/>
                <a:gd name="T55" fmla="*/ 2147483646 h 534"/>
                <a:gd name="T56" fmla="*/ 2147483646 w 1068"/>
                <a:gd name="T57" fmla="*/ 2147483646 h 534"/>
                <a:gd name="T58" fmla="*/ 2147483646 w 1068"/>
                <a:gd name="T59" fmla="*/ 2147483646 h 534"/>
                <a:gd name="T60" fmla="*/ 2147483646 w 1068"/>
                <a:gd name="T61" fmla="*/ 2147483646 h 534"/>
                <a:gd name="T62" fmla="*/ 2147483646 w 1068"/>
                <a:gd name="T63" fmla="*/ 2147483646 h 534"/>
                <a:gd name="T64" fmla="*/ 2147483646 w 1068"/>
                <a:gd name="T65" fmla="*/ 2147483646 h 534"/>
                <a:gd name="T66" fmla="*/ 2147483646 w 1068"/>
                <a:gd name="T67" fmla="*/ 2147483646 h 534"/>
                <a:gd name="T68" fmla="*/ 2147483646 w 1068"/>
                <a:gd name="T69" fmla="*/ 2147483646 h 534"/>
                <a:gd name="T70" fmla="*/ 2147483646 w 1068"/>
                <a:gd name="T71" fmla="*/ 2147483646 h 534"/>
                <a:gd name="T72" fmla="*/ 2147483646 w 1068"/>
                <a:gd name="T73" fmla="*/ 2147483646 h 534"/>
                <a:gd name="T74" fmla="*/ 2147483646 w 1068"/>
                <a:gd name="T75" fmla="*/ 2147483646 h 534"/>
                <a:gd name="T76" fmla="*/ 2147483646 w 1068"/>
                <a:gd name="T77" fmla="*/ 2147483646 h 534"/>
                <a:gd name="T78" fmla="*/ 2147483646 w 1068"/>
                <a:gd name="T79" fmla="*/ 2147483646 h 534"/>
                <a:gd name="T80" fmla="*/ 2147483646 w 1068"/>
                <a:gd name="T81" fmla="*/ 2147483646 h 534"/>
                <a:gd name="T82" fmla="*/ 2147483646 w 1068"/>
                <a:gd name="T83" fmla="*/ 2147483646 h 534"/>
                <a:gd name="T84" fmla="*/ 2147483646 w 1068"/>
                <a:gd name="T85" fmla="*/ 2147483646 h 534"/>
                <a:gd name="T86" fmla="*/ 2147483646 w 1068"/>
                <a:gd name="T87" fmla="*/ 2147483646 h 534"/>
                <a:gd name="T88" fmla="*/ 2147483646 w 1068"/>
                <a:gd name="T89" fmla="*/ 2147483646 h 534"/>
                <a:gd name="T90" fmla="*/ 2147483646 w 1068"/>
                <a:gd name="T91" fmla="*/ 2147483646 h 534"/>
                <a:gd name="T92" fmla="*/ 2147483646 w 1068"/>
                <a:gd name="T93" fmla="*/ 2147483646 h 534"/>
                <a:gd name="T94" fmla="*/ 2147483646 w 1068"/>
                <a:gd name="T95" fmla="*/ 2147483646 h 534"/>
                <a:gd name="T96" fmla="*/ 2147483646 w 1068"/>
                <a:gd name="T97" fmla="*/ 2147483646 h 534"/>
                <a:gd name="T98" fmla="*/ 2147483646 w 1068"/>
                <a:gd name="T99" fmla="*/ 2147483646 h 534"/>
                <a:gd name="T100" fmla="*/ 2147483646 w 1068"/>
                <a:gd name="T101" fmla="*/ 2147483646 h 534"/>
                <a:gd name="T102" fmla="*/ 2147483646 w 1068"/>
                <a:gd name="T103" fmla="*/ 2147483646 h 534"/>
                <a:gd name="T104" fmla="*/ 2147483646 w 1068"/>
                <a:gd name="T105" fmla="*/ 2147483646 h 534"/>
                <a:gd name="T106" fmla="*/ 2147483646 w 1068"/>
                <a:gd name="T107" fmla="*/ 2147483646 h 534"/>
                <a:gd name="T108" fmla="*/ 2147483646 w 1068"/>
                <a:gd name="T109" fmla="*/ 2147483646 h 534"/>
                <a:gd name="T110" fmla="*/ 2147483646 w 1068"/>
                <a:gd name="T111" fmla="*/ 2147483646 h 534"/>
                <a:gd name="T112" fmla="*/ 2147483646 w 1068"/>
                <a:gd name="T113" fmla="*/ 2147483646 h 5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68"/>
                <a:gd name="T172" fmla="*/ 0 h 534"/>
                <a:gd name="T173" fmla="*/ 1068 w 1068"/>
                <a:gd name="T174" fmla="*/ 534 h 5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68" h="534">
                  <a:moveTo>
                    <a:pt x="1068" y="464"/>
                  </a:moveTo>
                  <a:lnTo>
                    <a:pt x="1068" y="464"/>
                  </a:lnTo>
                  <a:lnTo>
                    <a:pt x="1067" y="451"/>
                  </a:lnTo>
                  <a:lnTo>
                    <a:pt x="1064" y="441"/>
                  </a:lnTo>
                  <a:lnTo>
                    <a:pt x="1058" y="434"/>
                  </a:lnTo>
                  <a:lnTo>
                    <a:pt x="1053" y="430"/>
                  </a:lnTo>
                  <a:lnTo>
                    <a:pt x="1047" y="427"/>
                  </a:lnTo>
                  <a:lnTo>
                    <a:pt x="1043" y="426"/>
                  </a:lnTo>
                  <a:lnTo>
                    <a:pt x="1037" y="426"/>
                  </a:lnTo>
                  <a:lnTo>
                    <a:pt x="1036" y="426"/>
                  </a:lnTo>
                  <a:lnTo>
                    <a:pt x="1029" y="394"/>
                  </a:lnTo>
                  <a:lnTo>
                    <a:pt x="1019" y="361"/>
                  </a:lnTo>
                  <a:lnTo>
                    <a:pt x="1012" y="346"/>
                  </a:lnTo>
                  <a:lnTo>
                    <a:pt x="1005" y="332"/>
                  </a:lnTo>
                  <a:lnTo>
                    <a:pt x="998" y="318"/>
                  </a:lnTo>
                  <a:lnTo>
                    <a:pt x="990" y="304"/>
                  </a:lnTo>
                  <a:lnTo>
                    <a:pt x="980" y="290"/>
                  </a:lnTo>
                  <a:lnTo>
                    <a:pt x="970" y="279"/>
                  </a:lnTo>
                  <a:lnTo>
                    <a:pt x="959" y="266"/>
                  </a:lnTo>
                  <a:lnTo>
                    <a:pt x="946" y="256"/>
                  </a:lnTo>
                  <a:lnTo>
                    <a:pt x="934" y="246"/>
                  </a:lnTo>
                  <a:lnTo>
                    <a:pt x="918" y="237"/>
                  </a:lnTo>
                  <a:lnTo>
                    <a:pt x="904" y="228"/>
                  </a:lnTo>
                  <a:lnTo>
                    <a:pt x="887" y="223"/>
                  </a:lnTo>
                  <a:lnTo>
                    <a:pt x="875" y="195"/>
                  </a:lnTo>
                  <a:lnTo>
                    <a:pt x="861" y="168"/>
                  </a:lnTo>
                  <a:lnTo>
                    <a:pt x="844" y="144"/>
                  </a:lnTo>
                  <a:lnTo>
                    <a:pt x="827" y="122"/>
                  </a:lnTo>
                  <a:lnTo>
                    <a:pt x="807" y="102"/>
                  </a:lnTo>
                  <a:lnTo>
                    <a:pt x="788" y="82"/>
                  </a:lnTo>
                  <a:lnTo>
                    <a:pt x="768" y="67"/>
                  </a:lnTo>
                  <a:lnTo>
                    <a:pt x="746" y="52"/>
                  </a:lnTo>
                  <a:lnTo>
                    <a:pt x="723" y="39"/>
                  </a:lnTo>
                  <a:lnTo>
                    <a:pt x="700" y="28"/>
                  </a:lnTo>
                  <a:lnTo>
                    <a:pt x="676" y="19"/>
                  </a:lnTo>
                  <a:lnTo>
                    <a:pt x="651" y="11"/>
                  </a:lnTo>
                  <a:lnTo>
                    <a:pt x="627" y="5"/>
                  </a:lnTo>
                  <a:lnTo>
                    <a:pt x="602" y="3"/>
                  </a:lnTo>
                  <a:lnTo>
                    <a:pt x="575" y="0"/>
                  </a:lnTo>
                  <a:lnTo>
                    <a:pt x="550" y="0"/>
                  </a:lnTo>
                  <a:lnTo>
                    <a:pt x="524" y="1"/>
                  </a:lnTo>
                  <a:lnTo>
                    <a:pt x="498" y="5"/>
                  </a:lnTo>
                  <a:lnTo>
                    <a:pt x="473" y="10"/>
                  </a:lnTo>
                  <a:lnTo>
                    <a:pt x="447" y="17"/>
                  </a:lnTo>
                  <a:lnTo>
                    <a:pt x="424" y="26"/>
                  </a:lnTo>
                  <a:lnTo>
                    <a:pt x="398" y="36"/>
                  </a:lnTo>
                  <a:lnTo>
                    <a:pt x="376" y="49"/>
                  </a:lnTo>
                  <a:lnTo>
                    <a:pt x="352" y="61"/>
                  </a:lnTo>
                  <a:lnTo>
                    <a:pt x="331" y="78"/>
                  </a:lnTo>
                  <a:lnTo>
                    <a:pt x="310" y="95"/>
                  </a:lnTo>
                  <a:lnTo>
                    <a:pt x="289" y="113"/>
                  </a:lnTo>
                  <a:lnTo>
                    <a:pt x="271" y="134"/>
                  </a:lnTo>
                  <a:lnTo>
                    <a:pt x="253" y="157"/>
                  </a:lnTo>
                  <a:lnTo>
                    <a:pt x="236" y="181"/>
                  </a:lnTo>
                  <a:lnTo>
                    <a:pt x="222" y="207"/>
                  </a:lnTo>
                  <a:lnTo>
                    <a:pt x="208" y="234"/>
                  </a:lnTo>
                  <a:lnTo>
                    <a:pt x="192" y="234"/>
                  </a:lnTo>
                  <a:lnTo>
                    <a:pt x="178" y="235"/>
                  </a:lnTo>
                  <a:lnTo>
                    <a:pt x="164" y="238"/>
                  </a:lnTo>
                  <a:lnTo>
                    <a:pt x="152" y="241"/>
                  </a:lnTo>
                  <a:lnTo>
                    <a:pt x="139" y="245"/>
                  </a:lnTo>
                  <a:lnTo>
                    <a:pt x="126" y="251"/>
                  </a:lnTo>
                  <a:lnTo>
                    <a:pt x="115" y="256"/>
                  </a:lnTo>
                  <a:lnTo>
                    <a:pt x="105" y="262"/>
                  </a:lnTo>
                  <a:lnTo>
                    <a:pt x="96" y="269"/>
                  </a:lnTo>
                  <a:lnTo>
                    <a:pt x="86" y="277"/>
                  </a:lnTo>
                  <a:lnTo>
                    <a:pt x="69" y="294"/>
                  </a:lnTo>
                  <a:lnTo>
                    <a:pt x="54" y="312"/>
                  </a:lnTo>
                  <a:lnTo>
                    <a:pt x="41" y="333"/>
                  </a:lnTo>
                  <a:lnTo>
                    <a:pt x="30" y="357"/>
                  </a:lnTo>
                  <a:lnTo>
                    <a:pt x="21" y="381"/>
                  </a:lnTo>
                  <a:lnTo>
                    <a:pt x="14" y="405"/>
                  </a:lnTo>
                  <a:lnTo>
                    <a:pt x="9" y="431"/>
                  </a:lnTo>
                  <a:lnTo>
                    <a:pt x="5" y="457"/>
                  </a:lnTo>
                  <a:lnTo>
                    <a:pt x="2" y="483"/>
                  </a:lnTo>
                  <a:lnTo>
                    <a:pt x="0" y="508"/>
                  </a:lnTo>
                  <a:lnTo>
                    <a:pt x="0" y="534"/>
                  </a:lnTo>
                  <a:lnTo>
                    <a:pt x="141" y="534"/>
                  </a:lnTo>
                  <a:lnTo>
                    <a:pt x="135" y="521"/>
                  </a:lnTo>
                  <a:lnTo>
                    <a:pt x="131" y="507"/>
                  </a:lnTo>
                  <a:lnTo>
                    <a:pt x="128" y="492"/>
                  </a:lnTo>
                  <a:lnTo>
                    <a:pt x="126" y="478"/>
                  </a:lnTo>
                  <a:lnTo>
                    <a:pt x="128" y="464"/>
                  </a:lnTo>
                  <a:lnTo>
                    <a:pt x="129" y="451"/>
                  </a:lnTo>
                  <a:lnTo>
                    <a:pt x="134" y="438"/>
                  </a:lnTo>
                  <a:lnTo>
                    <a:pt x="138" y="426"/>
                  </a:lnTo>
                  <a:lnTo>
                    <a:pt x="143" y="415"/>
                  </a:lnTo>
                  <a:lnTo>
                    <a:pt x="150" y="405"/>
                  </a:lnTo>
                  <a:lnTo>
                    <a:pt x="157" y="394"/>
                  </a:lnTo>
                  <a:lnTo>
                    <a:pt x="167" y="385"/>
                  </a:lnTo>
                  <a:lnTo>
                    <a:pt x="177" y="377"/>
                  </a:lnTo>
                  <a:lnTo>
                    <a:pt x="187" y="368"/>
                  </a:lnTo>
                  <a:lnTo>
                    <a:pt x="198" y="363"/>
                  </a:lnTo>
                  <a:lnTo>
                    <a:pt x="211" y="357"/>
                  </a:lnTo>
                  <a:lnTo>
                    <a:pt x="223" y="353"/>
                  </a:lnTo>
                  <a:lnTo>
                    <a:pt x="236" y="349"/>
                  </a:lnTo>
                  <a:lnTo>
                    <a:pt x="250" y="347"/>
                  </a:lnTo>
                  <a:lnTo>
                    <a:pt x="262" y="347"/>
                  </a:lnTo>
                  <a:lnTo>
                    <a:pt x="276" y="347"/>
                  </a:lnTo>
                  <a:lnTo>
                    <a:pt x="290" y="349"/>
                  </a:lnTo>
                  <a:lnTo>
                    <a:pt x="303" y="353"/>
                  </a:lnTo>
                  <a:lnTo>
                    <a:pt x="316" y="357"/>
                  </a:lnTo>
                  <a:lnTo>
                    <a:pt x="328" y="363"/>
                  </a:lnTo>
                  <a:lnTo>
                    <a:pt x="339" y="368"/>
                  </a:lnTo>
                  <a:lnTo>
                    <a:pt x="349" y="377"/>
                  </a:lnTo>
                  <a:lnTo>
                    <a:pt x="359" y="385"/>
                  </a:lnTo>
                  <a:lnTo>
                    <a:pt x="369" y="394"/>
                  </a:lnTo>
                  <a:lnTo>
                    <a:pt x="376" y="405"/>
                  </a:lnTo>
                  <a:lnTo>
                    <a:pt x="383" y="415"/>
                  </a:lnTo>
                  <a:lnTo>
                    <a:pt x="389" y="426"/>
                  </a:lnTo>
                  <a:lnTo>
                    <a:pt x="393" y="438"/>
                  </a:lnTo>
                  <a:lnTo>
                    <a:pt x="397" y="451"/>
                  </a:lnTo>
                  <a:lnTo>
                    <a:pt x="398" y="464"/>
                  </a:lnTo>
                  <a:lnTo>
                    <a:pt x="400" y="478"/>
                  </a:lnTo>
                  <a:lnTo>
                    <a:pt x="398" y="492"/>
                  </a:lnTo>
                  <a:lnTo>
                    <a:pt x="396" y="507"/>
                  </a:lnTo>
                  <a:lnTo>
                    <a:pt x="391" y="521"/>
                  </a:lnTo>
                  <a:lnTo>
                    <a:pt x="386" y="534"/>
                  </a:lnTo>
                  <a:lnTo>
                    <a:pt x="722" y="534"/>
                  </a:lnTo>
                  <a:lnTo>
                    <a:pt x="716" y="521"/>
                  </a:lnTo>
                  <a:lnTo>
                    <a:pt x="712" y="507"/>
                  </a:lnTo>
                  <a:lnTo>
                    <a:pt x="709" y="492"/>
                  </a:lnTo>
                  <a:lnTo>
                    <a:pt x="708" y="478"/>
                  </a:lnTo>
                  <a:lnTo>
                    <a:pt x="709" y="464"/>
                  </a:lnTo>
                  <a:lnTo>
                    <a:pt x="711" y="451"/>
                  </a:lnTo>
                  <a:lnTo>
                    <a:pt x="715" y="438"/>
                  </a:lnTo>
                  <a:lnTo>
                    <a:pt x="719" y="426"/>
                  </a:lnTo>
                  <a:lnTo>
                    <a:pt x="725" y="415"/>
                  </a:lnTo>
                  <a:lnTo>
                    <a:pt x="732" y="405"/>
                  </a:lnTo>
                  <a:lnTo>
                    <a:pt x="739" y="394"/>
                  </a:lnTo>
                  <a:lnTo>
                    <a:pt x="749" y="385"/>
                  </a:lnTo>
                  <a:lnTo>
                    <a:pt x="758" y="377"/>
                  </a:lnTo>
                  <a:lnTo>
                    <a:pt x="768" y="368"/>
                  </a:lnTo>
                  <a:lnTo>
                    <a:pt x="779" y="363"/>
                  </a:lnTo>
                  <a:lnTo>
                    <a:pt x="792" y="357"/>
                  </a:lnTo>
                  <a:lnTo>
                    <a:pt x="805" y="353"/>
                  </a:lnTo>
                  <a:lnTo>
                    <a:pt x="817" y="349"/>
                  </a:lnTo>
                  <a:lnTo>
                    <a:pt x="831" y="347"/>
                  </a:lnTo>
                  <a:lnTo>
                    <a:pt x="844" y="347"/>
                  </a:lnTo>
                  <a:lnTo>
                    <a:pt x="858" y="347"/>
                  </a:lnTo>
                  <a:lnTo>
                    <a:pt x="871" y="349"/>
                  </a:lnTo>
                  <a:lnTo>
                    <a:pt x="883" y="351"/>
                  </a:lnTo>
                  <a:lnTo>
                    <a:pt x="894" y="356"/>
                  </a:lnTo>
                  <a:lnTo>
                    <a:pt x="907" y="361"/>
                  </a:lnTo>
                  <a:lnTo>
                    <a:pt x="917" y="367"/>
                  </a:lnTo>
                  <a:lnTo>
                    <a:pt x="928" y="374"/>
                  </a:lnTo>
                  <a:lnTo>
                    <a:pt x="936" y="381"/>
                  </a:lnTo>
                  <a:lnTo>
                    <a:pt x="946" y="389"/>
                  </a:lnTo>
                  <a:lnTo>
                    <a:pt x="953" y="399"/>
                  </a:lnTo>
                  <a:lnTo>
                    <a:pt x="960" y="409"/>
                  </a:lnTo>
                  <a:lnTo>
                    <a:pt x="967" y="419"/>
                  </a:lnTo>
                  <a:lnTo>
                    <a:pt x="971" y="430"/>
                  </a:lnTo>
                  <a:lnTo>
                    <a:pt x="976" y="441"/>
                  </a:lnTo>
                  <a:lnTo>
                    <a:pt x="978" y="454"/>
                  </a:lnTo>
                  <a:lnTo>
                    <a:pt x="980" y="465"/>
                  </a:lnTo>
                  <a:lnTo>
                    <a:pt x="981" y="476"/>
                  </a:lnTo>
                  <a:lnTo>
                    <a:pt x="981" y="478"/>
                  </a:lnTo>
                  <a:lnTo>
                    <a:pt x="980" y="492"/>
                  </a:lnTo>
                  <a:lnTo>
                    <a:pt x="977" y="507"/>
                  </a:lnTo>
                  <a:lnTo>
                    <a:pt x="973" y="521"/>
                  </a:lnTo>
                  <a:lnTo>
                    <a:pt x="967" y="534"/>
                  </a:lnTo>
                  <a:lnTo>
                    <a:pt x="1040" y="534"/>
                  </a:lnTo>
                  <a:lnTo>
                    <a:pt x="1041" y="521"/>
                  </a:lnTo>
                  <a:lnTo>
                    <a:pt x="1050" y="518"/>
                  </a:lnTo>
                  <a:lnTo>
                    <a:pt x="1055" y="515"/>
                  </a:lnTo>
                  <a:lnTo>
                    <a:pt x="1061" y="510"/>
                  </a:lnTo>
                  <a:lnTo>
                    <a:pt x="1064" y="503"/>
                  </a:lnTo>
                  <a:lnTo>
                    <a:pt x="1067" y="496"/>
                  </a:lnTo>
                  <a:lnTo>
                    <a:pt x="1068" y="486"/>
                  </a:lnTo>
                  <a:lnTo>
                    <a:pt x="1068" y="464"/>
                  </a:lnTo>
                  <a:close/>
                  <a:moveTo>
                    <a:pt x="530" y="258"/>
                  </a:moveTo>
                  <a:lnTo>
                    <a:pt x="288" y="258"/>
                  </a:lnTo>
                  <a:lnTo>
                    <a:pt x="286" y="255"/>
                  </a:lnTo>
                  <a:lnTo>
                    <a:pt x="288" y="239"/>
                  </a:lnTo>
                  <a:lnTo>
                    <a:pt x="292" y="224"/>
                  </a:lnTo>
                  <a:lnTo>
                    <a:pt x="297" y="209"/>
                  </a:lnTo>
                  <a:lnTo>
                    <a:pt x="306" y="195"/>
                  </a:lnTo>
                  <a:lnTo>
                    <a:pt x="316" y="179"/>
                  </a:lnTo>
                  <a:lnTo>
                    <a:pt x="327" y="165"/>
                  </a:lnTo>
                  <a:lnTo>
                    <a:pt x="341" y="151"/>
                  </a:lnTo>
                  <a:lnTo>
                    <a:pt x="356" y="137"/>
                  </a:lnTo>
                  <a:lnTo>
                    <a:pt x="373" y="124"/>
                  </a:lnTo>
                  <a:lnTo>
                    <a:pt x="391" y="113"/>
                  </a:lnTo>
                  <a:lnTo>
                    <a:pt x="412" y="103"/>
                  </a:lnTo>
                  <a:lnTo>
                    <a:pt x="433" y="94"/>
                  </a:lnTo>
                  <a:lnTo>
                    <a:pt x="456" y="85"/>
                  </a:lnTo>
                  <a:lnTo>
                    <a:pt x="480" y="80"/>
                  </a:lnTo>
                  <a:lnTo>
                    <a:pt x="505" y="75"/>
                  </a:lnTo>
                  <a:lnTo>
                    <a:pt x="530" y="73"/>
                  </a:lnTo>
                  <a:lnTo>
                    <a:pt x="530" y="258"/>
                  </a:lnTo>
                  <a:close/>
                  <a:moveTo>
                    <a:pt x="589" y="258"/>
                  </a:moveTo>
                  <a:lnTo>
                    <a:pt x="589" y="74"/>
                  </a:lnTo>
                  <a:lnTo>
                    <a:pt x="614" y="77"/>
                  </a:lnTo>
                  <a:lnTo>
                    <a:pt x="637" y="82"/>
                  </a:lnTo>
                  <a:lnTo>
                    <a:pt x="659" y="89"/>
                  </a:lnTo>
                  <a:lnTo>
                    <a:pt x="679" y="98"/>
                  </a:lnTo>
                  <a:lnTo>
                    <a:pt x="698" y="108"/>
                  </a:lnTo>
                  <a:lnTo>
                    <a:pt x="718" y="117"/>
                  </a:lnTo>
                  <a:lnTo>
                    <a:pt x="735" y="130"/>
                  </a:lnTo>
                  <a:lnTo>
                    <a:pt x="750" y="143"/>
                  </a:lnTo>
                  <a:lnTo>
                    <a:pt x="764" y="155"/>
                  </a:lnTo>
                  <a:lnTo>
                    <a:pt x="777" y="169"/>
                  </a:lnTo>
                  <a:lnTo>
                    <a:pt x="788" y="183"/>
                  </a:lnTo>
                  <a:lnTo>
                    <a:pt x="796" y="199"/>
                  </a:lnTo>
                  <a:lnTo>
                    <a:pt x="805" y="213"/>
                  </a:lnTo>
                  <a:lnTo>
                    <a:pt x="810" y="228"/>
                  </a:lnTo>
                  <a:lnTo>
                    <a:pt x="814" y="242"/>
                  </a:lnTo>
                  <a:lnTo>
                    <a:pt x="816" y="258"/>
                  </a:lnTo>
                  <a:lnTo>
                    <a:pt x="589" y="258"/>
                  </a:ln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 name="Freeform 29"/>
            <p:cNvSpPr>
              <a:spLocks noEditPoints="1" noChangeArrowheads="1"/>
            </p:cNvSpPr>
            <p:nvPr/>
          </p:nvSpPr>
          <p:spPr bwMode="auto">
            <a:xfrm>
              <a:off x="385763" y="195263"/>
              <a:ext cx="122238" cy="115888"/>
            </a:xfrm>
            <a:custGeom>
              <a:avLst/>
              <a:gdLst>
                <a:gd name="T0" fmla="*/ 2147483646 w 231"/>
                <a:gd name="T1" fmla="*/ 0 h 221"/>
                <a:gd name="T2" fmla="*/ 2147483646 w 231"/>
                <a:gd name="T3" fmla="*/ 2147483646 h 221"/>
                <a:gd name="T4" fmla="*/ 2147483646 w 231"/>
                <a:gd name="T5" fmla="*/ 2147483646 h 221"/>
                <a:gd name="T6" fmla="*/ 2147483646 w 231"/>
                <a:gd name="T7" fmla="*/ 2147483646 h 221"/>
                <a:gd name="T8" fmla="*/ 2147483646 w 231"/>
                <a:gd name="T9" fmla="*/ 2147483646 h 221"/>
                <a:gd name="T10" fmla="*/ 2147483646 w 231"/>
                <a:gd name="T11" fmla="*/ 2147483646 h 221"/>
                <a:gd name="T12" fmla="*/ 2147483646 w 231"/>
                <a:gd name="T13" fmla="*/ 2147483646 h 221"/>
                <a:gd name="T14" fmla="*/ 2147483646 w 231"/>
                <a:gd name="T15" fmla="*/ 2147483646 h 221"/>
                <a:gd name="T16" fmla="*/ 0 w 231"/>
                <a:gd name="T17" fmla="*/ 2147483646 h 221"/>
                <a:gd name="T18" fmla="*/ 0 w 231"/>
                <a:gd name="T19" fmla="*/ 2147483646 h 221"/>
                <a:gd name="T20" fmla="*/ 2147483646 w 231"/>
                <a:gd name="T21" fmla="*/ 2147483646 h 221"/>
                <a:gd name="T22" fmla="*/ 2147483646 w 231"/>
                <a:gd name="T23" fmla="*/ 2147483646 h 221"/>
                <a:gd name="T24" fmla="*/ 2147483646 w 231"/>
                <a:gd name="T25" fmla="*/ 2147483646 h 221"/>
                <a:gd name="T26" fmla="*/ 2147483646 w 231"/>
                <a:gd name="T27" fmla="*/ 2147483646 h 221"/>
                <a:gd name="T28" fmla="*/ 2147483646 w 231"/>
                <a:gd name="T29" fmla="*/ 2147483646 h 221"/>
                <a:gd name="T30" fmla="*/ 2147483646 w 231"/>
                <a:gd name="T31" fmla="*/ 2147483646 h 221"/>
                <a:gd name="T32" fmla="*/ 2147483646 w 231"/>
                <a:gd name="T33" fmla="*/ 2147483646 h 221"/>
                <a:gd name="T34" fmla="*/ 2147483646 w 231"/>
                <a:gd name="T35" fmla="*/ 2147483646 h 221"/>
                <a:gd name="T36" fmla="*/ 2147483646 w 231"/>
                <a:gd name="T37" fmla="*/ 2147483646 h 221"/>
                <a:gd name="T38" fmla="*/ 2147483646 w 231"/>
                <a:gd name="T39" fmla="*/ 2147483646 h 221"/>
                <a:gd name="T40" fmla="*/ 2147483646 w 231"/>
                <a:gd name="T41" fmla="*/ 2147483646 h 221"/>
                <a:gd name="T42" fmla="*/ 2147483646 w 231"/>
                <a:gd name="T43" fmla="*/ 2147483646 h 221"/>
                <a:gd name="T44" fmla="*/ 2147483646 w 231"/>
                <a:gd name="T45" fmla="*/ 2147483646 h 221"/>
                <a:gd name="T46" fmla="*/ 2147483646 w 231"/>
                <a:gd name="T47" fmla="*/ 2147483646 h 221"/>
                <a:gd name="T48" fmla="*/ 2147483646 w 231"/>
                <a:gd name="T49" fmla="*/ 2147483646 h 221"/>
                <a:gd name="T50" fmla="*/ 2147483646 w 231"/>
                <a:gd name="T51" fmla="*/ 2147483646 h 221"/>
                <a:gd name="T52" fmla="*/ 2147483646 w 231"/>
                <a:gd name="T53" fmla="*/ 2147483646 h 221"/>
                <a:gd name="T54" fmla="*/ 2147483646 w 231"/>
                <a:gd name="T55" fmla="*/ 2147483646 h 221"/>
                <a:gd name="T56" fmla="*/ 2147483646 w 231"/>
                <a:gd name="T57" fmla="*/ 2147483646 h 221"/>
                <a:gd name="T58" fmla="*/ 2147483646 w 231"/>
                <a:gd name="T59" fmla="*/ 2147483646 h 221"/>
                <a:gd name="T60" fmla="*/ 2147483646 w 231"/>
                <a:gd name="T61" fmla="*/ 2147483646 h 221"/>
                <a:gd name="T62" fmla="*/ 2147483646 w 231"/>
                <a:gd name="T63" fmla="*/ 2147483646 h 221"/>
                <a:gd name="T64" fmla="*/ 2147483646 w 231"/>
                <a:gd name="T65" fmla="*/ 2147483646 h 221"/>
                <a:gd name="T66" fmla="*/ 2147483646 w 231"/>
                <a:gd name="T67" fmla="*/ 0 h 221"/>
                <a:gd name="T68" fmla="*/ 2147483646 w 231"/>
                <a:gd name="T69" fmla="*/ 0 h 221"/>
                <a:gd name="T70" fmla="*/ 2147483646 w 231"/>
                <a:gd name="T71" fmla="*/ 2147483646 h 221"/>
                <a:gd name="T72" fmla="*/ 2147483646 w 231"/>
                <a:gd name="T73" fmla="*/ 2147483646 h 221"/>
                <a:gd name="T74" fmla="*/ 2147483646 w 231"/>
                <a:gd name="T75" fmla="*/ 2147483646 h 221"/>
                <a:gd name="T76" fmla="*/ 2147483646 w 231"/>
                <a:gd name="T77" fmla="*/ 2147483646 h 221"/>
                <a:gd name="T78" fmla="*/ 2147483646 w 231"/>
                <a:gd name="T79" fmla="*/ 2147483646 h 221"/>
                <a:gd name="T80" fmla="*/ 2147483646 w 231"/>
                <a:gd name="T81" fmla="*/ 2147483646 h 221"/>
                <a:gd name="T82" fmla="*/ 2147483646 w 231"/>
                <a:gd name="T83" fmla="*/ 2147483646 h 221"/>
                <a:gd name="T84" fmla="*/ 2147483646 w 231"/>
                <a:gd name="T85" fmla="*/ 2147483646 h 221"/>
                <a:gd name="T86" fmla="*/ 2147483646 w 231"/>
                <a:gd name="T87" fmla="*/ 2147483646 h 221"/>
                <a:gd name="T88" fmla="*/ 2147483646 w 231"/>
                <a:gd name="T89" fmla="*/ 2147483646 h 221"/>
                <a:gd name="T90" fmla="*/ 2147483646 w 231"/>
                <a:gd name="T91" fmla="*/ 2147483646 h 221"/>
                <a:gd name="T92" fmla="*/ 2147483646 w 231"/>
                <a:gd name="T93" fmla="*/ 2147483646 h 221"/>
                <a:gd name="T94" fmla="*/ 2147483646 w 231"/>
                <a:gd name="T95" fmla="*/ 2147483646 h 221"/>
                <a:gd name="T96" fmla="*/ 2147483646 w 231"/>
                <a:gd name="T97" fmla="*/ 2147483646 h 221"/>
                <a:gd name="T98" fmla="*/ 2147483646 w 231"/>
                <a:gd name="T99" fmla="*/ 2147483646 h 221"/>
                <a:gd name="T100" fmla="*/ 2147483646 w 231"/>
                <a:gd name="T101" fmla="*/ 2147483646 h 221"/>
                <a:gd name="T102" fmla="*/ 2147483646 w 231"/>
                <a:gd name="T103" fmla="*/ 2147483646 h 221"/>
                <a:gd name="T104" fmla="*/ 2147483646 w 231"/>
                <a:gd name="T105" fmla="*/ 2147483646 h 221"/>
                <a:gd name="T106" fmla="*/ 2147483646 w 231"/>
                <a:gd name="T107" fmla="*/ 2147483646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1"/>
                <a:gd name="T163" fmla="*/ 0 h 221"/>
                <a:gd name="T164" fmla="*/ 231 w 231"/>
                <a:gd name="T165" fmla="*/ 221 h 22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1" h="221">
                  <a:moveTo>
                    <a:pt x="115" y="0"/>
                  </a:moveTo>
                  <a:lnTo>
                    <a:pt x="115" y="0"/>
                  </a:lnTo>
                  <a:lnTo>
                    <a:pt x="104" y="0"/>
                  </a:lnTo>
                  <a:lnTo>
                    <a:pt x="92" y="1"/>
                  </a:lnTo>
                  <a:lnTo>
                    <a:pt x="81" y="4"/>
                  </a:lnTo>
                  <a:lnTo>
                    <a:pt x="70" y="8"/>
                  </a:lnTo>
                  <a:lnTo>
                    <a:pt x="60" y="13"/>
                  </a:lnTo>
                  <a:lnTo>
                    <a:pt x="50" y="18"/>
                  </a:lnTo>
                  <a:lnTo>
                    <a:pt x="42" y="25"/>
                  </a:lnTo>
                  <a:lnTo>
                    <a:pt x="34" y="32"/>
                  </a:lnTo>
                  <a:lnTo>
                    <a:pt x="27" y="39"/>
                  </a:lnTo>
                  <a:lnTo>
                    <a:pt x="20" y="48"/>
                  </a:lnTo>
                  <a:lnTo>
                    <a:pt x="14" y="57"/>
                  </a:lnTo>
                  <a:lnTo>
                    <a:pt x="8" y="67"/>
                  </a:lnTo>
                  <a:lnTo>
                    <a:pt x="4" y="77"/>
                  </a:lnTo>
                  <a:lnTo>
                    <a:pt x="1" y="88"/>
                  </a:lnTo>
                  <a:lnTo>
                    <a:pt x="0" y="98"/>
                  </a:lnTo>
                  <a:lnTo>
                    <a:pt x="0" y="111"/>
                  </a:lnTo>
                  <a:lnTo>
                    <a:pt x="0" y="122"/>
                  </a:lnTo>
                  <a:lnTo>
                    <a:pt x="1" y="132"/>
                  </a:lnTo>
                  <a:lnTo>
                    <a:pt x="4" y="143"/>
                  </a:lnTo>
                  <a:lnTo>
                    <a:pt x="8" y="153"/>
                  </a:lnTo>
                  <a:lnTo>
                    <a:pt x="14" y="162"/>
                  </a:lnTo>
                  <a:lnTo>
                    <a:pt x="20" y="172"/>
                  </a:lnTo>
                  <a:lnTo>
                    <a:pt x="27" y="181"/>
                  </a:lnTo>
                  <a:lnTo>
                    <a:pt x="34" y="188"/>
                  </a:lnTo>
                  <a:lnTo>
                    <a:pt x="42" y="195"/>
                  </a:lnTo>
                  <a:lnTo>
                    <a:pt x="50" y="202"/>
                  </a:lnTo>
                  <a:lnTo>
                    <a:pt x="60" y="207"/>
                  </a:lnTo>
                  <a:lnTo>
                    <a:pt x="70" y="211"/>
                  </a:lnTo>
                  <a:lnTo>
                    <a:pt x="81" y="216"/>
                  </a:lnTo>
                  <a:lnTo>
                    <a:pt x="92" y="218"/>
                  </a:lnTo>
                  <a:lnTo>
                    <a:pt x="104" y="220"/>
                  </a:lnTo>
                  <a:lnTo>
                    <a:pt x="115" y="221"/>
                  </a:lnTo>
                  <a:lnTo>
                    <a:pt x="128" y="220"/>
                  </a:lnTo>
                  <a:lnTo>
                    <a:pt x="139" y="218"/>
                  </a:lnTo>
                  <a:lnTo>
                    <a:pt x="150" y="216"/>
                  </a:lnTo>
                  <a:lnTo>
                    <a:pt x="161" y="211"/>
                  </a:lnTo>
                  <a:lnTo>
                    <a:pt x="171" y="207"/>
                  </a:lnTo>
                  <a:lnTo>
                    <a:pt x="181" y="202"/>
                  </a:lnTo>
                  <a:lnTo>
                    <a:pt x="189" y="195"/>
                  </a:lnTo>
                  <a:lnTo>
                    <a:pt x="198" y="188"/>
                  </a:lnTo>
                  <a:lnTo>
                    <a:pt x="205" y="181"/>
                  </a:lnTo>
                  <a:lnTo>
                    <a:pt x="212" y="172"/>
                  </a:lnTo>
                  <a:lnTo>
                    <a:pt x="217" y="162"/>
                  </a:lnTo>
                  <a:lnTo>
                    <a:pt x="223" y="153"/>
                  </a:lnTo>
                  <a:lnTo>
                    <a:pt x="226" y="143"/>
                  </a:lnTo>
                  <a:lnTo>
                    <a:pt x="228" y="132"/>
                  </a:lnTo>
                  <a:lnTo>
                    <a:pt x="231" y="122"/>
                  </a:lnTo>
                  <a:lnTo>
                    <a:pt x="231" y="111"/>
                  </a:lnTo>
                  <a:lnTo>
                    <a:pt x="231" y="98"/>
                  </a:lnTo>
                  <a:lnTo>
                    <a:pt x="228" y="88"/>
                  </a:lnTo>
                  <a:lnTo>
                    <a:pt x="226" y="77"/>
                  </a:lnTo>
                  <a:lnTo>
                    <a:pt x="223" y="67"/>
                  </a:lnTo>
                  <a:lnTo>
                    <a:pt x="217" y="57"/>
                  </a:lnTo>
                  <a:lnTo>
                    <a:pt x="212" y="48"/>
                  </a:lnTo>
                  <a:lnTo>
                    <a:pt x="205" y="39"/>
                  </a:lnTo>
                  <a:lnTo>
                    <a:pt x="198" y="32"/>
                  </a:lnTo>
                  <a:lnTo>
                    <a:pt x="189" y="25"/>
                  </a:lnTo>
                  <a:lnTo>
                    <a:pt x="181" y="18"/>
                  </a:lnTo>
                  <a:lnTo>
                    <a:pt x="171" y="13"/>
                  </a:lnTo>
                  <a:lnTo>
                    <a:pt x="161" y="8"/>
                  </a:lnTo>
                  <a:lnTo>
                    <a:pt x="150" y="4"/>
                  </a:lnTo>
                  <a:lnTo>
                    <a:pt x="139" y="1"/>
                  </a:lnTo>
                  <a:lnTo>
                    <a:pt x="128" y="0"/>
                  </a:lnTo>
                  <a:lnTo>
                    <a:pt x="115" y="0"/>
                  </a:lnTo>
                  <a:close/>
                  <a:moveTo>
                    <a:pt x="116" y="153"/>
                  </a:moveTo>
                  <a:lnTo>
                    <a:pt x="116" y="153"/>
                  </a:lnTo>
                  <a:lnTo>
                    <a:pt x="107" y="151"/>
                  </a:lnTo>
                  <a:lnTo>
                    <a:pt x="98" y="148"/>
                  </a:lnTo>
                  <a:lnTo>
                    <a:pt x="91" y="144"/>
                  </a:lnTo>
                  <a:lnTo>
                    <a:pt x="84" y="139"/>
                  </a:lnTo>
                  <a:lnTo>
                    <a:pt x="78" y="132"/>
                  </a:lnTo>
                  <a:lnTo>
                    <a:pt x="74" y="125"/>
                  </a:lnTo>
                  <a:lnTo>
                    <a:pt x="71" y="116"/>
                  </a:lnTo>
                  <a:lnTo>
                    <a:pt x="71" y="108"/>
                  </a:lnTo>
                  <a:lnTo>
                    <a:pt x="71" y="98"/>
                  </a:lnTo>
                  <a:lnTo>
                    <a:pt x="74" y="90"/>
                  </a:lnTo>
                  <a:lnTo>
                    <a:pt x="78" y="83"/>
                  </a:lnTo>
                  <a:lnTo>
                    <a:pt x="84" y="76"/>
                  </a:lnTo>
                  <a:lnTo>
                    <a:pt x="91" y="70"/>
                  </a:lnTo>
                  <a:lnTo>
                    <a:pt x="98" y="66"/>
                  </a:lnTo>
                  <a:lnTo>
                    <a:pt x="107" y="63"/>
                  </a:lnTo>
                  <a:lnTo>
                    <a:pt x="116" y="62"/>
                  </a:lnTo>
                  <a:lnTo>
                    <a:pt x="125" y="63"/>
                  </a:lnTo>
                  <a:lnTo>
                    <a:pt x="133" y="66"/>
                  </a:lnTo>
                  <a:lnTo>
                    <a:pt x="142" y="70"/>
                  </a:lnTo>
                  <a:lnTo>
                    <a:pt x="147" y="76"/>
                  </a:lnTo>
                  <a:lnTo>
                    <a:pt x="153" y="83"/>
                  </a:lnTo>
                  <a:lnTo>
                    <a:pt x="157" y="90"/>
                  </a:lnTo>
                  <a:lnTo>
                    <a:pt x="160" y="98"/>
                  </a:lnTo>
                  <a:lnTo>
                    <a:pt x="161" y="108"/>
                  </a:lnTo>
                  <a:lnTo>
                    <a:pt x="160" y="116"/>
                  </a:lnTo>
                  <a:lnTo>
                    <a:pt x="157" y="125"/>
                  </a:lnTo>
                  <a:lnTo>
                    <a:pt x="153" y="132"/>
                  </a:lnTo>
                  <a:lnTo>
                    <a:pt x="147" y="139"/>
                  </a:lnTo>
                  <a:lnTo>
                    <a:pt x="142" y="144"/>
                  </a:lnTo>
                  <a:lnTo>
                    <a:pt x="133" y="148"/>
                  </a:lnTo>
                  <a:lnTo>
                    <a:pt x="125" y="151"/>
                  </a:lnTo>
                  <a:lnTo>
                    <a:pt x="116" y="153"/>
                  </a:ln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 name="Freeform 30"/>
            <p:cNvSpPr>
              <a:spLocks noEditPoints="1" noChangeArrowheads="1"/>
            </p:cNvSpPr>
            <p:nvPr/>
          </p:nvSpPr>
          <p:spPr bwMode="auto">
            <a:xfrm>
              <a:off x="77788" y="195263"/>
              <a:ext cx="122238" cy="115888"/>
            </a:xfrm>
            <a:custGeom>
              <a:avLst/>
              <a:gdLst>
                <a:gd name="T0" fmla="*/ 2147483646 w 231"/>
                <a:gd name="T1" fmla="*/ 0 h 221"/>
                <a:gd name="T2" fmla="*/ 2147483646 w 231"/>
                <a:gd name="T3" fmla="*/ 2147483646 h 221"/>
                <a:gd name="T4" fmla="*/ 2147483646 w 231"/>
                <a:gd name="T5" fmla="*/ 2147483646 h 221"/>
                <a:gd name="T6" fmla="*/ 2147483646 w 231"/>
                <a:gd name="T7" fmla="*/ 2147483646 h 221"/>
                <a:gd name="T8" fmla="*/ 2147483646 w 231"/>
                <a:gd name="T9" fmla="*/ 2147483646 h 221"/>
                <a:gd name="T10" fmla="*/ 2147483646 w 231"/>
                <a:gd name="T11" fmla="*/ 2147483646 h 221"/>
                <a:gd name="T12" fmla="*/ 2147483646 w 231"/>
                <a:gd name="T13" fmla="*/ 2147483646 h 221"/>
                <a:gd name="T14" fmla="*/ 2147483646 w 231"/>
                <a:gd name="T15" fmla="*/ 2147483646 h 221"/>
                <a:gd name="T16" fmla="*/ 0 w 231"/>
                <a:gd name="T17" fmla="*/ 2147483646 h 221"/>
                <a:gd name="T18" fmla="*/ 0 w 231"/>
                <a:gd name="T19" fmla="*/ 2147483646 h 221"/>
                <a:gd name="T20" fmla="*/ 2147483646 w 231"/>
                <a:gd name="T21" fmla="*/ 2147483646 h 221"/>
                <a:gd name="T22" fmla="*/ 2147483646 w 231"/>
                <a:gd name="T23" fmla="*/ 2147483646 h 221"/>
                <a:gd name="T24" fmla="*/ 2147483646 w 231"/>
                <a:gd name="T25" fmla="*/ 2147483646 h 221"/>
                <a:gd name="T26" fmla="*/ 2147483646 w 231"/>
                <a:gd name="T27" fmla="*/ 2147483646 h 221"/>
                <a:gd name="T28" fmla="*/ 2147483646 w 231"/>
                <a:gd name="T29" fmla="*/ 2147483646 h 221"/>
                <a:gd name="T30" fmla="*/ 2147483646 w 231"/>
                <a:gd name="T31" fmla="*/ 2147483646 h 221"/>
                <a:gd name="T32" fmla="*/ 2147483646 w 231"/>
                <a:gd name="T33" fmla="*/ 2147483646 h 221"/>
                <a:gd name="T34" fmla="*/ 2147483646 w 231"/>
                <a:gd name="T35" fmla="*/ 2147483646 h 221"/>
                <a:gd name="T36" fmla="*/ 2147483646 w 231"/>
                <a:gd name="T37" fmla="*/ 2147483646 h 221"/>
                <a:gd name="T38" fmla="*/ 2147483646 w 231"/>
                <a:gd name="T39" fmla="*/ 2147483646 h 221"/>
                <a:gd name="T40" fmla="*/ 2147483646 w 231"/>
                <a:gd name="T41" fmla="*/ 2147483646 h 221"/>
                <a:gd name="T42" fmla="*/ 2147483646 w 231"/>
                <a:gd name="T43" fmla="*/ 2147483646 h 221"/>
                <a:gd name="T44" fmla="*/ 2147483646 w 231"/>
                <a:gd name="T45" fmla="*/ 2147483646 h 221"/>
                <a:gd name="T46" fmla="*/ 2147483646 w 231"/>
                <a:gd name="T47" fmla="*/ 2147483646 h 221"/>
                <a:gd name="T48" fmla="*/ 2147483646 w 231"/>
                <a:gd name="T49" fmla="*/ 2147483646 h 221"/>
                <a:gd name="T50" fmla="*/ 2147483646 w 231"/>
                <a:gd name="T51" fmla="*/ 2147483646 h 221"/>
                <a:gd name="T52" fmla="*/ 2147483646 w 231"/>
                <a:gd name="T53" fmla="*/ 2147483646 h 221"/>
                <a:gd name="T54" fmla="*/ 2147483646 w 231"/>
                <a:gd name="T55" fmla="*/ 2147483646 h 221"/>
                <a:gd name="T56" fmla="*/ 2147483646 w 231"/>
                <a:gd name="T57" fmla="*/ 2147483646 h 221"/>
                <a:gd name="T58" fmla="*/ 2147483646 w 231"/>
                <a:gd name="T59" fmla="*/ 2147483646 h 221"/>
                <a:gd name="T60" fmla="*/ 2147483646 w 231"/>
                <a:gd name="T61" fmla="*/ 2147483646 h 221"/>
                <a:gd name="T62" fmla="*/ 2147483646 w 231"/>
                <a:gd name="T63" fmla="*/ 2147483646 h 221"/>
                <a:gd name="T64" fmla="*/ 2147483646 w 231"/>
                <a:gd name="T65" fmla="*/ 2147483646 h 221"/>
                <a:gd name="T66" fmla="*/ 2147483646 w 231"/>
                <a:gd name="T67" fmla="*/ 0 h 221"/>
                <a:gd name="T68" fmla="*/ 2147483646 w 231"/>
                <a:gd name="T69" fmla="*/ 0 h 221"/>
                <a:gd name="T70" fmla="*/ 2147483646 w 231"/>
                <a:gd name="T71" fmla="*/ 2147483646 h 221"/>
                <a:gd name="T72" fmla="*/ 2147483646 w 231"/>
                <a:gd name="T73" fmla="*/ 2147483646 h 221"/>
                <a:gd name="T74" fmla="*/ 2147483646 w 231"/>
                <a:gd name="T75" fmla="*/ 2147483646 h 221"/>
                <a:gd name="T76" fmla="*/ 2147483646 w 231"/>
                <a:gd name="T77" fmla="*/ 2147483646 h 221"/>
                <a:gd name="T78" fmla="*/ 2147483646 w 231"/>
                <a:gd name="T79" fmla="*/ 2147483646 h 221"/>
                <a:gd name="T80" fmla="*/ 2147483646 w 231"/>
                <a:gd name="T81" fmla="*/ 2147483646 h 221"/>
                <a:gd name="T82" fmla="*/ 2147483646 w 231"/>
                <a:gd name="T83" fmla="*/ 2147483646 h 221"/>
                <a:gd name="T84" fmla="*/ 2147483646 w 231"/>
                <a:gd name="T85" fmla="*/ 2147483646 h 221"/>
                <a:gd name="T86" fmla="*/ 2147483646 w 231"/>
                <a:gd name="T87" fmla="*/ 2147483646 h 221"/>
                <a:gd name="T88" fmla="*/ 2147483646 w 231"/>
                <a:gd name="T89" fmla="*/ 2147483646 h 221"/>
                <a:gd name="T90" fmla="*/ 2147483646 w 231"/>
                <a:gd name="T91" fmla="*/ 2147483646 h 221"/>
                <a:gd name="T92" fmla="*/ 2147483646 w 231"/>
                <a:gd name="T93" fmla="*/ 2147483646 h 221"/>
                <a:gd name="T94" fmla="*/ 2147483646 w 231"/>
                <a:gd name="T95" fmla="*/ 2147483646 h 221"/>
                <a:gd name="T96" fmla="*/ 2147483646 w 231"/>
                <a:gd name="T97" fmla="*/ 2147483646 h 221"/>
                <a:gd name="T98" fmla="*/ 2147483646 w 231"/>
                <a:gd name="T99" fmla="*/ 2147483646 h 221"/>
                <a:gd name="T100" fmla="*/ 2147483646 w 231"/>
                <a:gd name="T101" fmla="*/ 2147483646 h 221"/>
                <a:gd name="T102" fmla="*/ 2147483646 w 231"/>
                <a:gd name="T103" fmla="*/ 2147483646 h 221"/>
                <a:gd name="T104" fmla="*/ 2147483646 w 231"/>
                <a:gd name="T105" fmla="*/ 2147483646 h 221"/>
                <a:gd name="T106" fmla="*/ 2147483646 w 231"/>
                <a:gd name="T107" fmla="*/ 2147483646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1"/>
                <a:gd name="T163" fmla="*/ 0 h 221"/>
                <a:gd name="T164" fmla="*/ 231 w 231"/>
                <a:gd name="T165" fmla="*/ 221 h 22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1" h="221">
                  <a:moveTo>
                    <a:pt x="114" y="0"/>
                  </a:moveTo>
                  <a:lnTo>
                    <a:pt x="114" y="0"/>
                  </a:lnTo>
                  <a:lnTo>
                    <a:pt x="103" y="0"/>
                  </a:lnTo>
                  <a:lnTo>
                    <a:pt x="92" y="1"/>
                  </a:lnTo>
                  <a:lnTo>
                    <a:pt x="81" y="4"/>
                  </a:lnTo>
                  <a:lnTo>
                    <a:pt x="70" y="8"/>
                  </a:lnTo>
                  <a:lnTo>
                    <a:pt x="60" y="13"/>
                  </a:lnTo>
                  <a:lnTo>
                    <a:pt x="50" y="18"/>
                  </a:lnTo>
                  <a:lnTo>
                    <a:pt x="42" y="25"/>
                  </a:lnTo>
                  <a:lnTo>
                    <a:pt x="33" y="32"/>
                  </a:lnTo>
                  <a:lnTo>
                    <a:pt x="26" y="39"/>
                  </a:lnTo>
                  <a:lnTo>
                    <a:pt x="19" y="48"/>
                  </a:lnTo>
                  <a:lnTo>
                    <a:pt x="14" y="57"/>
                  </a:lnTo>
                  <a:lnTo>
                    <a:pt x="8" y="67"/>
                  </a:lnTo>
                  <a:lnTo>
                    <a:pt x="5" y="77"/>
                  </a:lnTo>
                  <a:lnTo>
                    <a:pt x="1" y="88"/>
                  </a:lnTo>
                  <a:lnTo>
                    <a:pt x="0" y="98"/>
                  </a:lnTo>
                  <a:lnTo>
                    <a:pt x="0" y="111"/>
                  </a:lnTo>
                  <a:lnTo>
                    <a:pt x="0" y="122"/>
                  </a:lnTo>
                  <a:lnTo>
                    <a:pt x="1" y="132"/>
                  </a:lnTo>
                  <a:lnTo>
                    <a:pt x="5" y="143"/>
                  </a:lnTo>
                  <a:lnTo>
                    <a:pt x="8" y="153"/>
                  </a:lnTo>
                  <a:lnTo>
                    <a:pt x="14" y="162"/>
                  </a:lnTo>
                  <a:lnTo>
                    <a:pt x="19" y="172"/>
                  </a:lnTo>
                  <a:lnTo>
                    <a:pt x="26" y="181"/>
                  </a:lnTo>
                  <a:lnTo>
                    <a:pt x="33" y="188"/>
                  </a:lnTo>
                  <a:lnTo>
                    <a:pt x="42" y="195"/>
                  </a:lnTo>
                  <a:lnTo>
                    <a:pt x="50" y="202"/>
                  </a:lnTo>
                  <a:lnTo>
                    <a:pt x="60" y="207"/>
                  </a:lnTo>
                  <a:lnTo>
                    <a:pt x="70" y="211"/>
                  </a:lnTo>
                  <a:lnTo>
                    <a:pt x="81" y="216"/>
                  </a:lnTo>
                  <a:lnTo>
                    <a:pt x="92" y="218"/>
                  </a:lnTo>
                  <a:lnTo>
                    <a:pt x="103" y="220"/>
                  </a:lnTo>
                  <a:lnTo>
                    <a:pt x="114" y="221"/>
                  </a:lnTo>
                  <a:lnTo>
                    <a:pt x="127" y="220"/>
                  </a:lnTo>
                  <a:lnTo>
                    <a:pt x="138" y="218"/>
                  </a:lnTo>
                  <a:lnTo>
                    <a:pt x="149" y="216"/>
                  </a:lnTo>
                  <a:lnTo>
                    <a:pt x="161" y="211"/>
                  </a:lnTo>
                  <a:lnTo>
                    <a:pt x="170" y="207"/>
                  </a:lnTo>
                  <a:lnTo>
                    <a:pt x="180" y="202"/>
                  </a:lnTo>
                  <a:lnTo>
                    <a:pt x="189" y="195"/>
                  </a:lnTo>
                  <a:lnTo>
                    <a:pt x="197" y="188"/>
                  </a:lnTo>
                  <a:lnTo>
                    <a:pt x="204" y="181"/>
                  </a:lnTo>
                  <a:lnTo>
                    <a:pt x="211" y="172"/>
                  </a:lnTo>
                  <a:lnTo>
                    <a:pt x="217" y="162"/>
                  </a:lnTo>
                  <a:lnTo>
                    <a:pt x="222" y="153"/>
                  </a:lnTo>
                  <a:lnTo>
                    <a:pt x="225" y="143"/>
                  </a:lnTo>
                  <a:lnTo>
                    <a:pt x="229" y="132"/>
                  </a:lnTo>
                  <a:lnTo>
                    <a:pt x="231" y="122"/>
                  </a:lnTo>
                  <a:lnTo>
                    <a:pt x="231" y="111"/>
                  </a:lnTo>
                  <a:lnTo>
                    <a:pt x="231" y="98"/>
                  </a:lnTo>
                  <a:lnTo>
                    <a:pt x="229" y="88"/>
                  </a:lnTo>
                  <a:lnTo>
                    <a:pt x="225" y="77"/>
                  </a:lnTo>
                  <a:lnTo>
                    <a:pt x="222" y="67"/>
                  </a:lnTo>
                  <a:lnTo>
                    <a:pt x="217" y="57"/>
                  </a:lnTo>
                  <a:lnTo>
                    <a:pt x="211" y="48"/>
                  </a:lnTo>
                  <a:lnTo>
                    <a:pt x="204" y="39"/>
                  </a:lnTo>
                  <a:lnTo>
                    <a:pt x="197" y="32"/>
                  </a:lnTo>
                  <a:lnTo>
                    <a:pt x="189" y="25"/>
                  </a:lnTo>
                  <a:lnTo>
                    <a:pt x="180" y="18"/>
                  </a:lnTo>
                  <a:lnTo>
                    <a:pt x="170" y="13"/>
                  </a:lnTo>
                  <a:lnTo>
                    <a:pt x="161" y="8"/>
                  </a:lnTo>
                  <a:lnTo>
                    <a:pt x="149" y="4"/>
                  </a:lnTo>
                  <a:lnTo>
                    <a:pt x="138" y="1"/>
                  </a:lnTo>
                  <a:lnTo>
                    <a:pt x="127" y="0"/>
                  </a:lnTo>
                  <a:lnTo>
                    <a:pt x="114" y="0"/>
                  </a:lnTo>
                  <a:close/>
                  <a:moveTo>
                    <a:pt x="110" y="153"/>
                  </a:moveTo>
                  <a:lnTo>
                    <a:pt x="110" y="153"/>
                  </a:lnTo>
                  <a:lnTo>
                    <a:pt x="100" y="151"/>
                  </a:lnTo>
                  <a:lnTo>
                    <a:pt x="92" y="148"/>
                  </a:lnTo>
                  <a:lnTo>
                    <a:pt x="85" y="144"/>
                  </a:lnTo>
                  <a:lnTo>
                    <a:pt x="78" y="139"/>
                  </a:lnTo>
                  <a:lnTo>
                    <a:pt x="72" y="132"/>
                  </a:lnTo>
                  <a:lnTo>
                    <a:pt x="68" y="125"/>
                  </a:lnTo>
                  <a:lnTo>
                    <a:pt x="65" y="116"/>
                  </a:lnTo>
                  <a:lnTo>
                    <a:pt x="65" y="108"/>
                  </a:lnTo>
                  <a:lnTo>
                    <a:pt x="65" y="98"/>
                  </a:lnTo>
                  <a:lnTo>
                    <a:pt x="68" y="90"/>
                  </a:lnTo>
                  <a:lnTo>
                    <a:pt x="72" y="83"/>
                  </a:lnTo>
                  <a:lnTo>
                    <a:pt x="78" y="76"/>
                  </a:lnTo>
                  <a:lnTo>
                    <a:pt x="85" y="70"/>
                  </a:lnTo>
                  <a:lnTo>
                    <a:pt x="92" y="66"/>
                  </a:lnTo>
                  <a:lnTo>
                    <a:pt x="100" y="63"/>
                  </a:lnTo>
                  <a:lnTo>
                    <a:pt x="110" y="62"/>
                  </a:lnTo>
                  <a:lnTo>
                    <a:pt x="119" y="63"/>
                  </a:lnTo>
                  <a:lnTo>
                    <a:pt x="127" y="66"/>
                  </a:lnTo>
                  <a:lnTo>
                    <a:pt x="135" y="70"/>
                  </a:lnTo>
                  <a:lnTo>
                    <a:pt x="142" y="76"/>
                  </a:lnTo>
                  <a:lnTo>
                    <a:pt x="148" y="83"/>
                  </a:lnTo>
                  <a:lnTo>
                    <a:pt x="152" y="90"/>
                  </a:lnTo>
                  <a:lnTo>
                    <a:pt x="154" y="98"/>
                  </a:lnTo>
                  <a:lnTo>
                    <a:pt x="155" y="108"/>
                  </a:lnTo>
                  <a:lnTo>
                    <a:pt x="154" y="116"/>
                  </a:lnTo>
                  <a:lnTo>
                    <a:pt x="152" y="125"/>
                  </a:lnTo>
                  <a:lnTo>
                    <a:pt x="148" y="132"/>
                  </a:lnTo>
                  <a:lnTo>
                    <a:pt x="142" y="139"/>
                  </a:lnTo>
                  <a:lnTo>
                    <a:pt x="135" y="144"/>
                  </a:lnTo>
                  <a:lnTo>
                    <a:pt x="127" y="148"/>
                  </a:lnTo>
                  <a:lnTo>
                    <a:pt x="119" y="151"/>
                  </a:lnTo>
                  <a:lnTo>
                    <a:pt x="110" y="153"/>
                  </a:ln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33" name="椭圆 55"/>
          <p:cNvSpPr>
            <a:spLocks noChangeArrowheads="1"/>
          </p:cNvSpPr>
          <p:nvPr/>
        </p:nvSpPr>
        <p:spPr bwMode="auto">
          <a:xfrm>
            <a:off x="8922731" y="2615408"/>
            <a:ext cx="1137656" cy="1137654"/>
          </a:xfrm>
          <a:prstGeom prst="ellipse">
            <a:avLst/>
          </a:prstGeom>
          <a:solidFill>
            <a:srgbClr val="157E9F">
              <a:alpha val="80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nvGrpSpPr>
          <p:cNvPr id="34" name="组合 56"/>
          <p:cNvGrpSpPr/>
          <p:nvPr/>
        </p:nvGrpSpPr>
        <p:grpSpPr bwMode="auto">
          <a:xfrm>
            <a:off x="9098282" y="2971068"/>
            <a:ext cx="786554" cy="458253"/>
            <a:chOff x="0" y="0"/>
            <a:chExt cx="547688" cy="319088"/>
          </a:xfrm>
        </p:grpSpPr>
        <p:sp>
          <p:nvSpPr>
            <p:cNvPr id="35" name="Freeform 3843"/>
            <p:cNvSpPr>
              <a:spLocks noChangeArrowheads="1"/>
            </p:cNvSpPr>
            <p:nvPr/>
          </p:nvSpPr>
          <p:spPr bwMode="auto">
            <a:xfrm>
              <a:off x="303213" y="33338"/>
              <a:ext cx="104775" cy="150813"/>
            </a:xfrm>
            <a:custGeom>
              <a:avLst/>
              <a:gdLst>
                <a:gd name="T0" fmla="*/ 2147483646 w 28"/>
                <a:gd name="T1" fmla="*/ 2147483646 h 40"/>
                <a:gd name="T2" fmla="*/ 2147483646 w 28"/>
                <a:gd name="T3" fmla="*/ 2147483646 h 40"/>
                <a:gd name="T4" fmla="*/ 2147483646 w 28"/>
                <a:gd name="T5" fmla="*/ 2147483646 h 40"/>
                <a:gd name="T6" fmla="*/ 2147483646 w 28"/>
                <a:gd name="T7" fmla="*/ 2147483646 h 40"/>
                <a:gd name="T8" fmla="*/ 2147483646 w 28"/>
                <a:gd name="T9" fmla="*/ 2147483646 h 40"/>
                <a:gd name="T10" fmla="*/ 2147483646 w 28"/>
                <a:gd name="T11" fmla="*/ 2147483646 h 40"/>
                <a:gd name="T12" fmla="*/ 2147483646 w 28"/>
                <a:gd name="T13" fmla="*/ 2147483646 h 40"/>
                <a:gd name="T14" fmla="*/ 2147483646 w 28"/>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40"/>
                <a:gd name="T26" fmla="*/ 28 w 28"/>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 name="Freeform 3844"/>
            <p:cNvSpPr>
              <a:spLocks noChangeArrowheads="1"/>
            </p:cNvSpPr>
            <p:nvPr/>
          </p:nvSpPr>
          <p:spPr bwMode="auto">
            <a:xfrm>
              <a:off x="333375" y="26988"/>
              <a:ext cx="109538" cy="25400"/>
            </a:xfrm>
            <a:custGeom>
              <a:avLst/>
              <a:gdLst>
                <a:gd name="T0" fmla="*/ 2147483646 w 29"/>
                <a:gd name="T1" fmla="*/ 2147483646 h 7"/>
                <a:gd name="T2" fmla="*/ 2147483646 w 29"/>
                <a:gd name="T3" fmla="*/ 2147483646 h 7"/>
                <a:gd name="T4" fmla="*/ 0 w 29"/>
                <a:gd name="T5" fmla="*/ 2147483646 h 7"/>
                <a:gd name="T6" fmla="*/ 2147483646 w 29"/>
                <a:gd name="T7" fmla="*/ 0 h 7"/>
                <a:gd name="T8" fmla="*/ 2147483646 w 29"/>
                <a:gd name="T9" fmla="*/ 0 h 7"/>
                <a:gd name="T10" fmla="*/ 2147483646 w 29"/>
                <a:gd name="T11" fmla="*/ 2147483646 h 7"/>
                <a:gd name="T12" fmla="*/ 2147483646 w 29"/>
                <a:gd name="T13" fmla="*/ 2147483646 h 7"/>
                <a:gd name="T14" fmla="*/ 0 60000 65536"/>
                <a:gd name="T15" fmla="*/ 0 60000 65536"/>
                <a:gd name="T16" fmla="*/ 0 60000 65536"/>
                <a:gd name="T17" fmla="*/ 0 60000 65536"/>
                <a:gd name="T18" fmla="*/ 0 60000 65536"/>
                <a:gd name="T19" fmla="*/ 0 60000 65536"/>
                <a:gd name="T20" fmla="*/ 0 60000 65536"/>
                <a:gd name="T21" fmla="*/ 0 w 29"/>
                <a:gd name="T22" fmla="*/ 0 h 7"/>
                <a:gd name="T23" fmla="*/ 29 w 29"/>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 name="Freeform 3845"/>
            <p:cNvSpPr>
              <a:spLocks noChangeArrowheads="1"/>
            </p:cNvSpPr>
            <p:nvPr/>
          </p:nvSpPr>
          <p:spPr bwMode="auto">
            <a:xfrm>
              <a:off x="146050" y="0"/>
              <a:ext cx="101600" cy="90488"/>
            </a:xfrm>
            <a:custGeom>
              <a:avLst/>
              <a:gdLst>
                <a:gd name="T0" fmla="*/ 2147483646 w 27"/>
                <a:gd name="T1" fmla="*/ 2147483646 h 24"/>
                <a:gd name="T2" fmla="*/ 2147483646 w 27"/>
                <a:gd name="T3" fmla="*/ 2147483646 h 24"/>
                <a:gd name="T4" fmla="*/ 2147483646 w 27"/>
                <a:gd name="T5" fmla="*/ 2147483646 h 24"/>
                <a:gd name="T6" fmla="*/ 2147483646 w 27"/>
                <a:gd name="T7" fmla="*/ 2147483646 h 24"/>
                <a:gd name="T8" fmla="*/ 2147483646 w 27"/>
                <a:gd name="T9" fmla="*/ 2147483646 h 24"/>
                <a:gd name="T10" fmla="*/ 2147483646 w 27"/>
                <a:gd name="T11" fmla="*/ 2147483646 h 24"/>
                <a:gd name="T12" fmla="*/ 2147483646 w 27"/>
                <a:gd name="T13" fmla="*/ 2147483646 h 24"/>
                <a:gd name="T14" fmla="*/ 2147483646 w 27"/>
                <a:gd name="T15" fmla="*/ 2147483646 h 24"/>
                <a:gd name="T16" fmla="*/ 2147483646 w 27"/>
                <a:gd name="T17" fmla="*/ 2147483646 h 24"/>
                <a:gd name="T18" fmla="*/ 2147483646 w 27"/>
                <a:gd name="T19" fmla="*/ 2147483646 h 24"/>
                <a:gd name="T20" fmla="*/ 2147483646 w 27"/>
                <a:gd name="T21" fmla="*/ 2147483646 h 24"/>
                <a:gd name="T22" fmla="*/ 2147483646 w 27"/>
                <a:gd name="T23" fmla="*/ 2147483646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4"/>
                <a:gd name="T38" fmla="*/ 27 w 27"/>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 name="Freeform 3846"/>
            <p:cNvSpPr>
              <a:spLocks noEditPoints="1" noChangeArrowheads="1"/>
            </p:cNvSpPr>
            <p:nvPr/>
          </p:nvSpPr>
          <p:spPr bwMode="auto">
            <a:xfrm>
              <a:off x="355600" y="127000"/>
              <a:ext cx="192088" cy="192088"/>
            </a:xfrm>
            <a:custGeom>
              <a:avLst/>
              <a:gdLst>
                <a:gd name="T0" fmla="*/ 2147483646 w 51"/>
                <a:gd name="T1" fmla="*/ 2147483646 h 51"/>
                <a:gd name="T2" fmla="*/ 0 w 51"/>
                <a:gd name="T3" fmla="*/ 2147483646 h 51"/>
                <a:gd name="T4" fmla="*/ 2147483646 w 51"/>
                <a:gd name="T5" fmla="*/ 0 h 51"/>
                <a:gd name="T6" fmla="*/ 2147483646 w 51"/>
                <a:gd name="T7" fmla="*/ 2147483646 h 51"/>
                <a:gd name="T8" fmla="*/ 2147483646 w 51"/>
                <a:gd name="T9" fmla="*/ 2147483646 h 51"/>
                <a:gd name="T10" fmla="*/ 2147483646 w 51"/>
                <a:gd name="T11" fmla="*/ 2147483646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51"/>
                <a:gd name="T32" fmla="*/ 51 w 51"/>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 name="Freeform 3847"/>
            <p:cNvSpPr>
              <a:spLocks noEditPoints="1" noChangeArrowheads="1"/>
            </p:cNvSpPr>
            <p:nvPr/>
          </p:nvSpPr>
          <p:spPr bwMode="auto">
            <a:xfrm>
              <a:off x="0" y="127000"/>
              <a:ext cx="190500" cy="192088"/>
            </a:xfrm>
            <a:custGeom>
              <a:avLst/>
              <a:gdLst>
                <a:gd name="T0" fmla="*/ 2147483646 w 51"/>
                <a:gd name="T1" fmla="*/ 2147483646 h 51"/>
                <a:gd name="T2" fmla="*/ 0 w 51"/>
                <a:gd name="T3" fmla="*/ 2147483646 h 51"/>
                <a:gd name="T4" fmla="*/ 2147483646 w 51"/>
                <a:gd name="T5" fmla="*/ 0 h 51"/>
                <a:gd name="T6" fmla="*/ 2147483646 w 51"/>
                <a:gd name="T7" fmla="*/ 2147483646 h 51"/>
                <a:gd name="T8" fmla="*/ 2147483646 w 51"/>
                <a:gd name="T9" fmla="*/ 2147483646 h 51"/>
                <a:gd name="T10" fmla="*/ 2147483646 w 51"/>
                <a:gd name="T11" fmla="*/ 2147483646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51"/>
                <a:gd name="T32" fmla="*/ 51 w 51"/>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 name="Freeform 3848"/>
            <p:cNvSpPr>
              <a:spLocks noChangeArrowheads="1"/>
            </p:cNvSpPr>
            <p:nvPr/>
          </p:nvSpPr>
          <p:spPr bwMode="auto">
            <a:xfrm>
              <a:off x="82550" y="63500"/>
              <a:ext cx="385763" cy="176213"/>
            </a:xfrm>
            <a:custGeom>
              <a:avLst/>
              <a:gdLst>
                <a:gd name="T0" fmla="*/ 2147483646 w 103"/>
                <a:gd name="T1" fmla="*/ 2147483646 h 47"/>
                <a:gd name="T2" fmla="*/ 2147483646 w 103"/>
                <a:gd name="T3" fmla="*/ 2147483646 h 47"/>
                <a:gd name="T4" fmla="*/ 2147483646 w 103"/>
                <a:gd name="T5" fmla="*/ 2147483646 h 47"/>
                <a:gd name="T6" fmla="*/ 2147483646 w 103"/>
                <a:gd name="T7" fmla="*/ 2147483646 h 47"/>
                <a:gd name="T8" fmla="*/ 2147483646 w 103"/>
                <a:gd name="T9" fmla="*/ 0 h 47"/>
                <a:gd name="T10" fmla="*/ 2147483646 w 103"/>
                <a:gd name="T11" fmla="*/ 0 h 47"/>
                <a:gd name="T12" fmla="*/ 2147483646 w 103"/>
                <a:gd name="T13" fmla="*/ 2147483646 h 47"/>
                <a:gd name="T14" fmla="*/ 2147483646 w 103"/>
                <a:gd name="T15" fmla="*/ 2147483646 h 47"/>
                <a:gd name="T16" fmla="*/ 2147483646 w 103"/>
                <a:gd name="T17" fmla="*/ 2147483646 h 47"/>
                <a:gd name="T18" fmla="*/ 2147483646 w 103"/>
                <a:gd name="T19" fmla="*/ 2147483646 h 47"/>
                <a:gd name="T20" fmla="*/ 2147483646 w 103"/>
                <a:gd name="T21" fmla="*/ 2147483646 h 47"/>
                <a:gd name="T22" fmla="*/ 2147483646 w 103"/>
                <a:gd name="T23" fmla="*/ 2147483646 h 47"/>
                <a:gd name="T24" fmla="*/ 2147483646 w 103"/>
                <a:gd name="T25" fmla="*/ 2147483646 h 47"/>
                <a:gd name="T26" fmla="*/ 2147483646 w 103"/>
                <a:gd name="T27" fmla="*/ 2147483646 h 47"/>
                <a:gd name="T28" fmla="*/ 2147483646 w 103"/>
                <a:gd name="T29" fmla="*/ 2147483646 h 47"/>
                <a:gd name="T30" fmla="*/ 2147483646 w 103"/>
                <a:gd name="T31" fmla="*/ 2147483646 h 47"/>
                <a:gd name="T32" fmla="*/ 2147483646 w 103"/>
                <a:gd name="T33" fmla="*/ 2147483646 h 47"/>
                <a:gd name="T34" fmla="*/ 2147483646 w 103"/>
                <a:gd name="T35" fmla="*/ 2147483646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3"/>
                <a:gd name="T55" fmla="*/ 0 h 47"/>
                <a:gd name="T56" fmla="*/ 103 w 103"/>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 name="Freeform 3849"/>
            <p:cNvSpPr>
              <a:spLocks noChangeArrowheads="1"/>
            </p:cNvSpPr>
            <p:nvPr/>
          </p:nvSpPr>
          <p:spPr bwMode="auto">
            <a:xfrm>
              <a:off x="149225" y="112713"/>
              <a:ext cx="112713" cy="90488"/>
            </a:xfrm>
            <a:custGeom>
              <a:avLst/>
              <a:gdLst>
                <a:gd name="T0" fmla="*/ 2147483646 w 30"/>
                <a:gd name="T1" fmla="*/ 2147483646 h 24"/>
                <a:gd name="T2" fmla="*/ 2147483646 w 30"/>
                <a:gd name="T3" fmla="*/ 2147483646 h 24"/>
                <a:gd name="T4" fmla="*/ 2147483646 w 30"/>
                <a:gd name="T5" fmla="*/ 2147483646 h 24"/>
                <a:gd name="T6" fmla="*/ 2147483646 w 30"/>
                <a:gd name="T7" fmla="*/ 2147483646 h 24"/>
                <a:gd name="T8" fmla="*/ 2147483646 w 30"/>
                <a:gd name="T9" fmla="*/ 2147483646 h 24"/>
                <a:gd name="T10" fmla="*/ 2147483646 w 30"/>
                <a:gd name="T11" fmla="*/ 2147483646 h 24"/>
                <a:gd name="T12" fmla="*/ 2147483646 w 30"/>
                <a:gd name="T13" fmla="*/ 2147483646 h 24"/>
                <a:gd name="T14" fmla="*/ 2147483646 w 30"/>
                <a:gd name="T15" fmla="*/ 2147483646 h 24"/>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4"/>
                <a:gd name="T26" fmla="*/ 30 w 30"/>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 name="Freeform 3850"/>
            <p:cNvSpPr>
              <a:spLocks noEditPoints="1" noChangeArrowheads="1"/>
            </p:cNvSpPr>
            <p:nvPr/>
          </p:nvSpPr>
          <p:spPr bwMode="auto">
            <a:xfrm>
              <a:off x="236538" y="157163"/>
              <a:ext cx="104775" cy="109538"/>
            </a:xfrm>
            <a:custGeom>
              <a:avLst/>
              <a:gdLst>
                <a:gd name="T0" fmla="*/ 2147483646 w 28"/>
                <a:gd name="T1" fmla="*/ 2147483646 h 29"/>
                <a:gd name="T2" fmla="*/ 0 w 28"/>
                <a:gd name="T3" fmla="*/ 2147483646 h 29"/>
                <a:gd name="T4" fmla="*/ 2147483646 w 28"/>
                <a:gd name="T5" fmla="*/ 0 h 29"/>
                <a:gd name="T6" fmla="*/ 2147483646 w 28"/>
                <a:gd name="T7" fmla="*/ 2147483646 h 29"/>
                <a:gd name="T8" fmla="*/ 2147483646 w 28"/>
                <a:gd name="T9" fmla="*/ 2147483646 h 29"/>
                <a:gd name="T10" fmla="*/ 2147483646 w 28"/>
                <a:gd name="T11" fmla="*/ 2147483646 h 29"/>
                <a:gd name="T12" fmla="*/ 2147483646 w 28"/>
                <a:gd name="T13" fmla="*/ 2147483646 h 29"/>
                <a:gd name="T14" fmla="*/ 2147483646 w 28"/>
                <a:gd name="T15" fmla="*/ 2147483646 h 29"/>
                <a:gd name="T16" fmla="*/ 2147483646 w 28"/>
                <a:gd name="T17" fmla="*/ 2147483646 h 29"/>
                <a:gd name="T18" fmla="*/ 2147483646 w 28"/>
                <a:gd name="T19" fmla="*/ 2147483646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29"/>
                <a:gd name="T32" fmla="*/ 28 w 28"/>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43" name="文本框 1"/>
          <p:cNvSpPr txBox="1">
            <a:spLocks noChangeArrowheads="1"/>
          </p:cNvSpPr>
          <p:nvPr/>
        </p:nvSpPr>
        <p:spPr bwMode="auto">
          <a:xfrm>
            <a:off x="1032103" y="4218156"/>
            <a:ext cx="26856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400" b="1" dirty="0" smtClean="0">
                <a:solidFill>
                  <a:srgbClr val="157E9F"/>
                </a:solidFill>
                <a:latin typeface="方正清刻本悦宋简体" panose="02000000000000000000" pitchFamily="2" charset="-122"/>
                <a:ea typeface="方正清刻本悦宋简体" panose="02000000000000000000" pitchFamily="2" charset="-122"/>
              </a:rPr>
              <a:t>实践验证</a:t>
            </a:r>
            <a:r>
              <a:rPr lang="en-US" altLang="zh-CN" sz="2400" b="1" dirty="0" smtClean="0">
                <a:solidFill>
                  <a:srgbClr val="157E9F"/>
                </a:solidFill>
                <a:latin typeface="方正清刻本悦宋简体" panose="02000000000000000000" pitchFamily="2" charset="-122"/>
                <a:ea typeface="方正清刻本悦宋简体" panose="02000000000000000000" pitchFamily="2" charset="-122"/>
              </a:rPr>
              <a:t>1</a:t>
            </a:r>
            <a:endParaRPr lang="zh-CN" altLang="en-US" sz="24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44" name="文本框 47"/>
          <p:cNvSpPr txBox="1">
            <a:spLocks noChangeArrowheads="1"/>
          </p:cNvSpPr>
          <p:nvPr/>
        </p:nvSpPr>
        <p:spPr bwMode="auto">
          <a:xfrm>
            <a:off x="1032103" y="4758486"/>
            <a:ext cx="303678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dirty="0">
                <a:solidFill>
                  <a:schemeClr val="tx1">
                    <a:lumMod val="75000"/>
                    <a:lumOff val="25000"/>
                  </a:schemeClr>
                </a:solidFill>
                <a:latin typeface="微软雅黑" pitchFamily="34" charset="-122"/>
                <a:ea typeface="微软雅黑" pitchFamily="34" charset="-122"/>
              </a:rPr>
              <a:t>请在此处添加文本请在此处添加文本请在此处添加文本</a:t>
            </a:r>
          </a:p>
          <a:p>
            <a:pPr>
              <a:spcBef>
                <a:spcPct val="0"/>
              </a:spcBef>
              <a:buFontTx/>
              <a:buNone/>
            </a:pPr>
            <a:r>
              <a:rPr lang="zh-CN" altLang="en-US" sz="1600" dirty="0">
                <a:solidFill>
                  <a:schemeClr val="tx1">
                    <a:lumMod val="75000"/>
                    <a:lumOff val="25000"/>
                  </a:schemeClr>
                </a:solidFill>
                <a:latin typeface="微软雅黑" pitchFamily="34" charset="-122"/>
                <a:ea typeface="微软雅黑" pitchFamily="34" charset="-122"/>
              </a:rPr>
              <a:t>请在此处添加文本</a:t>
            </a:r>
          </a:p>
          <a:p>
            <a:pPr>
              <a:spcBef>
                <a:spcPct val="0"/>
              </a:spcBef>
              <a:buFontTx/>
              <a:buNone/>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6" name="文本框 49"/>
          <p:cNvSpPr txBox="1">
            <a:spLocks noChangeArrowheads="1"/>
          </p:cNvSpPr>
          <p:nvPr/>
        </p:nvSpPr>
        <p:spPr bwMode="auto">
          <a:xfrm>
            <a:off x="4399470" y="4728846"/>
            <a:ext cx="303678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a:solidFill>
                  <a:schemeClr val="tx1">
                    <a:lumMod val="75000"/>
                    <a:lumOff val="25000"/>
                  </a:schemeClr>
                </a:solidFill>
                <a:latin typeface="微软雅黑" pitchFamily="34" charset="-122"/>
                <a:ea typeface="微软雅黑" pitchFamily="34" charset="-122"/>
              </a:rPr>
              <a:t>请在此处添加文本请在此处添加文本请在此处添加文本</a:t>
            </a:r>
          </a:p>
          <a:p>
            <a:pPr>
              <a:spcBef>
                <a:spcPct val="0"/>
              </a:spcBef>
              <a:buFontTx/>
              <a:buNone/>
            </a:pPr>
            <a:r>
              <a:rPr lang="zh-CN" altLang="en-US" sz="1600">
                <a:solidFill>
                  <a:schemeClr val="tx1">
                    <a:lumMod val="75000"/>
                    <a:lumOff val="25000"/>
                  </a:schemeClr>
                </a:solidFill>
                <a:latin typeface="微软雅黑" pitchFamily="34" charset="-122"/>
                <a:ea typeface="微软雅黑" pitchFamily="34" charset="-122"/>
              </a:rPr>
              <a:t>请在此处添加文本</a:t>
            </a:r>
          </a:p>
          <a:p>
            <a:pPr>
              <a:spcBef>
                <a:spcPct val="0"/>
              </a:spcBef>
              <a:buFontTx/>
              <a:buNone/>
            </a:pPr>
            <a:endParaRPr lang="zh-CN" altLang="en-US" sz="1600">
              <a:solidFill>
                <a:schemeClr val="tx1">
                  <a:lumMod val="75000"/>
                  <a:lumOff val="25000"/>
                </a:schemeClr>
              </a:solidFill>
              <a:latin typeface="微软雅黑" pitchFamily="34" charset="-122"/>
              <a:ea typeface="微软雅黑" pitchFamily="34" charset="-122"/>
            </a:endParaRPr>
          </a:p>
        </p:txBody>
      </p:sp>
      <p:sp>
        <p:nvSpPr>
          <p:cNvPr id="48" name="文本框 51"/>
          <p:cNvSpPr txBox="1">
            <a:spLocks noChangeArrowheads="1"/>
          </p:cNvSpPr>
          <p:nvPr/>
        </p:nvSpPr>
        <p:spPr bwMode="auto">
          <a:xfrm>
            <a:off x="7782796" y="4728846"/>
            <a:ext cx="303678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dirty="0">
                <a:solidFill>
                  <a:schemeClr val="tx1">
                    <a:lumMod val="75000"/>
                    <a:lumOff val="25000"/>
                  </a:schemeClr>
                </a:solidFill>
                <a:latin typeface="微软雅黑" pitchFamily="34" charset="-122"/>
                <a:ea typeface="微软雅黑" pitchFamily="34" charset="-122"/>
              </a:rPr>
              <a:t>请在此处添加文本请在此处添加文本请在此处添加文本</a:t>
            </a:r>
          </a:p>
          <a:p>
            <a:pPr>
              <a:spcBef>
                <a:spcPct val="0"/>
              </a:spcBef>
              <a:buFontTx/>
              <a:buNone/>
            </a:pPr>
            <a:r>
              <a:rPr lang="zh-CN" altLang="en-US" sz="1600" dirty="0">
                <a:solidFill>
                  <a:schemeClr val="tx1">
                    <a:lumMod val="75000"/>
                    <a:lumOff val="25000"/>
                  </a:schemeClr>
                </a:solidFill>
                <a:latin typeface="微软雅黑" pitchFamily="34" charset="-122"/>
                <a:ea typeface="微软雅黑" pitchFamily="34" charset="-122"/>
              </a:rPr>
              <a:t>请在此处添加文本</a:t>
            </a:r>
          </a:p>
          <a:p>
            <a:pPr>
              <a:spcBef>
                <a:spcPct val="0"/>
              </a:spcBef>
              <a:buFontTx/>
              <a:buNone/>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50" name="文本框 1"/>
          <p:cNvSpPr txBox="1">
            <a:spLocks noChangeArrowheads="1"/>
          </p:cNvSpPr>
          <p:nvPr/>
        </p:nvSpPr>
        <p:spPr bwMode="auto">
          <a:xfrm>
            <a:off x="4331074" y="4223683"/>
            <a:ext cx="26856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400" b="1" dirty="0" smtClean="0">
                <a:solidFill>
                  <a:srgbClr val="157E9F"/>
                </a:solidFill>
                <a:latin typeface="方正清刻本悦宋简体" panose="02000000000000000000" pitchFamily="2" charset="-122"/>
                <a:ea typeface="方正清刻本悦宋简体" panose="02000000000000000000" pitchFamily="2" charset="-122"/>
              </a:rPr>
              <a:t>实践验证</a:t>
            </a:r>
            <a:r>
              <a:rPr lang="en-US" altLang="zh-CN" sz="2400" b="1" dirty="0">
                <a:solidFill>
                  <a:srgbClr val="157E9F"/>
                </a:solidFill>
                <a:latin typeface="方正清刻本悦宋简体" panose="02000000000000000000" pitchFamily="2" charset="-122"/>
                <a:ea typeface="方正清刻本悦宋简体" panose="02000000000000000000" pitchFamily="2" charset="-122"/>
              </a:rPr>
              <a:t>2</a:t>
            </a:r>
            <a:endParaRPr lang="zh-CN" altLang="en-US" sz="24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51" name="文本框 1"/>
          <p:cNvSpPr txBox="1">
            <a:spLocks noChangeArrowheads="1"/>
          </p:cNvSpPr>
          <p:nvPr/>
        </p:nvSpPr>
        <p:spPr bwMode="auto">
          <a:xfrm>
            <a:off x="7782796" y="4199916"/>
            <a:ext cx="26856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400" b="1" dirty="0" smtClean="0">
                <a:solidFill>
                  <a:srgbClr val="157E9F"/>
                </a:solidFill>
                <a:latin typeface="方正清刻本悦宋简体" panose="02000000000000000000" pitchFamily="2" charset="-122"/>
                <a:ea typeface="方正清刻本悦宋简体" panose="02000000000000000000" pitchFamily="2" charset="-122"/>
              </a:rPr>
              <a:t>实践验证</a:t>
            </a:r>
            <a:r>
              <a:rPr lang="en-US" altLang="zh-CN" sz="2400" b="1" dirty="0" smtClean="0">
                <a:solidFill>
                  <a:srgbClr val="157E9F"/>
                </a:solidFill>
                <a:latin typeface="方正清刻本悦宋简体" panose="02000000000000000000" pitchFamily="2" charset="-122"/>
                <a:ea typeface="方正清刻本悦宋简体" panose="02000000000000000000" pitchFamily="2" charset="-122"/>
              </a:rPr>
              <a:t>3</a:t>
            </a:r>
            <a:endParaRPr lang="zh-CN" altLang="en-US" sz="2400" b="1"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89" name="矩形 1788"/>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90" name="圆角矩形 1789"/>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4</a:t>
            </a:r>
            <a:endParaRPr lang="zh-CN" altLang="en-US" sz="3600" dirty="0"/>
          </a:p>
        </p:txBody>
      </p:sp>
      <p:sp>
        <p:nvSpPr>
          <p:cNvPr id="1791" name="矩形 1790"/>
          <p:cNvSpPr/>
          <p:nvPr/>
        </p:nvSpPr>
        <p:spPr>
          <a:xfrm>
            <a:off x="3528885" y="310334"/>
            <a:ext cx="2254200"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RESEARCH RESULT</a:t>
            </a:r>
            <a:endParaRPr lang="en-US" altLang="zh-CN" dirty="0">
              <a:solidFill>
                <a:schemeClr val="bg1"/>
              </a:solidFill>
              <a:latin typeface="微软雅黑" pitchFamily="34" charset="-122"/>
              <a:ea typeface="微软雅黑" pitchFamily="34" charset="-122"/>
            </a:endParaRPr>
          </a:p>
        </p:txBody>
      </p:sp>
      <p:sp>
        <p:nvSpPr>
          <p:cNvPr id="1792" name="圆角矩形 1791"/>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3"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94" name="矩形 1793"/>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整体过程总结</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45" name="L 形 44"/>
          <p:cNvSpPr/>
          <p:nvPr/>
        </p:nvSpPr>
        <p:spPr>
          <a:xfrm rot="2686645">
            <a:off x="4605409" y="2412321"/>
            <a:ext cx="1430064" cy="1443667"/>
          </a:xfrm>
          <a:prstGeom prst="corner">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a:p>
        </p:txBody>
      </p:sp>
      <p:sp>
        <p:nvSpPr>
          <p:cNvPr id="47" name="L 形 46"/>
          <p:cNvSpPr/>
          <p:nvPr/>
        </p:nvSpPr>
        <p:spPr>
          <a:xfrm rot="8086645">
            <a:off x="5819106" y="2416548"/>
            <a:ext cx="1420689" cy="1392304"/>
          </a:xfrm>
          <a:prstGeom prst="corner">
            <a:avLst/>
          </a:prstGeom>
          <a:solidFill>
            <a:srgbClr val="157E9F">
              <a:alpha val="60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a:p>
        </p:txBody>
      </p:sp>
      <p:sp>
        <p:nvSpPr>
          <p:cNvPr id="49" name="L 形 48"/>
          <p:cNvSpPr/>
          <p:nvPr/>
        </p:nvSpPr>
        <p:spPr>
          <a:xfrm rot="13486645">
            <a:off x="5830864" y="3610563"/>
            <a:ext cx="1428819" cy="1428819"/>
          </a:xfrm>
          <a:prstGeom prst="corner">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a:p>
        </p:txBody>
      </p:sp>
      <p:sp>
        <p:nvSpPr>
          <p:cNvPr id="52" name="L 形 51"/>
          <p:cNvSpPr/>
          <p:nvPr/>
        </p:nvSpPr>
        <p:spPr>
          <a:xfrm rot="18886645">
            <a:off x="4630661" y="3640515"/>
            <a:ext cx="1428819" cy="1428819"/>
          </a:xfrm>
          <a:prstGeom prst="corner">
            <a:avLst/>
          </a:prstGeom>
          <a:solidFill>
            <a:srgbClr val="157E9F">
              <a:alpha val="60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a:p>
        </p:txBody>
      </p:sp>
      <p:sp>
        <p:nvSpPr>
          <p:cNvPr id="53" name="文本框 52"/>
          <p:cNvSpPr txBox="1"/>
          <p:nvPr/>
        </p:nvSpPr>
        <p:spPr>
          <a:xfrm>
            <a:off x="4632667" y="2471944"/>
            <a:ext cx="540648" cy="1172629"/>
          </a:xfrm>
          <a:prstGeom prst="rect">
            <a:avLst/>
          </a:prstGeom>
          <a:noFill/>
        </p:spPr>
        <p:txBody>
          <a:bodyPr wrap="square" lIns="91436" tIns="45718" rIns="91436" bIns="45718" rtlCol="0">
            <a:spAutoFit/>
          </a:bodyPr>
          <a:lstStyle/>
          <a:p>
            <a:pPr>
              <a:lnSpc>
                <a:spcPct val="130000"/>
              </a:lnSpc>
            </a:pPr>
            <a:r>
              <a:rPr lang="en-US" altLang="zh-CN" sz="5500" dirty="0">
                <a:solidFill>
                  <a:schemeClr val="bg1"/>
                </a:solidFill>
                <a:latin typeface="Eras Light ITC" panose="020B0402030504020804" pitchFamily="34" charset="0"/>
              </a:rPr>
              <a:t>S</a:t>
            </a:r>
            <a:endParaRPr lang="zh-CN" altLang="en-US" sz="5500" dirty="0">
              <a:solidFill>
                <a:schemeClr val="bg1"/>
              </a:solidFill>
              <a:latin typeface="Eras Light ITC" panose="020B0402030504020804" pitchFamily="34" charset="0"/>
            </a:endParaRPr>
          </a:p>
        </p:txBody>
      </p:sp>
      <p:sp>
        <p:nvSpPr>
          <p:cNvPr id="54" name="文本框 53"/>
          <p:cNvSpPr txBox="1"/>
          <p:nvPr/>
        </p:nvSpPr>
        <p:spPr>
          <a:xfrm>
            <a:off x="6133493" y="1960488"/>
            <a:ext cx="540648" cy="1172629"/>
          </a:xfrm>
          <a:prstGeom prst="rect">
            <a:avLst/>
          </a:prstGeom>
          <a:noFill/>
        </p:spPr>
        <p:txBody>
          <a:bodyPr wrap="square" lIns="91436" tIns="45718" rIns="91436" bIns="45718" rtlCol="0">
            <a:spAutoFit/>
          </a:bodyPr>
          <a:lstStyle/>
          <a:p>
            <a:pPr>
              <a:lnSpc>
                <a:spcPct val="130000"/>
              </a:lnSpc>
            </a:pPr>
            <a:r>
              <a:rPr lang="en-US" altLang="zh-CN" sz="5500" dirty="0">
                <a:solidFill>
                  <a:schemeClr val="bg1"/>
                </a:solidFill>
                <a:latin typeface="Eras Light ITC" panose="020B0402030504020804" pitchFamily="34" charset="0"/>
              </a:rPr>
              <a:t>w</a:t>
            </a:r>
            <a:endParaRPr lang="zh-CN" altLang="en-US" sz="5500" dirty="0">
              <a:solidFill>
                <a:schemeClr val="bg1"/>
              </a:solidFill>
              <a:latin typeface="Eras Light ITC" panose="020B0402030504020804" pitchFamily="34" charset="0"/>
            </a:endParaRPr>
          </a:p>
        </p:txBody>
      </p:sp>
      <p:sp>
        <p:nvSpPr>
          <p:cNvPr id="55" name="文本框 54"/>
          <p:cNvSpPr txBox="1"/>
          <p:nvPr/>
        </p:nvSpPr>
        <p:spPr>
          <a:xfrm>
            <a:off x="6683607" y="3692716"/>
            <a:ext cx="540648" cy="1172629"/>
          </a:xfrm>
          <a:prstGeom prst="rect">
            <a:avLst/>
          </a:prstGeom>
          <a:noFill/>
        </p:spPr>
        <p:txBody>
          <a:bodyPr wrap="square" lIns="91436" tIns="45718" rIns="91436" bIns="45718" rtlCol="0">
            <a:spAutoFit/>
          </a:bodyPr>
          <a:lstStyle/>
          <a:p>
            <a:pPr>
              <a:lnSpc>
                <a:spcPct val="130000"/>
              </a:lnSpc>
            </a:pPr>
            <a:r>
              <a:rPr lang="en-US" altLang="zh-CN" sz="5500" dirty="0">
                <a:solidFill>
                  <a:schemeClr val="bg1"/>
                </a:solidFill>
                <a:latin typeface="Eras Light ITC" panose="020B0402030504020804" pitchFamily="34" charset="0"/>
              </a:rPr>
              <a:t>T</a:t>
            </a:r>
            <a:endParaRPr lang="zh-CN" altLang="en-US" sz="5500" dirty="0">
              <a:solidFill>
                <a:schemeClr val="bg1"/>
              </a:solidFill>
              <a:latin typeface="Eras Light ITC" panose="020B0402030504020804" pitchFamily="34" charset="0"/>
            </a:endParaRPr>
          </a:p>
        </p:txBody>
      </p:sp>
      <p:sp>
        <p:nvSpPr>
          <p:cNvPr id="56" name="文本框 55"/>
          <p:cNvSpPr txBox="1"/>
          <p:nvPr/>
        </p:nvSpPr>
        <p:spPr>
          <a:xfrm>
            <a:off x="5033407" y="4096144"/>
            <a:ext cx="540648" cy="1172629"/>
          </a:xfrm>
          <a:prstGeom prst="rect">
            <a:avLst/>
          </a:prstGeom>
          <a:noFill/>
        </p:spPr>
        <p:txBody>
          <a:bodyPr wrap="square" lIns="91436" tIns="45718" rIns="91436" bIns="45718" rtlCol="0">
            <a:spAutoFit/>
          </a:bodyPr>
          <a:lstStyle/>
          <a:p>
            <a:pPr>
              <a:lnSpc>
                <a:spcPct val="130000"/>
              </a:lnSpc>
            </a:pPr>
            <a:r>
              <a:rPr lang="en-US" altLang="zh-CN" sz="5500" dirty="0">
                <a:solidFill>
                  <a:schemeClr val="bg1"/>
                </a:solidFill>
                <a:latin typeface="Eras Light ITC" panose="020B0402030504020804" pitchFamily="34" charset="0"/>
              </a:rPr>
              <a:t>o</a:t>
            </a:r>
            <a:endParaRPr lang="zh-CN" altLang="en-US" sz="5500" dirty="0">
              <a:solidFill>
                <a:schemeClr val="bg1"/>
              </a:solidFill>
              <a:latin typeface="Eras Light ITC" panose="020B0402030504020804" pitchFamily="34" charset="0"/>
            </a:endParaRPr>
          </a:p>
        </p:txBody>
      </p:sp>
      <p:sp>
        <p:nvSpPr>
          <p:cNvPr id="57" name="圆角矩形 56"/>
          <p:cNvSpPr/>
          <p:nvPr/>
        </p:nvSpPr>
        <p:spPr>
          <a:xfrm rot="10800000" flipV="1">
            <a:off x="3395960" y="2180807"/>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58" name="文本框 57"/>
          <p:cNvSpPr txBox="1"/>
          <p:nvPr/>
        </p:nvSpPr>
        <p:spPr>
          <a:xfrm>
            <a:off x="1600762" y="2030490"/>
            <a:ext cx="1632174" cy="492440"/>
          </a:xfrm>
          <a:prstGeom prst="rect">
            <a:avLst/>
          </a:prstGeom>
          <a:noFill/>
        </p:spPr>
        <p:txBody>
          <a:bodyPr wrap="none" lIns="91438" tIns="45719" rIns="91438" bIns="45719"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优势 </a:t>
            </a:r>
            <a:r>
              <a:rPr lang="en-US" altLang="zh-CN" sz="2000" dirty="0" smtClean="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Strengths</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cxnSp>
        <p:nvCxnSpPr>
          <p:cNvPr id="59" name="直接连接符 58"/>
          <p:cNvCxnSpPr/>
          <p:nvPr/>
        </p:nvCxnSpPr>
        <p:spPr>
          <a:xfrm>
            <a:off x="919593" y="2456884"/>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835717" y="2534770"/>
            <a:ext cx="2397219"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itchFamily="34" charset="-122"/>
              <a:ea typeface="微软雅黑" pitchFamily="34" charset="-122"/>
            </a:endParaRPr>
          </a:p>
        </p:txBody>
      </p:sp>
      <p:sp>
        <p:nvSpPr>
          <p:cNvPr id="61" name="圆角矩形 60"/>
          <p:cNvSpPr/>
          <p:nvPr/>
        </p:nvSpPr>
        <p:spPr>
          <a:xfrm rot="10800000" flipV="1">
            <a:off x="8289986" y="2195434"/>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62" name="文本框 61"/>
          <p:cNvSpPr txBox="1"/>
          <p:nvPr/>
        </p:nvSpPr>
        <p:spPr>
          <a:xfrm>
            <a:off x="8721116" y="2106784"/>
            <a:ext cx="1842167" cy="892550"/>
          </a:xfrm>
          <a:prstGeom prst="rect">
            <a:avLst/>
          </a:prstGeom>
          <a:noFill/>
        </p:spPr>
        <p:txBody>
          <a:bodyPr wrap="none" lIns="91438" tIns="45719" rIns="91438" bIns="45719"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劣势 </a:t>
            </a:r>
            <a:r>
              <a:rPr lang="en-US" altLang="zh-CN" sz="2000" dirty="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Weaknesses</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a:p>
            <a:pPr>
              <a:lnSpc>
                <a:spcPct val="130000"/>
              </a:lnSpc>
            </a:pPr>
            <a:endParaRPr lang="zh-CN" altLang="en-US" sz="2000" dirty="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cxnSp>
        <p:nvCxnSpPr>
          <p:cNvPr id="63" name="直接连接符 62"/>
          <p:cNvCxnSpPr/>
          <p:nvPr/>
        </p:nvCxnSpPr>
        <p:spPr>
          <a:xfrm>
            <a:off x="8802721" y="2518551"/>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8718845" y="2596438"/>
            <a:ext cx="2397219"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itchFamily="34" charset="-122"/>
              <a:ea typeface="微软雅黑" pitchFamily="34" charset="-122"/>
            </a:endParaRPr>
          </a:p>
        </p:txBody>
      </p:sp>
      <p:sp>
        <p:nvSpPr>
          <p:cNvPr id="65" name="圆角矩形 64"/>
          <p:cNvSpPr/>
          <p:nvPr/>
        </p:nvSpPr>
        <p:spPr>
          <a:xfrm rot="10800000" flipV="1">
            <a:off x="3389691" y="4245523"/>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66" name="文本框 65"/>
          <p:cNvSpPr txBox="1"/>
          <p:nvPr/>
        </p:nvSpPr>
        <p:spPr>
          <a:xfrm>
            <a:off x="1385318" y="4107140"/>
            <a:ext cx="1883845" cy="492440"/>
          </a:xfrm>
          <a:prstGeom prst="rect">
            <a:avLst/>
          </a:prstGeom>
          <a:noFill/>
        </p:spPr>
        <p:txBody>
          <a:bodyPr wrap="none" lIns="91438" tIns="45719" rIns="91438" bIns="45719" rtlCol="0">
            <a:spAutoFit/>
          </a:bodyPr>
          <a:lstStyle/>
          <a:p>
            <a:pPr>
              <a:lnSpc>
                <a:spcPct val="130000"/>
              </a:lnSpc>
            </a:pPr>
            <a:r>
              <a:rPr lang="zh-CN" altLang="en-US" sz="2000" dirty="0">
                <a:solidFill>
                  <a:srgbClr val="157E9F"/>
                </a:solidFill>
                <a:latin typeface="方正清刻本悦宋简体" panose="02000000000000000000" pitchFamily="2" charset="-122"/>
                <a:ea typeface="方正清刻本悦宋简体" panose="02000000000000000000" pitchFamily="2" charset="-122"/>
              </a:rPr>
              <a:t>机遇</a:t>
            </a: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 </a:t>
            </a:r>
            <a:r>
              <a:rPr lang="en-US" altLang="zh-CN" sz="2000" dirty="0" smtClean="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Opportunity</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cxnSp>
        <p:nvCxnSpPr>
          <p:cNvPr id="67" name="直接连接符 66"/>
          <p:cNvCxnSpPr/>
          <p:nvPr/>
        </p:nvCxnSpPr>
        <p:spPr>
          <a:xfrm>
            <a:off x="919595" y="4519515"/>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8" name="矩形 67"/>
          <p:cNvSpPr/>
          <p:nvPr/>
        </p:nvSpPr>
        <p:spPr>
          <a:xfrm>
            <a:off x="835717" y="4597402"/>
            <a:ext cx="2397219"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itchFamily="34" charset="-122"/>
              <a:ea typeface="微软雅黑" pitchFamily="34" charset="-122"/>
            </a:endParaRPr>
          </a:p>
        </p:txBody>
      </p:sp>
      <p:sp>
        <p:nvSpPr>
          <p:cNvPr id="69" name="圆角矩形 68"/>
          <p:cNvSpPr/>
          <p:nvPr/>
        </p:nvSpPr>
        <p:spPr>
          <a:xfrm rot="10800000" flipV="1">
            <a:off x="8289983" y="4280285"/>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70" name="文本框 69"/>
          <p:cNvSpPr txBox="1"/>
          <p:nvPr/>
        </p:nvSpPr>
        <p:spPr>
          <a:xfrm>
            <a:off x="8721112" y="4190615"/>
            <a:ext cx="1473476" cy="492440"/>
          </a:xfrm>
          <a:prstGeom prst="rect">
            <a:avLst/>
          </a:prstGeom>
          <a:noFill/>
        </p:spPr>
        <p:txBody>
          <a:bodyPr wrap="none" lIns="91438" tIns="45719" rIns="91438" bIns="45719" rtlCol="0">
            <a:spAutoFit/>
          </a:bodyPr>
          <a:lstStyle/>
          <a:p>
            <a:pPr>
              <a:lnSpc>
                <a:spcPct val="130000"/>
              </a:lnSpc>
            </a:pPr>
            <a:r>
              <a:rPr lang="zh-CN" altLang="en-US" sz="2000" dirty="0">
                <a:solidFill>
                  <a:srgbClr val="157E9F"/>
                </a:solidFill>
                <a:latin typeface="方正清刻本悦宋简体" panose="02000000000000000000" pitchFamily="2" charset="-122"/>
                <a:ea typeface="方正清刻本悦宋简体" panose="02000000000000000000" pitchFamily="2" charset="-122"/>
              </a:rPr>
              <a:t>威胁</a:t>
            </a: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 </a:t>
            </a:r>
            <a:r>
              <a:rPr lang="en-US" altLang="zh-CN" sz="2000" dirty="0" smtClean="0">
                <a:solidFill>
                  <a:srgbClr val="157E9F"/>
                </a:solidFill>
                <a:latin typeface="方正清刻本悦宋简体" panose="02000000000000000000" pitchFamily="2" charset="-122"/>
                <a:ea typeface="方正清刻本悦宋简体" panose="02000000000000000000" pitchFamily="2" charset="-122"/>
              </a:rPr>
              <a:t>Threats</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cxnSp>
        <p:nvCxnSpPr>
          <p:cNvPr id="71" name="直接连接符 70"/>
          <p:cNvCxnSpPr/>
          <p:nvPr/>
        </p:nvCxnSpPr>
        <p:spPr>
          <a:xfrm>
            <a:off x="8802720" y="4602381"/>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8718843" y="4680270"/>
            <a:ext cx="2397220"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1669145" y="1227919"/>
            <a:ext cx="8998856" cy="4476196"/>
          </a:xfrm>
          <a:prstGeom prst="rect">
            <a:avLst/>
          </a:prstGeom>
          <a:solidFill>
            <a:srgbClr val="157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文本框 199"/>
          <p:cNvSpPr txBox="1"/>
          <p:nvPr/>
        </p:nvSpPr>
        <p:spPr>
          <a:xfrm>
            <a:off x="2611590" y="1895018"/>
            <a:ext cx="2421883" cy="646331"/>
          </a:xfrm>
          <a:prstGeom prst="rect">
            <a:avLst/>
          </a:prstGeom>
          <a:noFill/>
        </p:spPr>
        <p:txBody>
          <a:bodyPr wrap="square" rtlCol="0">
            <a:spAutoFit/>
          </a:bodyPr>
          <a:lstStyle/>
          <a:p>
            <a:r>
              <a:rPr lang="zh-CN" altLang="en-US" sz="3600" b="1" dirty="0" smtClean="0">
                <a:solidFill>
                  <a:schemeClr val="bg1"/>
                </a:solidFill>
                <a:latin typeface="方正清刻本悦宋简体" panose="02000000000000000000" pitchFamily="2" charset="-122"/>
                <a:ea typeface="方正清刻本悦宋简体" panose="02000000000000000000" pitchFamily="2" charset="-122"/>
              </a:rPr>
              <a:t>分析讨论</a:t>
            </a:r>
            <a:endParaRPr lang="zh-CN" altLang="en-US" sz="36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201" name="组合 200"/>
          <p:cNvGrpSpPr/>
          <p:nvPr/>
        </p:nvGrpSpPr>
        <p:grpSpPr>
          <a:xfrm>
            <a:off x="7228116" y="2324903"/>
            <a:ext cx="3081236"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3" name="Rectangle 43"/>
            <p:cNvSpPr>
              <a:spLocks noChangeArrowheads="1"/>
            </p:cNvSpPr>
            <p:nvPr/>
          </p:nvSpPr>
          <p:spPr bwMode="auto">
            <a:xfrm>
              <a:off x="-8592044"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4" name="Rectangle 44"/>
            <p:cNvSpPr>
              <a:spLocks noChangeArrowheads="1"/>
            </p:cNvSpPr>
            <p:nvPr/>
          </p:nvSpPr>
          <p:spPr bwMode="auto">
            <a:xfrm>
              <a:off x="-8417414"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5" name="Rectangle 45"/>
            <p:cNvSpPr>
              <a:spLocks noChangeArrowheads="1"/>
            </p:cNvSpPr>
            <p:nvPr/>
          </p:nvSpPr>
          <p:spPr bwMode="auto">
            <a:xfrm>
              <a:off x="-8331685"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6" name="Rectangle 46"/>
            <p:cNvSpPr>
              <a:spLocks noChangeArrowheads="1"/>
            </p:cNvSpPr>
            <p:nvPr/>
          </p:nvSpPr>
          <p:spPr bwMode="auto">
            <a:xfrm>
              <a:off x="-8506317"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7" name="Rectangle 47"/>
            <p:cNvSpPr>
              <a:spLocks noChangeArrowheads="1"/>
            </p:cNvSpPr>
            <p:nvPr/>
          </p:nvSpPr>
          <p:spPr bwMode="auto">
            <a:xfrm>
              <a:off x="-8331685"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8" name="Rectangle 48"/>
            <p:cNvSpPr>
              <a:spLocks noChangeArrowheads="1"/>
            </p:cNvSpPr>
            <p:nvPr/>
          </p:nvSpPr>
          <p:spPr bwMode="auto">
            <a:xfrm>
              <a:off x="-8677773"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9" name="Rectangle 49"/>
            <p:cNvSpPr>
              <a:spLocks noChangeArrowheads="1"/>
            </p:cNvSpPr>
            <p:nvPr/>
          </p:nvSpPr>
          <p:spPr bwMode="auto">
            <a:xfrm>
              <a:off x="-8506317"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0" name="Rectangle 50"/>
            <p:cNvSpPr>
              <a:spLocks noChangeArrowheads="1"/>
            </p:cNvSpPr>
            <p:nvPr/>
          </p:nvSpPr>
          <p:spPr bwMode="auto">
            <a:xfrm>
              <a:off x="-8245958"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1" name="Rectangle 51"/>
            <p:cNvSpPr>
              <a:spLocks noChangeArrowheads="1"/>
            </p:cNvSpPr>
            <p:nvPr/>
          </p:nvSpPr>
          <p:spPr bwMode="auto">
            <a:xfrm>
              <a:off x="-8677773"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2" name="Rectangle 52"/>
            <p:cNvSpPr>
              <a:spLocks noChangeArrowheads="1"/>
            </p:cNvSpPr>
            <p:nvPr/>
          </p:nvSpPr>
          <p:spPr bwMode="auto">
            <a:xfrm>
              <a:off x="-8592044"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3" name="Rectangle 53"/>
            <p:cNvSpPr>
              <a:spLocks noChangeArrowheads="1"/>
            </p:cNvSpPr>
            <p:nvPr/>
          </p:nvSpPr>
          <p:spPr bwMode="auto">
            <a:xfrm>
              <a:off x="-8417414"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4" name="Rectangle 54"/>
            <p:cNvSpPr>
              <a:spLocks noChangeArrowheads="1"/>
            </p:cNvSpPr>
            <p:nvPr/>
          </p:nvSpPr>
          <p:spPr bwMode="auto">
            <a:xfrm>
              <a:off x="-8245958"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5" name="Rectangle 55"/>
            <p:cNvSpPr>
              <a:spLocks noChangeArrowheads="1"/>
            </p:cNvSpPr>
            <p:nvPr/>
          </p:nvSpPr>
          <p:spPr bwMode="auto">
            <a:xfrm>
              <a:off x="-8592044"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6" name="Rectangle 56"/>
            <p:cNvSpPr>
              <a:spLocks noChangeArrowheads="1"/>
            </p:cNvSpPr>
            <p:nvPr/>
          </p:nvSpPr>
          <p:spPr bwMode="auto">
            <a:xfrm>
              <a:off x="-8506317"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7" name="Rectangle 57"/>
            <p:cNvSpPr>
              <a:spLocks noChangeArrowheads="1"/>
            </p:cNvSpPr>
            <p:nvPr/>
          </p:nvSpPr>
          <p:spPr bwMode="auto">
            <a:xfrm>
              <a:off x="-8245958"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8" name="Rectangle 58"/>
            <p:cNvSpPr>
              <a:spLocks noChangeArrowheads="1"/>
            </p:cNvSpPr>
            <p:nvPr/>
          </p:nvSpPr>
          <p:spPr bwMode="auto">
            <a:xfrm>
              <a:off x="-8677773"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19" name="Rectangle 59"/>
            <p:cNvSpPr>
              <a:spLocks noChangeArrowheads="1"/>
            </p:cNvSpPr>
            <p:nvPr/>
          </p:nvSpPr>
          <p:spPr bwMode="auto">
            <a:xfrm>
              <a:off x="-8506317"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0" name="Rectangle 60"/>
            <p:cNvSpPr>
              <a:spLocks noChangeArrowheads="1"/>
            </p:cNvSpPr>
            <p:nvPr/>
          </p:nvSpPr>
          <p:spPr bwMode="auto">
            <a:xfrm>
              <a:off x="-8677773"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1" name="Rectangle 61"/>
            <p:cNvSpPr>
              <a:spLocks noChangeArrowheads="1"/>
            </p:cNvSpPr>
            <p:nvPr/>
          </p:nvSpPr>
          <p:spPr bwMode="auto">
            <a:xfrm>
              <a:off x="-8592044"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2" name="Rectangle 62"/>
            <p:cNvSpPr>
              <a:spLocks noChangeArrowheads="1"/>
            </p:cNvSpPr>
            <p:nvPr/>
          </p:nvSpPr>
          <p:spPr bwMode="auto">
            <a:xfrm>
              <a:off x="-8417414"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3" name="Rectangle 63"/>
            <p:cNvSpPr>
              <a:spLocks noChangeArrowheads="1"/>
            </p:cNvSpPr>
            <p:nvPr/>
          </p:nvSpPr>
          <p:spPr bwMode="auto">
            <a:xfrm>
              <a:off x="-8331685"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4" name="Rectangle 64"/>
            <p:cNvSpPr>
              <a:spLocks noChangeArrowheads="1"/>
            </p:cNvSpPr>
            <p:nvPr/>
          </p:nvSpPr>
          <p:spPr bwMode="auto">
            <a:xfrm>
              <a:off x="-8677773"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5" name="Rectangle 65"/>
            <p:cNvSpPr>
              <a:spLocks noChangeArrowheads="1"/>
            </p:cNvSpPr>
            <p:nvPr/>
          </p:nvSpPr>
          <p:spPr bwMode="auto">
            <a:xfrm>
              <a:off x="-8506317"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6" name="Rectangle 66"/>
            <p:cNvSpPr>
              <a:spLocks noChangeArrowheads="1"/>
            </p:cNvSpPr>
            <p:nvPr/>
          </p:nvSpPr>
          <p:spPr bwMode="auto">
            <a:xfrm>
              <a:off x="-8245958"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7" name="Rectangle 67"/>
            <p:cNvSpPr>
              <a:spLocks noChangeArrowheads="1"/>
            </p:cNvSpPr>
            <p:nvPr/>
          </p:nvSpPr>
          <p:spPr bwMode="auto">
            <a:xfrm>
              <a:off x="-8592044"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8" name="Rectangle 68"/>
            <p:cNvSpPr>
              <a:spLocks noChangeArrowheads="1"/>
            </p:cNvSpPr>
            <p:nvPr/>
          </p:nvSpPr>
          <p:spPr bwMode="auto">
            <a:xfrm>
              <a:off x="-8417414"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9" name="Rectangle 69"/>
            <p:cNvSpPr>
              <a:spLocks noChangeArrowheads="1"/>
            </p:cNvSpPr>
            <p:nvPr/>
          </p:nvSpPr>
          <p:spPr bwMode="auto">
            <a:xfrm>
              <a:off x="-8592044"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0" name="Rectangle 70"/>
            <p:cNvSpPr>
              <a:spLocks noChangeArrowheads="1"/>
            </p:cNvSpPr>
            <p:nvPr/>
          </p:nvSpPr>
          <p:spPr bwMode="auto">
            <a:xfrm>
              <a:off x="-8245958"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1" name="Rectangle 71"/>
            <p:cNvSpPr>
              <a:spLocks noChangeArrowheads="1"/>
            </p:cNvSpPr>
            <p:nvPr/>
          </p:nvSpPr>
          <p:spPr bwMode="auto">
            <a:xfrm>
              <a:off x="-8677773"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2" name="Rectangle 72"/>
            <p:cNvSpPr>
              <a:spLocks noChangeArrowheads="1"/>
            </p:cNvSpPr>
            <p:nvPr/>
          </p:nvSpPr>
          <p:spPr bwMode="auto">
            <a:xfrm>
              <a:off x="-8506317"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3" name="Rectangle 73"/>
            <p:cNvSpPr>
              <a:spLocks noChangeArrowheads="1"/>
            </p:cNvSpPr>
            <p:nvPr/>
          </p:nvSpPr>
          <p:spPr bwMode="auto">
            <a:xfrm>
              <a:off x="-8417414"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4" name="Rectangle 74"/>
            <p:cNvSpPr>
              <a:spLocks noChangeArrowheads="1"/>
            </p:cNvSpPr>
            <p:nvPr/>
          </p:nvSpPr>
          <p:spPr bwMode="auto">
            <a:xfrm>
              <a:off x="-8245958"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5" name="Rectangle 75"/>
            <p:cNvSpPr>
              <a:spLocks noChangeArrowheads="1"/>
            </p:cNvSpPr>
            <p:nvPr/>
          </p:nvSpPr>
          <p:spPr bwMode="auto">
            <a:xfrm>
              <a:off x="-8677773"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6" name="Rectangle 76"/>
            <p:cNvSpPr>
              <a:spLocks noChangeArrowheads="1"/>
            </p:cNvSpPr>
            <p:nvPr/>
          </p:nvSpPr>
          <p:spPr bwMode="auto">
            <a:xfrm>
              <a:off x="-8592044"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7" name="Rectangle 77"/>
            <p:cNvSpPr>
              <a:spLocks noChangeArrowheads="1"/>
            </p:cNvSpPr>
            <p:nvPr/>
          </p:nvSpPr>
          <p:spPr bwMode="auto">
            <a:xfrm>
              <a:off x="-8677773"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8" name="Rectangle 78"/>
            <p:cNvSpPr>
              <a:spLocks noChangeArrowheads="1"/>
            </p:cNvSpPr>
            <p:nvPr/>
          </p:nvSpPr>
          <p:spPr bwMode="auto">
            <a:xfrm>
              <a:off x="-8506317"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9" name="Rectangle 79"/>
            <p:cNvSpPr>
              <a:spLocks noChangeArrowheads="1"/>
            </p:cNvSpPr>
            <p:nvPr/>
          </p:nvSpPr>
          <p:spPr bwMode="auto">
            <a:xfrm>
              <a:off x="-8331685"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0" name="Rectangle 80"/>
            <p:cNvSpPr>
              <a:spLocks noChangeArrowheads="1"/>
            </p:cNvSpPr>
            <p:nvPr/>
          </p:nvSpPr>
          <p:spPr bwMode="auto">
            <a:xfrm>
              <a:off x="-8245958"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1" name="Rectangle 81"/>
            <p:cNvSpPr>
              <a:spLocks noChangeArrowheads="1"/>
            </p:cNvSpPr>
            <p:nvPr/>
          </p:nvSpPr>
          <p:spPr bwMode="auto">
            <a:xfrm>
              <a:off x="-8592044"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2" name="Rectangle 82"/>
            <p:cNvSpPr>
              <a:spLocks noChangeArrowheads="1"/>
            </p:cNvSpPr>
            <p:nvPr/>
          </p:nvSpPr>
          <p:spPr bwMode="auto">
            <a:xfrm>
              <a:off x="-8331685"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3" name="Rectangle 83"/>
            <p:cNvSpPr>
              <a:spLocks noChangeArrowheads="1"/>
            </p:cNvSpPr>
            <p:nvPr/>
          </p:nvSpPr>
          <p:spPr bwMode="auto">
            <a:xfrm>
              <a:off x="-8592044"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4" name="Rectangle 84"/>
            <p:cNvSpPr>
              <a:spLocks noChangeArrowheads="1"/>
            </p:cNvSpPr>
            <p:nvPr/>
          </p:nvSpPr>
          <p:spPr bwMode="auto">
            <a:xfrm>
              <a:off x="-8417414"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5" name="Rectangle 85"/>
            <p:cNvSpPr>
              <a:spLocks noChangeArrowheads="1"/>
            </p:cNvSpPr>
            <p:nvPr/>
          </p:nvSpPr>
          <p:spPr bwMode="auto">
            <a:xfrm>
              <a:off x="-8417414"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6" name="Rectangle 86"/>
            <p:cNvSpPr>
              <a:spLocks noChangeArrowheads="1"/>
            </p:cNvSpPr>
            <p:nvPr/>
          </p:nvSpPr>
          <p:spPr bwMode="auto">
            <a:xfrm>
              <a:off x="-8245958"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7" name="Rectangle 87"/>
            <p:cNvSpPr>
              <a:spLocks noChangeArrowheads="1"/>
            </p:cNvSpPr>
            <p:nvPr/>
          </p:nvSpPr>
          <p:spPr bwMode="auto">
            <a:xfrm>
              <a:off x="-8677773"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8" name="Rectangle 88"/>
            <p:cNvSpPr>
              <a:spLocks noChangeArrowheads="1"/>
            </p:cNvSpPr>
            <p:nvPr/>
          </p:nvSpPr>
          <p:spPr bwMode="auto">
            <a:xfrm>
              <a:off x="-8592044"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9" name="Rectangle 89"/>
            <p:cNvSpPr>
              <a:spLocks noChangeArrowheads="1"/>
            </p:cNvSpPr>
            <p:nvPr/>
          </p:nvSpPr>
          <p:spPr bwMode="auto">
            <a:xfrm>
              <a:off x="-8417414"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0" name="Rectangle 90"/>
            <p:cNvSpPr>
              <a:spLocks noChangeArrowheads="1"/>
            </p:cNvSpPr>
            <p:nvPr/>
          </p:nvSpPr>
          <p:spPr bwMode="auto">
            <a:xfrm>
              <a:off x="-8245958"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1" name="Rectangle 91"/>
            <p:cNvSpPr>
              <a:spLocks noChangeArrowheads="1"/>
            </p:cNvSpPr>
            <p:nvPr/>
          </p:nvSpPr>
          <p:spPr bwMode="auto">
            <a:xfrm>
              <a:off x="-8677773"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2" name="Rectangle 92"/>
            <p:cNvSpPr>
              <a:spLocks noChangeArrowheads="1"/>
            </p:cNvSpPr>
            <p:nvPr/>
          </p:nvSpPr>
          <p:spPr bwMode="auto">
            <a:xfrm>
              <a:off x="-8506317"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3" name="Rectangle 93"/>
            <p:cNvSpPr>
              <a:spLocks noChangeArrowheads="1"/>
            </p:cNvSpPr>
            <p:nvPr/>
          </p:nvSpPr>
          <p:spPr bwMode="auto">
            <a:xfrm>
              <a:off x="-8245958"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4" name="Rectangle 94"/>
            <p:cNvSpPr>
              <a:spLocks noChangeArrowheads="1"/>
            </p:cNvSpPr>
            <p:nvPr/>
          </p:nvSpPr>
          <p:spPr bwMode="auto">
            <a:xfrm>
              <a:off x="-8677773"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5" name="Rectangle 95"/>
            <p:cNvSpPr>
              <a:spLocks noChangeArrowheads="1"/>
            </p:cNvSpPr>
            <p:nvPr/>
          </p:nvSpPr>
          <p:spPr bwMode="auto">
            <a:xfrm>
              <a:off x="-8506317"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6" name="Rectangle 96"/>
            <p:cNvSpPr>
              <a:spLocks noChangeArrowheads="1"/>
            </p:cNvSpPr>
            <p:nvPr/>
          </p:nvSpPr>
          <p:spPr bwMode="auto">
            <a:xfrm>
              <a:off x="-8331685"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7" name="Rectangle 97"/>
            <p:cNvSpPr>
              <a:spLocks noChangeArrowheads="1"/>
            </p:cNvSpPr>
            <p:nvPr/>
          </p:nvSpPr>
          <p:spPr bwMode="auto">
            <a:xfrm>
              <a:off x="-8592044"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8" name="Rectangle 98"/>
            <p:cNvSpPr>
              <a:spLocks noChangeArrowheads="1"/>
            </p:cNvSpPr>
            <p:nvPr/>
          </p:nvSpPr>
          <p:spPr bwMode="auto">
            <a:xfrm>
              <a:off x="-8417414"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9" name="Rectangle 99"/>
            <p:cNvSpPr>
              <a:spLocks noChangeArrowheads="1"/>
            </p:cNvSpPr>
            <p:nvPr/>
          </p:nvSpPr>
          <p:spPr bwMode="auto">
            <a:xfrm>
              <a:off x="-8245958"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0" name="Rectangle 100"/>
            <p:cNvSpPr>
              <a:spLocks noChangeArrowheads="1"/>
            </p:cNvSpPr>
            <p:nvPr/>
          </p:nvSpPr>
          <p:spPr bwMode="auto">
            <a:xfrm>
              <a:off x="-8506317"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1" name="Rectangle 101"/>
            <p:cNvSpPr>
              <a:spLocks noChangeArrowheads="1"/>
            </p:cNvSpPr>
            <p:nvPr/>
          </p:nvSpPr>
          <p:spPr bwMode="auto">
            <a:xfrm>
              <a:off x="-8153880"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2" name="Rectangle 102"/>
            <p:cNvSpPr>
              <a:spLocks noChangeArrowheads="1"/>
            </p:cNvSpPr>
            <p:nvPr/>
          </p:nvSpPr>
          <p:spPr bwMode="auto">
            <a:xfrm>
              <a:off x="-806815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3" name="Rectangle 103"/>
            <p:cNvSpPr>
              <a:spLocks noChangeArrowheads="1"/>
            </p:cNvSpPr>
            <p:nvPr/>
          </p:nvSpPr>
          <p:spPr bwMode="auto">
            <a:xfrm>
              <a:off x="-789352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4" name="Rectangle 104"/>
            <p:cNvSpPr>
              <a:spLocks noChangeArrowheads="1"/>
            </p:cNvSpPr>
            <p:nvPr/>
          </p:nvSpPr>
          <p:spPr bwMode="auto">
            <a:xfrm>
              <a:off x="-7807792"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5" name="Rectangle 105"/>
            <p:cNvSpPr>
              <a:spLocks noChangeArrowheads="1"/>
            </p:cNvSpPr>
            <p:nvPr/>
          </p:nvSpPr>
          <p:spPr bwMode="auto">
            <a:xfrm>
              <a:off x="-7718889"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6" name="Rectangle 106"/>
            <p:cNvSpPr>
              <a:spLocks noChangeArrowheads="1"/>
            </p:cNvSpPr>
            <p:nvPr/>
          </p:nvSpPr>
          <p:spPr bwMode="auto">
            <a:xfrm>
              <a:off x="-8153880"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7" name="Rectangle 107"/>
            <p:cNvSpPr>
              <a:spLocks noChangeArrowheads="1"/>
            </p:cNvSpPr>
            <p:nvPr/>
          </p:nvSpPr>
          <p:spPr bwMode="auto">
            <a:xfrm>
              <a:off x="-7979248" y="579438"/>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8" name="Rectangle 108"/>
            <p:cNvSpPr>
              <a:spLocks noChangeArrowheads="1"/>
            </p:cNvSpPr>
            <p:nvPr/>
          </p:nvSpPr>
          <p:spPr bwMode="auto">
            <a:xfrm>
              <a:off x="-7807792"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9" name="Rectangle 109"/>
            <p:cNvSpPr>
              <a:spLocks noChangeArrowheads="1"/>
            </p:cNvSpPr>
            <p:nvPr/>
          </p:nvSpPr>
          <p:spPr bwMode="auto">
            <a:xfrm>
              <a:off x="-8153880"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0" name="Rectangle 110"/>
            <p:cNvSpPr>
              <a:spLocks noChangeArrowheads="1"/>
            </p:cNvSpPr>
            <p:nvPr/>
          </p:nvSpPr>
          <p:spPr bwMode="auto">
            <a:xfrm>
              <a:off x="-8068151"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1" name="Rectangle 111"/>
            <p:cNvSpPr>
              <a:spLocks noChangeArrowheads="1"/>
            </p:cNvSpPr>
            <p:nvPr/>
          </p:nvSpPr>
          <p:spPr bwMode="auto">
            <a:xfrm>
              <a:off x="-7718889"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2" name="Rectangle 112"/>
            <p:cNvSpPr>
              <a:spLocks noChangeArrowheads="1"/>
            </p:cNvSpPr>
            <p:nvPr/>
          </p:nvSpPr>
          <p:spPr bwMode="auto">
            <a:xfrm>
              <a:off x="-7893521"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3" name="Rectangle 113"/>
            <p:cNvSpPr>
              <a:spLocks noChangeArrowheads="1"/>
            </p:cNvSpPr>
            <p:nvPr/>
          </p:nvSpPr>
          <p:spPr bwMode="auto">
            <a:xfrm>
              <a:off x="-7807792"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4" name="Rectangle 114"/>
            <p:cNvSpPr>
              <a:spLocks noChangeArrowheads="1"/>
            </p:cNvSpPr>
            <p:nvPr/>
          </p:nvSpPr>
          <p:spPr bwMode="auto">
            <a:xfrm>
              <a:off x="-7718889"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5" name="Rectangle 115"/>
            <p:cNvSpPr>
              <a:spLocks noChangeArrowheads="1"/>
            </p:cNvSpPr>
            <p:nvPr/>
          </p:nvSpPr>
          <p:spPr bwMode="auto">
            <a:xfrm>
              <a:off x="-8068151"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6" name="Rectangle 116"/>
            <p:cNvSpPr>
              <a:spLocks noChangeArrowheads="1"/>
            </p:cNvSpPr>
            <p:nvPr/>
          </p:nvSpPr>
          <p:spPr bwMode="auto">
            <a:xfrm>
              <a:off x="-7979248"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7" name="Rectangle 117"/>
            <p:cNvSpPr>
              <a:spLocks noChangeArrowheads="1"/>
            </p:cNvSpPr>
            <p:nvPr/>
          </p:nvSpPr>
          <p:spPr bwMode="auto">
            <a:xfrm>
              <a:off x="-7718889"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8" name="Rectangle 118"/>
            <p:cNvSpPr>
              <a:spLocks noChangeArrowheads="1"/>
            </p:cNvSpPr>
            <p:nvPr/>
          </p:nvSpPr>
          <p:spPr bwMode="auto">
            <a:xfrm>
              <a:off x="-8153880"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79" name="Rectangle 119"/>
            <p:cNvSpPr>
              <a:spLocks noChangeArrowheads="1"/>
            </p:cNvSpPr>
            <p:nvPr/>
          </p:nvSpPr>
          <p:spPr bwMode="auto">
            <a:xfrm>
              <a:off x="-7979248"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0" name="Rectangle 120"/>
            <p:cNvSpPr>
              <a:spLocks noChangeArrowheads="1"/>
            </p:cNvSpPr>
            <p:nvPr/>
          </p:nvSpPr>
          <p:spPr bwMode="auto">
            <a:xfrm>
              <a:off x="-7893521"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1" name="Rectangle 121"/>
            <p:cNvSpPr>
              <a:spLocks noChangeArrowheads="1"/>
            </p:cNvSpPr>
            <p:nvPr/>
          </p:nvSpPr>
          <p:spPr bwMode="auto">
            <a:xfrm>
              <a:off x="-7807792"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2" name="Rectangle 122"/>
            <p:cNvSpPr>
              <a:spLocks noChangeArrowheads="1"/>
            </p:cNvSpPr>
            <p:nvPr/>
          </p:nvSpPr>
          <p:spPr bwMode="auto">
            <a:xfrm>
              <a:off x="-8153880"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3" name="Rectangle 123"/>
            <p:cNvSpPr>
              <a:spLocks noChangeArrowheads="1"/>
            </p:cNvSpPr>
            <p:nvPr/>
          </p:nvSpPr>
          <p:spPr bwMode="auto">
            <a:xfrm>
              <a:off x="-7807792"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4" name="Rectangle 124"/>
            <p:cNvSpPr>
              <a:spLocks noChangeArrowheads="1"/>
            </p:cNvSpPr>
            <p:nvPr/>
          </p:nvSpPr>
          <p:spPr bwMode="auto">
            <a:xfrm>
              <a:off x="-7718889"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5" name="Rectangle 125"/>
            <p:cNvSpPr>
              <a:spLocks noChangeArrowheads="1"/>
            </p:cNvSpPr>
            <p:nvPr/>
          </p:nvSpPr>
          <p:spPr bwMode="auto">
            <a:xfrm>
              <a:off x="-8153880"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6" name="Rectangle 126"/>
            <p:cNvSpPr>
              <a:spLocks noChangeArrowheads="1"/>
            </p:cNvSpPr>
            <p:nvPr/>
          </p:nvSpPr>
          <p:spPr bwMode="auto">
            <a:xfrm>
              <a:off x="-7979248"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7" name="Rectangle 127"/>
            <p:cNvSpPr>
              <a:spLocks noChangeArrowheads="1"/>
            </p:cNvSpPr>
            <p:nvPr/>
          </p:nvSpPr>
          <p:spPr bwMode="auto">
            <a:xfrm>
              <a:off x="-7718889"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8" name="Rectangle 128"/>
            <p:cNvSpPr>
              <a:spLocks noChangeArrowheads="1"/>
            </p:cNvSpPr>
            <p:nvPr/>
          </p:nvSpPr>
          <p:spPr bwMode="auto">
            <a:xfrm>
              <a:off x="-806815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89" name="Rectangle 129"/>
            <p:cNvSpPr>
              <a:spLocks noChangeArrowheads="1"/>
            </p:cNvSpPr>
            <p:nvPr/>
          </p:nvSpPr>
          <p:spPr bwMode="auto">
            <a:xfrm>
              <a:off x="-789352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0" name="Rectangle 130"/>
            <p:cNvSpPr>
              <a:spLocks noChangeArrowheads="1"/>
            </p:cNvSpPr>
            <p:nvPr/>
          </p:nvSpPr>
          <p:spPr bwMode="auto">
            <a:xfrm>
              <a:off x="-7807792"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1" name="Rectangle 131"/>
            <p:cNvSpPr>
              <a:spLocks noChangeArrowheads="1"/>
            </p:cNvSpPr>
            <p:nvPr/>
          </p:nvSpPr>
          <p:spPr bwMode="auto">
            <a:xfrm>
              <a:off x="-7718889"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2" name="Rectangle 132"/>
            <p:cNvSpPr>
              <a:spLocks noChangeArrowheads="1"/>
            </p:cNvSpPr>
            <p:nvPr/>
          </p:nvSpPr>
          <p:spPr bwMode="auto">
            <a:xfrm>
              <a:off x="-8068151"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3" name="Rectangle 133"/>
            <p:cNvSpPr>
              <a:spLocks noChangeArrowheads="1"/>
            </p:cNvSpPr>
            <p:nvPr/>
          </p:nvSpPr>
          <p:spPr bwMode="auto">
            <a:xfrm>
              <a:off x="-7979248"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4" name="Rectangle 134"/>
            <p:cNvSpPr>
              <a:spLocks noChangeArrowheads="1"/>
            </p:cNvSpPr>
            <p:nvPr/>
          </p:nvSpPr>
          <p:spPr bwMode="auto">
            <a:xfrm>
              <a:off x="-7718889"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5" name="Rectangle 135"/>
            <p:cNvSpPr>
              <a:spLocks noChangeArrowheads="1"/>
            </p:cNvSpPr>
            <p:nvPr/>
          </p:nvSpPr>
          <p:spPr bwMode="auto">
            <a:xfrm>
              <a:off x="-8153880"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6" name="Rectangle 136"/>
            <p:cNvSpPr>
              <a:spLocks noChangeArrowheads="1"/>
            </p:cNvSpPr>
            <p:nvPr/>
          </p:nvSpPr>
          <p:spPr bwMode="auto">
            <a:xfrm>
              <a:off x="-7979248"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7" name="Rectangle 137"/>
            <p:cNvSpPr>
              <a:spLocks noChangeArrowheads="1"/>
            </p:cNvSpPr>
            <p:nvPr/>
          </p:nvSpPr>
          <p:spPr bwMode="auto">
            <a:xfrm>
              <a:off x="-7893521"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8" name="Rectangle 138"/>
            <p:cNvSpPr>
              <a:spLocks noChangeArrowheads="1"/>
            </p:cNvSpPr>
            <p:nvPr/>
          </p:nvSpPr>
          <p:spPr bwMode="auto">
            <a:xfrm>
              <a:off x="-7979248"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9" name="Rectangle 139"/>
            <p:cNvSpPr>
              <a:spLocks noChangeArrowheads="1"/>
            </p:cNvSpPr>
            <p:nvPr/>
          </p:nvSpPr>
          <p:spPr bwMode="auto">
            <a:xfrm>
              <a:off x="-7718889"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0" name="Rectangle 140"/>
            <p:cNvSpPr>
              <a:spLocks noChangeArrowheads="1"/>
            </p:cNvSpPr>
            <p:nvPr/>
          </p:nvSpPr>
          <p:spPr bwMode="auto">
            <a:xfrm>
              <a:off x="-806815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1" name="Rectangle 141"/>
            <p:cNvSpPr>
              <a:spLocks noChangeArrowheads="1"/>
            </p:cNvSpPr>
            <p:nvPr/>
          </p:nvSpPr>
          <p:spPr bwMode="auto">
            <a:xfrm>
              <a:off x="-789352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2" name="Rectangle 142"/>
            <p:cNvSpPr>
              <a:spLocks noChangeArrowheads="1"/>
            </p:cNvSpPr>
            <p:nvPr/>
          </p:nvSpPr>
          <p:spPr bwMode="auto">
            <a:xfrm>
              <a:off x="-7807792"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3" name="Rectangle 143"/>
            <p:cNvSpPr>
              <a:spLocks noChangeArrowheads="1"/>
            </p:cNvSpPr>
            <p:nvPr/>
          </p:nvSpPr>
          <p:spPr bwMode="auto">
            <a:xfrm>
              <a:off x="-8153880"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4" name="Rectangle 144"/>
            <p:cNvSpPr>
              <a:spLocks noChangeArrowheads="1"/>
            </p:cNvSpPr>
            <p:nvPr/>
          </p:nvSpPr>
          <p:spPr bwMode="auto">
            <a:xfrm>
              <a:off x="-8068151"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5" name="Rectangle 145"/>
            <p:cNvSpPr>
              <a:spLocks noChangeArrowheads="1"/>
            </p:cNvSpPr>
            <p:nvPr/>
          </p:nvSpPr>
          <p:spPr bwMode="auto">
            <a:xfrm>
              <a:off x="-7979248"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6" name="Rectangle 146"/>
            <p:cNvSpPr>
              <a:spLocks noChangeArrowheads="1"/>
            </p:cNvSpPr>
            <p:nvPr/>
          </p:nvSpPr>
          <p:spPr bwMode="auto">
            <a:xfrm>
              <a:off x="-7718889"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7" name="Rectangle 147"/>
            <p:cNvSpPr>
              <a:spLocks noChangeArrowheads="1"/>
            </p:cNvSpPr>
            <p:nvPr/>
          </p:nvSpPr>
          <p:spPr bwMode="auto">
            <a:xfrm>
              <a:off x="-7979248"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8" name="Rectangle 148"/>
            <p:cNvSpPr>
              <a:spLocks noChangeArrowheads="1"/>
            </p:cNvSpPr>
            <p:nvPr/>
          </p:nvSpPr>
          <p:spPr bwMode="auto">
            <a:xfrm>
              <a:off x="-7893521"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9" name="Rectangle 149"/>
            <p:cNvSpPr>
              <a:spLocks noChangeArrowheads="1"/>
            </p:cNvSpPr>
            <p:nvPr/>
          </p:nvSpPr>
          <p:spPr bwMode="auto">
            <a:xfrm>
              <a:off x="-7807792"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0" name="Rectangle 150"/>
            <p:cNvSpPr>
              <a:spLocks noChangeArrowheads="1"/>
            </p:cNvSpPr>
            <p:nvPr/>
          </p:nvSpPr>
          <p:spPr bwMode="auto">
            <a:xfrm>
              <a:off x="-806815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1" name="Rectangle 151"/>
            <p:cNvSpPr>
              <a:spLocks noChangeArrowheads="1"/>
            </p:cNvSpPr>
            <p:nvPr/>
          </p:nvSpPr>
          <p:spPr bwMode="auto">
            <a:xfrm>
              <a:off x="-789352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2" name="Rectangle 152"/>
            <p:cNvSpPr>
              <a:spLocks noChangeArrowheads="1"/>
            </p:cNvSpPr>
            <p:nvPr/>
          </p:nvSpPr>
          <p:spPr bwMode="auto">
            <a:xfrm>
              <a:off x="-7979248" y="20113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3" name="Rectangle 153"/>
            <p:cNvSpPr>
              <a:spLocks noChangeArrowheads="1"/>
            </p:cNvSpPr>
            <p:nvPr/>
          </p:nvSpPr>
          <p:spPr bwMode="auto">
            <a:xfrm>
              <a:off x="-7807792"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4" name="Rectangle 154"/>
            <p:cNvSpPr>
              <a:spLocks noChangeArrowheads="1"/>
            </p:cNvSpPr>
            <p:nvPr/>
          </p:nvSpPr>
          <p:spPr bwMode="auto">
            <a:xfrm>
              <a:off x="-8153880"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5" name="Rectangle 155"/>
            <p:cNvSpPr>
              <a:spLocks noChangeArrowheads="1"/>
            </p:cNvSpPr>
            <p:nvPr/>
          </p:nvSpPr>
          <p:spPr bwMode="auto">
            <a:xfrm>
              <a:off x="-7979248"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6" name="Rectangle 156"/>
            <p:cNvSpPr>
              <a:spLocks noChangeArrowheads="1"/>
            </p:cNvSpPr>
            <p:nvPr/>
          </p:nvSpPr>
          <p:spPr bwMode="auto">
            <a:xfrm>
              <a:off x="-7718889"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7" name="Rectangle 157"/>
            <p:cNvSpPr>
              <a:spLocks noChangeArrowheads="1"/>
            </p:cNvSpPr>
            <p:nvPr/>
          </p:nvSpPr>
          <p:spPr bwMode="auto">
            <a:xfrm>
              <a:off x="-8153880"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8" name="Rectangle 158"/>
            <p:cNvSpPr>
              <a:spLocks noChangeArrowheads="1"/>
            </p:cNvSpPr>
            <p:nvPr/>
          </p:nvSpPr>
          <p:spPr bwMode="auto">
            <a:xfrm>
              <a:off x="-7979248"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9" name="Rectangle 159"/>
            <p:cNvSpPr>
              <a:spLocks noChangeArrowheads="1"/>
            </p:cNvSpPr>
            <p:nvPr/>
          </p:nvSpPr>
          <p:spPr bwMode="auto">
            <a:xfrm>
              <a:off x="-7807792"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0" name="Rectangle 160"/>
            <p:cNvSpPr>
              <a:spLocks noChangeArrowheads="1"/>
            </p:cNvSpPr>
            <p:nvPr/>
          </p:nvSpPr>
          <p:spPr bwMode="auto">
            <a:xfrm>
              <a:off x="-806815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1" name="Rectangle 161"/>
            <p:cNvSpPr>
              <a:spLocks noChangeArrowheads="1"/>
            </p:cNvSpPr>
            <p:nvPr/>
          </p:nvSpPr>
          <p:spPr bwMode="auto">
            <a:xfrm>
              <a:off x="-789352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2" name="Rectangle 162"/>
            <p:cNvSpPr>
              <a:spLocks noChangeArrowheads="1"/>
            </p:cNvSpPr>
            <p:nvPr/>
          </p:nvSpPr>
          <p:spPr bwMode="auto">
            <a:xfrm>
              <a:off x="-7718889"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3" name="Rectangle 163"/>
            <p:cNvSpPr>
              <a:spLocks noChangeArrowheads="1"/>
            </p:cNvSpPr>
            <p:nvPr/>
          </p:nvSpPr>
          <p:spPr bwMode="auto">
            <a:xfrm>
              <a:off x="-8153880"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4" name="Rectangle 164"/>
            <p:cNvSpPr>
              <a:spLocks noChangeArrowheads="1"/>
            </p:cNvSpPr>
            <p:nvPr/>
          </p:nvSpPr>
          <p:spPr bwMode="auto">
            <a:xfrm>
              <a:off x="-7979248"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5" name="Rectangle 165"/>
            <p:cNvSpPr>
              <a:spLocks noChangeArrowheads="1"/>
            </p:cNvSpPr>
            <p:nvPr/>
          </p:nvSpPr>
          <p:spPr bwMode="auto">
            <a:xfrm>
              <a:off x="-7718889"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6" name="Rectangle 166"/>
            <p:cNvSpPr>
              <a:spLocks noChangeArrowheads="1"/>
            </p:cNvSpPr>
            <p:nvPr/>
          </p:nvSpPr>
          <p:spPr bwMode="auto">
            <a:xfrm>
              <a:off x="-8245958" y="24526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7" name="Rectangle 167"/>
            <p:cNvSpPr>
              <a:spLocks noChangeArrowheads="1"/>
            </p:cNvSpPr>
            <p:nvPr/>
          </p:nvSpPr>
          <p:spPr bwMode="auto">
            <a:xfrm>
              <a:off x="-8677773"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8" name="Rectangle 168"/>
            <p:cNvSpPr>
              <a:spLocks noChangeArrowheads="1"/>
            </p:cNvSpPr>
            <p:nvPr/>
          </p:nvSpPr>
          <p:spPr bwMode="auto">
            <a:xfrm>
              <a:off x="-8331685" y="25352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9" name="Rectangle 169"/>
            <p:cNvSpPr>
              <a:spLocks noChangeArrowheads="1"/>
            </p:cNvSpPr>
            <p:nvPr/>
          </p:nvSpPr>
          <p:spPr bwMode="auto">
            <a:xfrm>
              <a:off x="-7718889"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0" name="Rectangle 170"/>
            <p:cNvSpPr>
              <a:spLocks noChangeArrowheads="1"/>
            </p:cNvSpPr>
            <p:nvPr/>
          </p:nvSpPr>
          <p:spPr bwMode="auto">
            <a:xfrm>
              <a:off x="-8245958"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1" name="Rectangle 171"/>
            <p:cNvSpPr>
              <a:spLocks noChangeArrowheads="1"/>
            </p:cNvSpPr>
            <p:nvPr/>
          </p:nvSpPr>
          <p:spPr bwMode="auto">
            <a:xfrm>
              <a:off x="-8417414" y="26146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2" name="Rectangle 172"/>
            <p:cNvSpPr>
              <a:spLocks noChangeArrowheads="1"/>
            </p:cNvSpPr>
            <p:nvPr/>
          </p:nvSpPr>
          <p:spPr bwMode="auto">
            <a:xfrm>
              <a:off x="-7807792"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3" name="Rectangle 173"/>
            <p:cNvSpPr>
              <a:spLocks noChangeArrowheads="1"/>
            </p:cNvSpPr>
            <p:nvPr/>
          </p:nvSpPr>
          <p:spPr bwMode="auto">
            <a:xfrm>
              <a:off x="-8677773"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4" name="Rectangle 174"/>
            <p:cNvSpPr>
              <a:spLocks noChangeArrowheads="1"/>
            </p:cNvSpPr>
            <p:nvPr/>
          </p:nvSpPr>
          <p:spPr bwMode="auto">
            <a:xfrm>
              <a:off x="-806815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5" name="Rectangle 175"/>
            <p:cNvSpPr>
              <a:spLocks noChangeArrowheads="1"/>
            </p:cNvSpPr>
            <p:nvPr/>
          </p:nvSpPr>
          <p:spPr bwMode="auto">
            <a:xfrm>
              <a:off x="-789352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6" name="Rectangle 176"/>
            <p:cNvSpPr>
              <a:spLocks noChangeArrowheads="1"/>
            </p:cNvSpPr>
            <p:nvPr/>
          </p:nvSpPr>
          <p:spPr bwMode="auto">
            <a:xfrm>
              <a:off x="-7718889"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7" name="Rectangle 177"/>
            <p:cNvSpPr>
              <a:spLocks noChangeArrowheads="1"/>
            </p:cNvSpPr>
            <p:nvPr/>
          </p:nvSpPr>
          <p:spPr bwMode="auto">
            <a:xfrm>
              <a:off x="-8417414"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8" name="Rectangle 178"/>
            <p:cNvSpPr>
              <a:spLocks noChangeArrowheads="1"/>
            </p:cNvSpPr>
            <p:nvPr/>
          </p:nvSpPr>
          <p:spPr bwMode="auto">
            <a:xfrm>
              <a:off x="-8592044" y="27749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9" name="Rectangle 179"/>
            <p:cNvSpPr>
              <a:spLocks noChangeArrowheads="1"/>
            </p:cNvSpPr>
            <p:nvPr/>
          </p:nvSpPr>
          <p:spPr bwMode="auto">
            <a:xfrm>
              <a:off x="-7979248"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0" name="Rectangle 180"/>
            <p:cNvSpPr>
              <a:spLocks noChangeArrowheads="1"/>
            </p:cNvSpPr>
            <p:nvPr/>
          </p:nvSpPr>
          <p:spPr bwMode="auto">
            <a:xfrm>
              <a:off x="-8068151" y="2854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1" name="Rectangle 181"/>
            <p:cNvSpPr>
              <a:spLocks noChangeArrowheads="1"/>
            </p:cNvSpPr>
            <p:nvPr/>
          </p:nvSpPr>
          <p:spPr bwMode="auto">
            <a:xfrm>
              <a:off x="-7718889" y="2854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2" name="Rectangle 182"/>
            <p:cNvSpPr>
              <a:spLocks noChangeArrowheads="1"/>
            </p:cNvSpPr>
            <p:nvPr/>
          </p:nvSpPr>
          <p:spPr bwMode="auto">
            <a:xfrm>
              <a:off x="-8417414"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3" name="Rectangle 183"/>
            <p:cNvSpPr>
              <a:spLocks noChangeArrowheads="1"/>
            </p:cNvSpPr>
            <p:nvPr/>
          </p:nvSpPr>
          <p:spPr bwMode="auto">
            <a:xfrm>
              <a:off x="-8153880" y="293687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4" name="Rectangle 184"/>
            <p:cNvSpPr>
              <a:spLocks noChangeArrowheads="1"/>
            </p:cNvSpPr>
            <p:nvPr/>
          </p:nvSpPr>
          <p:spPr bwMode="auto">
            <a:xfrm>
              <a:off x="-7718889"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5" name="Rectangle 185"/>
            <p:cNvSpPr>
              <a:spLocks noChangeArrowheads="1"/>
            </p:cNvSpPr>
            <p:nvPr/>
          </p:nvSpPr>
          <p:spPr bwMode="auto">
            <a:xfrm>
              <a:off x="-8068151"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6" name="Rectangle 186"/>
            <p:cNvSpPr>
              <a:spLocks noChangeArrowheads="1"/>
            </p:cNvSpPr>
            <p:nvPr/>
          </p:nvSpPr>
          <p:spPr bwMode="auto">
            <a:xfrm>
              <a:off x="-8506317"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7" name="Rectangle 187"/>
            <p:cNvSpPr>
              <a:spLocks noChangeArrowheads="1"/>
            </p:cNvSpPr>
            <p:nvPr/>
          </p:nvSpPr>
          <p:spPr bwMode="auto">
            <a:xfrm>
              <a:off x="-8506317"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8" name="Rectangle 188"/>
            <p:cNvSpPr>
              <a:spLocks noChangeArrowheads="1"/>
            </p:cNvSpPr>
            <p:nvPr/>
          </p:nvSpPr>
          <p:spPr bwMode="auto">
            <a:xfrm>
              <a:off x="-8506317"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9" name="Rectangle 189"/>
            <p:cNvSpPr>
              <a:spLocks noChangeArrowheads="1"/>
            </p:cNvSpPr>
            <p:nvPr/>
          </p:nvSpPr>
          <p:spPr bwMode="auto">
            <a:xfrm>
              <a:off x="-8592044"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0" name="Rectangle 190"/>
            <p:cNvSpPr>
              <a:spLocks noChangeArrowheads="1"/>
            </p:cNvSpPr>
            <p:nvPr/>
          </p:nvSpPr>
          <p:spPr bwMode="auto">
            <a:xfrm>
              <a:off x="-7718889" y="362585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1" name="Rectangle 191"/>
            <p:cNvSpPr>
              <a:spLocks noChangeArrowheads="1"/>
            </p:cNvSpPr>
            <p:nvPr/>
          </p:nvSpPr>
          <p:spPr bwMode="auto">
            <a:xfrm>
              <a:off x="-8331685"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2" name="Rectangle 192"/>
            <p:cNvSpPr>
              <a:spLocks noChangeArrowheads="1"/>
            </p:cNvSpPr>
            <p:nvPr/>
          </p:nvSpPr>
          <p:spPr bwMode="auto">
            <a:xfrm>
              <a:off x="-8331685" y="37274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3" name="Rectangle 193"/>
            <p:cNvSpPr>
              <a:spLocks noChangeArrowheads="1"/>
            </p:cNvSpPr>
            <p:nvPr/>
          </p:nvSpPr>
          <p:spPr bwMode="auto">
            <a:xfrm>
              <a:off x="-7979248" y="37274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4" name="Rectangle 194"/>
            <p:cNvSpPr>
              <a:spLocks noChangeArrowheads="1"/>
            </p:cNvSpPr>
            <p:nvPr/>
          </p:nvSpPr>
          <p:spPr bwMode="auto">
            <a:xfrm>
              <a:off x="-8068151" y="39449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5" name="Rectangle 195"/>
            <p:cNvSpPr>
              <a:spLocks noChangeArrowheads="1"/>
            </p:cNvSpPr>
            <p:nvPr/>
          </p:nvSpPr>
          <p:spPr bwMode="auto">
            <a:xfrm>
              <a:off x="-8245958"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6" name="Rectangle 196"/>
            <p:cNvSpPr>
              <a:spLocks noChangeArrowheads="1"/>
            </p:cNvSpPr>
            <p:nvPr/>
          </p:nvSpPr>
          <p:spPr bwMode="auto">
            <a:xfrm>
              <a:off x="-8677773"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7" name="Rectangle 197"/>
            <p:cNvSpPr>
              <a:spLocks noChangeArrowheads="1"/>
            </p:cNvSpPr>
            <p:nvPr/>
          </p:nvSpPr>
          <p:spPr bwMode="auto">
            <a:xfrm>
              <a:off x="-7718889"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8" name="Rectangle 198"/>
            <p:cNvSpPr>
              <a:spLocks noChangeArrowheads="1"/>
            </p:cNvSpPr>
            <p:nvPr/>
          </p:nvSpPr>
          <p:spPr bwMode="auto">
            <a:xfrm>
              <a:off x="-8068151" y="3171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9" name="Rectangle 199"/>
            <p:cNvSpPr>
              <a:spLocks noChangeArrowheads="1"/>
            </p:cNvSpPr>
            <p:nvPr/>
          </p:nvSpPr>
          <p:spPr bwMode="auto">
            <a:xfrm>
              <a:off x="-8068151"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60" name="Rectangle 200"/>
            <p:cNvSpPr>
              <a:spLocks noChangeArrowheads="1"/>
            </p:cNvSpPr>
            <p:nvPr/>
          </p:nvSpPr>
          <p:spPr bwMode="auto">
            <a:xfrm>
              <a:off x="-8417414" y="3171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1" name="Rectangle 201"/>
            <p:cNvSpPr>
              <a:spLocks noChangeArrowheads="1"/>
            </p:cNvSpPr>
            <p:nvPr/>
          </p:nvSpPr>
          <p:spPr bwMode="auto">
            <a:xfrm>
              <a:off x="-8677773"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2" name="Rectangle 202"/>
            <p:cNvSpPr>
              <a:spLocks noChangeArrowheads="1"/>
            </p:cNvSpPr>
            <p:nvPr/>
          </p:nvSpPr>
          <p:spPr bwMode="auto">
            <a:xfrm>
              <a:off x="-8677773" y="3362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3" name="Rectangle 203"/>
            <p:cNvSpPr>
              <a:spLocks noChangeArrowheads="1"/>
            </p:cNvSpPr>
            <p:nvPr/>
          </p:nvSpPr>
          <p:spPr bwMode="auto">
            <a:xfrm>
              <a:off x="-8677773" y="3473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4" name="Rectangle 204"/>
            <p:cNvSpPr>
              <a:spLocks noChangeArrowheads="1"/>
            </p:cNvSpPr>
            <p:nvPr/>
          </p:nvSpPr>
          <p:spPr bwMode="auto">
            <a:xfrm>
              <a:off x="-8245958"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5" name="Rectangle 205"/>
            <p:cNvSpPr>
              <a:spLocks noChangeArrowheads="1"/>
            </p:cNvSpPr>
            <p:nvPr/>
          </p:nvSpPr>
          <p:spPr bwMode="auto">
            <a:xfrm>
              <a:off x="-7718888"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grpSp>
          <p:nvGrpSpPr>
            <p:cNvPr id="368"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vert="horz" wrap="square" lIns="91440" tIns="45720" rIns="91440" bIns="45720" numCol="1" anchor="t" anchorCtr="0" compatLnSpc="1"/>
              <a:lstStyle/>
              <a:p>
                <a:endParaRPr lang="zh-CN" altLang="en-US"/>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vert="horz" wrap="square" lIns="91440" tIns="45720" rIns="91440" bIns="45720" numCol="1" anchor="t" anchorCtr="0" compatLnSpc="1"/>
              <a:lstStyle/>
              <a:p>
                <a:endParaRPr lang="zh-CN" altLang="en-US"/>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vert="horz" wrap="square" lIns="91440" tIns="45720" rIns="91440" bIns="45720" numCol="1" anchor="t" anchorCtr="0" compatLnSpc="1"/>
              <a:lstStyle/>
              <a:p>
                <a:endParaRPr lang="zh-CN" altLang="en-US"/>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vert="horz" wrap="square" lIns="91440" tIns="45720" rIns="91440" bIns="45720" numCol="1" anchor="t" anchorCtr="0" compatLnSpc="1"/>
              <a:lstStyle/>
              <a:p>
                <a:endParaRPr lang="zh-CN" altLang="en-US"/>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vert="horz" wrap="square" lIns="91440" tIns="45720" rIns="91440" bIns="45720" numCol="1" anchor="t" anchorCtr="0" compatLnSpc="1"/>
              <a:lstStyle/>
              <a:p>
                <a:endParaRPr lang="zh-CN" altLang="en-US"/>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vert="horz" wrap="square" lIns="91440" tIns="45720" rIns="91440" bIns="45720" numCol="1" anchor="t" anchorCtr="0" compatLnSpc="1"/>
              <a:lstStyle/>
              <a:p>
                <a:endParaRPr lang="zh-CN" altLang="en-US"/>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vert="horz" wrap="square" lIns="91440" tIns="45720" rIns="91440" bIns="45720" numCol="1" anchor="t" anchorCtr="0" compatLnSpc="1"/>
              <a:lstStyle/>
              <a:p>
                <a:endParaRPr lang="zh-CN" altLang="en-US"/>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vert="horz" wrap="square" lIns="91440" tIns="45720" rIns="91440" bIns="45720" numCol="1" anchor="t" anchorCtr="0" compatLnSpc="1"/>
              <a:lstStyle/>
              <a:p>
                <a:endParaRPr lang="zh-CN" altLang="en-US"/>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vert="horz" wrap="square" lIns="91440" tIns="45720" rIns="91440" bIns="45720" numCol="1" anchor="t" anchorCtr="0" compatLnSpc="1"/>
              <a:lstStyle/>
              <a:p>
                <a:endParaRPr lang="zh-CN" altLang="en-US"/>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vert="horz" wrap="square" lIns="91440" tIns="45720" rIns="91440" bIns="45720" numCol="1" anchor="t" anchorCtr="0" compatLnSpc="1"/>
              <a:lstStyle/>
              <a:p>
                <a:endParaRPr lang="zh-CN" altLang="en-US"/>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vert="horz" wrap="square" lIns="91440" tIns="45720" rIns="91440" bIns="45720" numCol="1" anchor="t" anchorCtr="0" compatLnSpc="1"/>
              <a:lstStyle/>
              <a:p>
                <a:endParaRPr lang="zh-CN" altLang="en-US"/>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vert="horz" wrap="square" lIns="91440" tIns="45720" rIns="91440" bIns="45720" numCol="1" anchor="t" anchorCtr="0" compatLnSpc="1"/>
              <a:lstStyle/>
              <a:p>
                <a:endParaRPr lang="zh-CN" altLang="en-US"/>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vert="horz" wrap="square" lIns="91440" tIns="45720" rIns="91440" bIns="45720" numCol="1" anchor="t" anchorCtr="0" compatLnSpc="1"/>
              <a:lstStyle/>
              <a:p>
                <a:endParaRPr lang="zh-CN" altLang="en-US"/>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vert="horz" wrap="square" lIns="91440" tIns="45720" rIns="91440" bIns="45720" numCol="1" anchor="t" anchorCtr="0" compatLnSpc="1"/>
              <a:lstStyle/>
              <a:p>
                <a:endParaRPr lang="zh-CN" altLang="en-US"/>
              </a:p>
            </p:txBody>
          </p:sp>
          <p:sp>
            <p:nvSpPr>
              <p:cNvPr id="1607" name="Rectangle 250"/>
              <p:cNvSpPr>
                <a:spLocks noChangeArrowheads="1"/>
              </p:cNvSpPr>
              <p:nvPr/>
            </p:nvSpPr>
            <p:spPr bwMode="auto">
              <a:xfrm>
                <a:off x="2599" y="2856"/>
                <a:ext cx="14" cy="16"/>
              </a:xfrm>
              <a:prstGeom prst="rect">
                <a:avLst/>
              </a:prstGeom>
              <a:grpFill/>
              <a:ln>
                <a:noFill/>
              </a:ln>
            </p:spPr>
            <p:txBody>
              <a:bodyPr vert="horz" wrap="square" lIns="91440" tIns="45720" rIns="91440" bIns="45720" numCol="1" anchor="t" anchorCtr="0" compatLnSpc="1"/>
              <a:lstStyle/>
              <a:p>
                <a:endParaRPr lang="zh-CN" altLang="en-US"/>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vert="horz" wrap="square" lIns="91440" tIns="45720" rIns="91440" bIns="45720" numCol="1" anchor="t" anchorCtr="0" compatLnSpc="1"/>
              <a:lstStyle/>
              <a:p>
                <a:endParaRPr lang="zh-CN" altLang="en-US"/>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vert="horz" wrap="square" lIns="91440" tIns="45720" rIns="91440" bIns="45720" numCol="1" anchor="t" anchorCtr="0" compatLnSpc="1"/>
              <a:lstStyle/>
              <a:p>
                <a:endParaRPr lang="zh-CN" altLang="en-US"/>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vert="horz" wrap="square" lIns="91440" tIns="45720" rIns="91440" bIns="45720" numCol="1" anchor="t" anchorCtr="0" compatLnSpc="1"/>
              <a:lstStyle/>
              <a:p>
                <a:endParaRPr lang="zh-CN" altLang="en-US"/>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40" name="Rectangle 283"/>
              <p:cNvSpPr>
                <a:spLocks noChangeArrowheads="1"/>
              </p:cNvSpPr>
              <p:nvPr/>
            </p:nvSpPr>
            <p:spPr bwMode="auto">
              <a:xfrm>
                <a:off x="2563" y="294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641" name="Rectangle 284"/>
              <p:cNvSpPr>
                <a:spLocks noChangeArrowheads="1"/>
              </p:cNvSpPr>
              <p:nvPr/>
            </p:nvSpPr>
            <p:spPr bwMode="auto">
              <a:xfrm>
                <a:off x="3511"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2" name="Rectangle 285"/>
              <p:cNvSpPr>
                <a:spLocks noChangeArrowheads="1"/>
              </p:cNvSpPr>
              <p:nvPr/>
            </p:nvSpPr>
            <p:spPr bwMode="auto">
              <a:xfrm>
                <a:off x="3613"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3" name="Rectangle 286"/>
              <p:cNvSpPr>
                <a:spLocks noChangeArrowheads="1"/>
              </p:cNvSpPr>
              <p:nvPr/>
            </p:nvSpPr>
            <p:spPr bwMode="auto">
              <a:xfrm>
                <a:off x="3713"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4" name="Rectangle 287"/>
              <p:cNvSpPr>
                <a:spLocks noChangeArrowheads="1"/>
              </p:cNvSpPr>
              <p:nvPr/>
            </p:nvSpPr>
            <p:spPr bwMode="auto">
              <a:xfrm>
                <a:off x="3815"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5" name="Rectangle 288"/>
              <p:cNvSpPr>
                <a:spLocks noChangeArrowheads="1"/>
              </p:cNvSpPr>
              <p:nvPr/>
            </p:nvSpPr>
            <p:spPr bwMode="auto">
              <a:xfrm>
                <a:off x="39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6" name="Rectangle 289"/>
              <p:cNvSpPr>
                <a:spLocks noChangeArrowheads="1"/>
              </p:cNvSpPr>
              <p:nvPr/>
            </p:nvSpPr>
            <p:spPr bwMode="auto">
              <a:xfrm>
                <a:off x="3511"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7" name="Rectangle 290"/>
              <p:cNvSpPr>
                <a:spLocks noChangeArrowheads="1"/>
              </p:cNvSpPr>
              <p:nvPr/>
            </p:nvSpPr>
            <p:spPr bwMode="auto">
              <a:xfrm>
                <a:off x="3613"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8" name="Rectangle 291"/>
              <p:cNvSpPr>
                <a:spLocks noChangeArrowheads="1"/>
              </p:cNvSpPr>
              <p:nvPr/>
            </p:nvSpPr>
            <p:spPr bwMode="auto">
              <a:xfrm>
                <a:off x="3713"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9" name="Rectangle 292"/>
              <p:cNvSpPr>
                <a:spLocks noChangeArrowheads="1"/>
              </p:cNvSpPr>
              <p:nvPr/>
            </p:nvSpPr>
            <p:spPr bwMode="auto">
              <a:xfrm>
                <a:off x="3815"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0" name="Rectangle 293"/>
              <p:cNvSpPr>
                <a:spLocks noChangeArrowheads="1"/>
              </p:cNvSpPr>
              <p:nvPr/>
            </p:nvSpPr>
            <p:spPr bwMode="auto">
              <a:xfrm>
                <a:off x="3511"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1" name="Rectangle 294"/>
              <p:cNvSpPr>
                <a:spLocks noChangeArrowheads="1"/>
              </p:cNvSpPr>
              <p:nvPr/>
            </p:nvSpPr>
            <p:spPr bwMode="auto">
              <a:xfrm>
                <a:off x="3713"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2" name="Rectangle 295"/>
              <p:cNvSpPr>
                <a:spLocks noChangeArrowheads="1"/>
              </p:cNvSpPr>
              <p:nvPr/>
            </p:nvSpPr>
            <p:spPr bwMode="auto">
              <a:xfrm>
                <a:off x="3815"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3" name="Rectangle 296"/>
              <p:cNvSpPr>
                <a:spLocks noChangeArrowheads="1"/>
              </p:cNvSpPr>
              <p:nvPr/>
            </p:nvSpPr>
            <p:spPr bwMode="auto">
              <a:xfrm>
                <a:off x="3918"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4" name="Rectangle 297"/>
              <p:cNvSpPr>
                <a:spLocks noChangeArrowheads="1"/>
              </p:cNvSpPr>
              <p:nvPr/>
            </p:nvSpPr>
            <p:spPr bwMode="auto">
              <a:xfrm>
                <a:off x="3511"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5" name="Rectangle 298"/>
              <p:cNvSpPr>
                <a:spLocks noChangeArrowheads="1"/>
              </p:cNvSpPr>
              <p:nvPr/>
            </p:nvSpPr>
            <p:spPr bwMode="auto">
              <a:xfrm>
                <a:off x="3613"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6" name="Rectangle 299"/>
              <p:cNvSpPr>
                <a:spLocks noChangeArrowheads="1"/>
              </p:cNvSpPr>
              <p:nvPr/>
            </p:nvSpPr>
            <p:spPr bwMode="auto">
              <a:xfrm>
                <a:off x="3713"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7" name="Rectangle 300"/>
              <p:cNvSpPr>
                <a:spLocks noChangeArrowheads="1"/>
              </p:cNvSpPr>
              <p:nvPr/>
            </p:nvSpPr>
            <p:spPr bwMode="auto">
              <a:xfrm>
                <a:off x="3815"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8" name="Rectangle 301"/>
              <p:cNvSpPr>
                <a:spLocks noChangeArrowheads="1"/>
              </p:cNvSpPr>
              <p:nvPr/>
            </p:nvSpPr>
            <p:spPr bwMode="auto">
              <a:xfrm>
                <a:off x="39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9" name="Rectangle 302"/>
              <p:cNvSpPr>
                <a:spLocks noChangeArrowheads="1"/>
              </p:cNvSpPr>
              <p:nvPr/>
            </p:nvSpPr>
            <p:spPr bwMode="auto">
              <a:xfrm>
                <a:off x="3511"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0" name="Rectangle 303"/>
              <p:cNvSpPr>
                <a:spLocks noChangeArrowheads="1"/>
              </p:cNvSpPr>
              <p:nvPr/>
            </p:nvSpPr>
            <p:spPr bwMode="auto">
              <a:xfrm>
                <a:off x="3613"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1" name="Rectangle 304"/>
              <p:cNvSpPr>
                <a:spLocks noChangeArrowheads="1"/>
              </p:cNvSpPr>
              <p:nvPr/>
            </p:nvSpPr>
            <p:spPr bwMode="auto">
              <a:xfrm>
                <a:off x="3713"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2" name="Rectangle 305"/>
              <p:cNvSpPr>
                <a:spLocks noChangeArrowheads="1"/>
              </p:cNvSpPr>
              <p:nvPr/>
            </p:nvSpPr>
            <p:spPr bwMode="auto">
              <a:xfrm>
                <a:off x="3815"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3" name="Rectangle 306"/>
              <p:cNvSpPr>
                <a:spLocks noChangeArrowheads="1"/>
              </p:cNvSpPr>
              <p:nvPr/>
            </p:nvSpPr>
            <p:spPr bwMode="auto">
              <a:xfrm>
                <a:off x="39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4" name="Rectangle 307"/>
              <p:cNvSpPr>
                <a:spLocks noChangeArrowheads="1"/>
              </p:cNvSpPr>
              <p:nvPr/>
            </p:nvSpPr>
            <p:spPr bwMode="auto">
              <a:xfrm>
                <a:off x="3511"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5" name="Rectangle 308"/>
              <p:cNvSpPr>
                <a:spLocks noChangeArrowheads="1"/>
              </p:cNvSpPr>
              <p:nvPr/>
            </p:nvSpPr>
            <p:spPr bwMode="auto">
              <a:xfrm>
                <a:off x="3613"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6" name="Rectangle 309"/>
              <p:cNvSpPr>
                <a:spLocks noChangeArrowheads="1"/>
              </p:cNvSpPr>
              <p:nvPr/>
            </p:nvSpPr>
            <p:spPr bwMode="auto">
              <a:xfrm>
                <a:off x="3713"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7" name="Rectangle 310"/>
              <p:cNvSpPr>
                <a:spLocks noChangeArrowheads="1"/>
              </p:cNvSpPr>
              <p:nvPr/>
            </p:nvSpPr>
            <p:spPr bwMode="auto">
              <a:xfrm>
                <a:off x="39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8" name="Rectangle 311"/>
              <p:cNvSpPr>
                <a:spLocks noChangeArrowheads="1"/>
              </p:cNvSpPr>
              <p:nvPr/>
            </p:nvSpPr>
            <p:spPr bwMode="auto">
              <a:xfrm>
                <a:off x="3511"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9" name="Rectangle 312"/>
              <p:cNvSpPr>
                <a:spLocks noChangeArrowheads="1"/>
              </p:cNvSpPr>
              <p:nvPr/>
            </p:nvSpPr>
            <p:spPr bwMode="auto">
              <a:xfrm>
                <a:off x="3713"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0" name="Rectangle 313"/>
              <p:cNvSpPr>
                <a:spLocks noChangeArrowheads="1"/>
              </p:cNvSpPr>
              <p:nvPr/>
            </p:nvSpPr>
            <p:spPr bwMode="auto">
              <a:xfrm>
                <a:off x="3815"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1" name="Rectangle 314"/>
              <p:cNvSpPr>
                <a:spLocks noChangeArrowheads="1"/>
              </p:cNvSpPr>
              <p:nvPr/>
            </p:nvSpPr>
            <p:spPr bwMode="auto">
              <a:xfrm>
                <a:off x="39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2" name="Rectangle 315"/>
              <p:cNvSpPr>
                <a:spLocks noChangeArrowheads="1"/>
              </p:cNvSpPr>
              <p:nvPr/>
            </p:nvSpPr>
            <p:spPr bwMode="auto">
              <a:xfrm>
                <a:off x="3511"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3" name="Rectangle 316"/>
              <p:cNvSpPr>
                <a:spLocks noChangeArrowheads="1"/>
              </p:cNvSpPr>
              <p:nvPr/>
            </p:nvSpPr>
            <p:spPr bwMode="auto">
              <a:xfrm>
                <a:off x="3613"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4" name="Rectangle 317"/>
              <p:cNvSpPr>
                <a:spLocks noChangeArrowheads="1"/>
              </p:cNvSpPr>
              <p:nvPr/>
            </p:nvSpPr>
            <p:spPr bwMode="auto">
              <a:xfrm>
                <a:off x="3713"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5" name="Rectangle 318"/>
              <p:cNvSpPr>
                <a:spLocks noChangeArrowheads="1"/>
              </p:cNvSpPr>
              <p:nvPr/>
            </p:nvSpPr>
            <p:spPr bwMode="auto">
              <a:xfrm>
                <a:off x="3815"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6" name="Rectangle 319"/>
              <p:cNvSpPr>
                <a:spLocks noChangeArrowheads="1"/>
              </p:cNvSpPr>
              <p:nvPr/>
            </p:nvSpPr>
            <p:spPr bwMode="auto">
              <a:xfrm>
                <a:off x="39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7" name="Rectangle 320"/>
              <p:cNvSpPr>
                <a:spLocks noChangeArrowheads="1"/>
              </p:cNvSpPr>
              <p:nvPr/>
            </p:nvSpPr>
            <p:spPr bwMode="auto">
              <a:xfrm>
                <a:off x="3511"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8" name="Rectangle 321"/>
              <p:cNvSpPr>
                <a:spLocks noChangeArrowheads="1"/>
              </p:cNvSpPr>
              <p:nvPr/>
            </p:nvSpPr>
            <p:spPr bwMode="auto">
              <a:xfrm>
                <a:off x="3613"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9" name="Rectangle 322"/>
              <p:cNvSpPr>
                <a:spLocks noChangeArrowheads="1"/>
              </p:cNvSpPr>
              <p:nvPr/>
            </p:nvSpPr>
            <p:spPr bwMode="auto">
              <a:xfrm>
                <a:off x="3713"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0" name="Rectangle 323"/>
              <p:cNvSpPr>
                <a:spLocks noChangeArrowheads="1"/>
              </p:cNvSpPr>
              <p:nvPr/>
            </p:nvSpPr>
            <p:spPr bwMode="auto">
              <a:xfrm>
                <a:off x="3815"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1" name="Rectangle 324"/>
              <p:cNvSpPr>
                <a:spLocks noChangeArrowheads="1"/>
              </p:cNvSpPr>
              <p:nvPr/>
            </p:nvSpPr>
            <p:spPr bwMode="auto">
              <a:xfrm>
                <a:off x="3918"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2" name="Rectangle 325"/>
              <p:cNvSpPr>
                <a:spLocks noChangeArrowheads="1"/>
              </p:cNvSpPr>
              <p:nvPr/>
            </p:nvSpPr>
            <p:spPr bwMode="auto">
              <a:xfrm>
                <a:off x="3511"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3" name="Rectangle 326"/>
              <p:cNvSpPr>
                <a:spLocks noChangeArrowheads="1"/>
              </p:cNvSpPr>
              <p:nvPr/>
            </p:nvSpPr>
            <p:spPr bwMode="auto">
              <a:xfrm>
                <a:off x="3613"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4" name="Rectangle 327"/>
              <p:cNvSpPr>
                <a:spLocks noChangeArrowheads="1"/>
              </p:cNvSpPr>
              <p:nvPr/>
            </p:nvSpPr>
            <p:spPr bwMode="auto">
              <a:xfrm>
                <a:off x="3815"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5" name="Rectangle 328"/>
              <p:cNvSpPr>
                <a:spLocks noChangeArrowheads="1"/>
              </p:cNvSpPr>
              <p:nvPr/>
            </p:nvSpPr>
            <p:spPr bwMode="auto">
              <a:xfrm>
                <a:off x="39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6" name="Rectangle 329"/>
              <p:cNvSpPr>
                <a:spLocks noChangeArrowheads="1"/>
              </p:cNvSpPr>
              <p:nvPr/>
            </p:nvSpPr>
            <p:spPr bwMode="auto">
              <a:xfrm>
                <a:off x="3511"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7" name="Rectangle 330"/>
              <p:cNvSpPr>
                <a:spLocks noChangeArrowheads="1"/>
              </p:cNvSpPr>
              <p:nvPr/>
            </p:nvSpPr>
            <p:spPr bwMode="auto">
              <a:xfrm>
                <a:off x="3613"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8" name="Rectangle 331"/>
              <p:cNvSpPr>
                <a:spLocks noChangeArrowheads="1"/>
              </p:cNvSpPr>
              <p:nvPr/>
            </p:nvSpPr>
            <p:spPr bwMode="auto">
              <a:xfrm>
                <a:off x="3713"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9" name="Rectangle 332"/>
              <p:cNvSpPr>
                <a:spLocks noChangeArrowheads="1"/>
              </p:cNvSpPr>
              <p:nvPr/>
            </p:nvSpPr>
            <p:spPr bwMode="auto">
              <a:xfrm>
                <a:off x="3815"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0" name="Rectangle 333"/>
              <p:cNvSpPr>
                <a:spLocks noChangeArrowheads="1"/>
              </p:cNvSpPr>
              <p:nvPr/>
            </p:nvSpPr>
            <p:spPr bwMode="auto">
              <a:xfrm>
                <a:off x="39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1" name="Rectangle 334"/>
              <p:cNvSpPr>
                <a:spLocks noChangeArrowheads="1"/>
              </p:cNvSpPr>
              <p:nvPr/>
            </p:nvSpPr>
            <p:spPr bwMode="auto">
              <a:xfrm>
                <a:off x="3511"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2" name="Rectangle 335"/>
              <p:cNvSpPr>
                <a:spLocks noChangeArrowheads="1"/>
              </p:cNvSpPr>
              <p:nvPr/>
            </p:nvSpPr>
            <p:spPr bwMode="auto">
              <a:xfrm>
                <a:off x="3613"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3" name="Rectangle 336"/>
              <p:cNvSpPr>
                <a:spLocks noChangeArrowheads="1"/>
              </p:cNvSpPr>
              <p:nvPr/>
            </p:nvSpPr>
            <p:spPr bwMode="auto">
              <a:xfrm>
                <a:off x="3713"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4" name="Rectangle 337"/>
              <p:cNvSpPr>
                <a:spLocks noChangeArrowheads="1"/>
              </p:cNvSpPr>
              <p:nvPr/>
            </p:nvSpPr>
            <p:spPr bwMode="auto">
              <a:xfrm>
                <a:off x="3815"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5" name="Rectangle 338"/>
              <p:cNvSpPr>
                <a:spLocks noChangeArrowheads="1"/>
              </p:cNvSpPr>
              <p:nvPr/>
            </p:nvSpPr>
            <p:spPr bwMode="auto">
              <a:xfrm>
                <a:off x="3511"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6" name="Rectangle 339"/>
              <p:cNvSpPr>
                <a:spLocks noChangeArrowheads="1"/>
              </p:cNvSpPr>
              <p:nvPr/>
            </p:nvSpPr>
            <p:spPr bwMode="auto">
              <a:xfrm>
                <a:off x="3613"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7" name="Rectangle 340"/>
              <p:cNvSpPr>
                <a:spLocks noChangeArrowheads="1"/>
              </p:cNvSpPr>
              <p:nvPr/>
            </p:nvSpPr>
            <p:spPr bwMode="auto">
              <a:xfrm>
                <a:off x="3815"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8" name="Rectangle 341"/>
              <p:cNvSpPr>
                <a:spLocks noChangeArrowheads="1"/>
              </p:cNvSpPr>
              <p:nvPr/>
            </p:nvSpPr>
            <p:spPr bwMode="auto">
              <a:xfrm>
                <a:off x="39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9" name="Rectangle 342"/>
              <p:cNvSpPr>
                <a:spLocks noChangeArrowheads="1"/>
              </p:cNvSpPr>
              <p:nvPr/>
            </p:nvSpPr>
            <p:spPr bwMode="auto">
              <a:xfrm>
                <a:off x="3511"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0" name="Rectangle 343"/>
              <p:cNvSpPr>
                <a:spLocks noChangeArrowheads="1"/>
              </p:cNvSpPr>
              <p:nvPr/>
            </p:nvSpPr>
            <p:spPr bwMode="auto">
              <a:xfrm>
                <a:off x="3713"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1" name="Rectangle 344"/>
              <p:cNvSpPr>
                <a:spLocks noChangeArrowheads="1"/>
              </p:cNvSpPr>
              <p:nvPr/>
            </p:nvSpPr>
            <p:spPr bwMode="auto">
              <a:xfrm>
                <a:off x="3815"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2" name="Rectangle 345"/>
              <p:cNvSpPr>
                <a:spLocks noChangeArrowheads="1"/>
              </p:cNvSpPr>
              <p:nvPr/>
            </p:nvSpPr>
            <p:spPr bwMode="auto">
              <a:xfrm>
                <a:off x="39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3" name="Rectangle 346"/>
              <p:cNvSpPr>
                <a:spLocks noChangeArrowheads="1"/>
              </p:cNvSpPr>
              <p:nvPr/>
            </p:nvSpPr>
            <p:spPr bwMode="auto">
              <a:xfrm>
                <a:off x="40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4" name="Rectangle 347"/>
              <p:cNvSpPr>
                <a:spLocks noChangeArrowheads="1"/>
              </p:cNvSpPr>
              <p:nvPr/>
            </p:nvSpPr>
            <p:spPr bwMode="auto">
              <a:xfrm>
                <a:off x="4120"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5" name="Rectangle 348"/>
              <p:cNvSpPr>
                <a:spLocks noChangeArrowheads="1"/>
              </p:cNvSpPr>
              <p:nvPr/>
            </p:nvSpPr>
            <p:spPr bwMode="auto">
              <a:xfrm>
                <a:off x="4222"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6" name="Rectangle 349"/>
              <p:cNvSpPr>
                <a:spLocks noChangeArrowheads="1"/>
              </p:cNvSpPr>
              <p:nvPr/>
            </p:nvSpPr>
            <p:spPr bwMode="auto">
              <a:xfrm>
                <a:off x="4324"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7" name="Rectangle 350"/>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8" name="Rectangle 351"/>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9" name="Rectangle 352"/>
              <p:cNvSpPr>
                <a:spLocks noChangeArrowheads="1"/>
              </p:cNvSpPr>
              <p:nvPr/>
            </p:nvSpPr>
            <p:spPr bwMode="auto">
              <a:xfrm>
                <a:off x="4018"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0" name="Rectangle 353"/>
              <p:cNvSpPr>
                <a:spLocks noChangeArrowheads="1"/>
              </p:cNvSpPr>
              <p:nvPr/>
            </p:nvSpPr>
            <p:spPr bwMode="auto">
              <a:xfrm>
                <a:off x="4120"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1" name="Rectangle 354"/>
              <p:cNvSpPr>
                <a:spLocks noChangeArrowheads="1"/>
              </p:cNvSpPr>
              <p:nvPr/>
            </p:nvSpPr>
            <p:spPr bwMode="auto">
              <a:xfrm>
                <a:off x="4222"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2" name="Rectangle 355"/>
              <p:cNvSpPr>
                <a:spLocks noChangeArrowheads="1"/>
              </p:cNvSpPr>
              <p:nvPr/>
            </p:nvSpPr>
            <p:spPr bwMode="auto">
              <a:xfrm>
                <a:off x="4324"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3" name="Rectangle 356"/>
              <p:cNvSpPr>
                <a:spLocks noChangeArrowheads="1"/>
              </p:cNvSpPr>
              <p:nvPr/>
            </p:nvSpPr>
            <p:spPr bwMode="auto">
              <a:xfrm>
                <a:off x="4426"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4" name="Rectangle 357"/>
              <p:cNvSpPr>
                <a:spLocks noChangeArrowheads="1"/>
              </p:cNvSpPr>
              <p:nvPr/>
            </p:nvSpPr>
            <p:spPr bwMode="auto">
              <a:xfrm>
                <a:off x="4120"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5" name="Rectangle 358"/>
              <p:cNvSpPr>
                <a:spLocks noChangeArrowheads="1"/>
              </p:cNvSpPr>
              <p:nvPr/>
            </p:nvSpPr>
            <p:spPr bwMode="auto">
              <a:xfrm>
                <a:off x="4222"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6" name="Rectangle 359"/>
              <p:cNvSpPr>
                <a:spLocks noChangeArrowheads="1"/>
              </p:cNvSpPr>
              <p:nvPr/>
            </p:nvSpPr>
            <p:spPr bwMode="auto">
              <a:xfrm>
                <a:off x="4426"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7" name="Rectangle 360"/>
              <p:cNvSpPr>
                <a:spLocks noChangeArrowheads="1"/>
              </p:cNvSpPr>
              <p:nvPr/>
            </p:nvSpPr>
            <p:spPr bwMode="auto">
              <a:xfrm>
                <a:off x="40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8" name="Rectangle 361"/>
              <p:cNvSpPr>
                <a:spLocks noChangeArrowheads="1"/>
              </p:cNvSpPr>
              <p:nvPr/>
            </p:nvSpPr>
            <p:spPr bwMode="auto">
              <a:xfrm>
                <a:off x="4120"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9" name="Rectangle 362"/>
              <p:cNvSpPr>
                <a:spLocks noChangeArrowheads="1"/>
              </p:cNvSpPr>
              <p:nvPr/>
            </p:nvSpPr>
            <p:spPr bwMode="auto">
              <a:xfrm>
                <a:off x="4222"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0" name="Rectangle 363"/>
              <p:cNvSpPr>
                <a:spLocks noChangeArrowheads="1"/>
              </p:cNvSpPr>
              <p:nvPr/>
            </p:nvSpPr>
            <p:spPr bwMode="auto">
              <a:xfrm>
                <a:off x="4324"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1" name="Rectangle 364"/>
              <p:cNvSpPr>
                <a:spLocks noChangeArrowheads="1"/>
              </p:cNvSpPr>
              <p:nvPr/>
            </p:nvSpPr>
            <p:spPr bwMode="auto">
              <a:xfrm>
                <a:off x="4426"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2" name="Rectangle 365"/>
              <p:cNvSpPr>
                <a:spLocks noChangeArrowheads="1"/>
              </p:cNvSpPr>
              <p:nvPr/>
            </p:nvSpPr>
            <p:spPr bwMode="auto">
              <a:xfrm>
                <a:off x="40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3" name="Rectangle 366"/>
              <p:cNvSpPr>
                <a:spLocks noChangeArrowheads="1"/>
              </p:cNvSpPr>
              <p:nvPr/>
            </p:nvSpPr>
            <p:spPr bwMode="auto">
              <a:xfrm>
                <a:off x="4222"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4" name="Rectangle 367"/>
              <p:cNvSpPr>
                <a:spLocks noChangeArrowheads="1"/>
              </p:cNvSpPr>
              <p:nvPr/>
            </p:nvSpPr>
            <p:spPr bwMode="auto">
              <a:xfrm>
                <a:off x="4324"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5" name="Rectangle 368"/>
              <p:cNvSpPr>
                <a:spLocks noChangeArrowheads="1"/>
              </p:cNvSpPr>
              <p:nvPr/>
            </p:nvSpPr>
            <p:spPr bwMode="auto">
              <a:xfrm>
                <a:off x="40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6" name="Rectangle 369"/>
              <p:cNvSpPr>
                <a:spLocks noChangeArrowheads="1"/>
              </p:cNvSpPr>
              <p:nvPr/>
            </p:nvSpPr>
            <p:spPr bwMode="auto">
              <a:xfrm>
                <a:off x="4120"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7" name="Rectangle 370"/>
              <p:cNvSpPr>
                <a:spLocks noChangeArrowheads="1"/>
              </p:cNvSpPr>
              <p:nvPr/>
            </p:nvSpPr>
            <p:spPr bwMode="auto">
              <a:xfrm>
                <a:off x="4222"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8" name="Rectangle 371"/>
              <p:cNvSpPr>
                <a:spLocks noChangeArrowheads="1"/>
              </p:cNvSpPr>
              <p:nvPr/>
            </p:nvSpPr>
            <p:spPr bwMode="auto">
              <a:xfrm>
                <a:off x="4324"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9" name="Rectangle 372"/>
              <p:cNvSpPr>
                <a:spLocks noChangeArrowheads="1"/>
              </p:cNvSpPr>
              <p:nvPr/>
            </p:nvSpPr>
            <p:spPr bwMode="auto">
              <a:xfrm>
                <a:off x="4426"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0" name="Rectangle 373"/>
              <p:cNvSpPr>
                <a:spLocks noChangeArrowheads="1"/>
              </p:cNvSpPr>
              <p:nvPr/>
            </p:nvSpPr>
            <p:spPr bwMode="auto">
              <a:xfrm>
                <a:off x="40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1" name="Rectangle 374"/>
              <p:cNvSpPr>
                <a:spLocks noChangeArrowheads="1"/>
              </p:cNvSpPr>
              <p:nvPr/>
            </p:nvSpPr>
            <p:spPr bwMode="auto">
              <a:xfrm>
                <a:off x="4120"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2" name="Rectangle 375"/>
              <p:cNvSpPr>
                <a:spLocks noChangeArrowheads="1"/>
              </p:cNvSpPr>
              <p:nvPr/>
            </p:nvSpPr>
            <p:spPr bwMode="auto">
              <a:xfrm>
                <a:off x="4222"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3" name="Rectangle 376"/>
              <p:cNvSpPr>
                <a:spLocks noChangeArrowheads="1"/>
              </p:cNvSpPr>
              <p:nvPr/>
            </p:nvSpPr>
            <p:spPr bwMode="auto">
              <a:xfrm>
                <a:off x="4426"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4" name="Rectangle 377"/>
              <p:cNvSpPr>
                <a:spLocks noChangeArrowheads="1"/>
              </p:cNvSpPr>
              <p:nvPr/>
            </p:nvSpPr>
            <p:spPr bwMode="auto">
              <a:xfrm>
                <a:off x="40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5" name="Rectangle 378"/>
              <p:cNvSpPr>
                <a:spLocks noChangeArrowheads="1"/>
              </p:cNvSpPr>
              <p:nvPr/>
            </p:nvSpPr>
            <p:spPr bwMode="auto">
              <a:xfrm>
                <a:off x="4120"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6" name="Rectangle 379"/>
              <p:cNvSpPr>
                <a:spLocks noChangeArrowheads="1"/>
              </p:cNvSpPr>
              <p:nvPr/>
            </p:nvSpPr>
            <p:spPr bwMode="auto">
              <a:xfrm>
                <a:off x="4222"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7" name="Rectangle 380"/>
              <p:cNvSpPr>
                <a:spLocks noChangeArrowheads="1"/>
              </p:cNvSpPr>
              <p:nvPr/>
            </p:nvSpPr>
            <p:spPr bwMode="auto">
              <a:xfrm>
                <a:off x="4324"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8" name="Rectangle 381"/>
              <p:cNvSpPr>
                <a:spLocks noChangeArrowheads="1"/>
              </p:cNvSpPr>
              <p:nvPr/>
            </p:nvSpPr>
            <p:spPr bwMode="auto">
              <a:xfrm>
                <a:off x="4426"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9" name="Rectangle 382"/>
              <p:cNvSpPr>
                <a:spLocks noChangeArrowheads="1"/>
              </p:cNvSpPr>
              <p:nvPr/>
            </p:nvSpPr>
            <p:spPr bwMode="auto">
              <a:xfrm>
                <a:off x="4120"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0" name="Rectangle 383"/>
              <p:cNvSpPr>
                <a:spLocks noChangeArrowheads="1"/>
              </p:cNvSpPr>
              <p:nvPr/>
            </p:nvSpPr>
            <p:spPr bwMode="auto">
              <a:xfrm>
                <a:off x="4222"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1" name="Rectangle 384"/>
              <p:cNvSpPr>
                <a:spLocks noChangeArrowheads="1"/>
              </p:cNvSpPr>
              <p:nvPr/>
            </p:nvSpPr>
            <p:spPr bwMode="auto">
              <a:xfrm>
                <a:off x="4324"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2" name="Rectangle 385"/>
              <p:cNvSpPr>
                <a:spLocks noChangeArrowheads="1"/>
              </p:cNvSpPr>
              <p:nvPr/>
            </p:nvSpPr>
            <p:spPr bwMode="auto">
              <a:xfrm>
                <a:off x="4426"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3" name="Rectangle 386"/>
              <p:cNvSpPr>
                <a:spLocks noChangeArrowheads="1"/>
              </p:cNvSpPr>
              <p:nvPr/>
            </p:nvSpPr>
            <p:spPr bwMode="auto">
              <a:xfrm>
                <a:off x="40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4" name="Rectangle 387"/>
              <p:cNvSpPr>
                <a:spLocks noChangeArrowheads="1"/>
              </p:cNvSpPr>
              <p:nvPr/>
            </p:nvSpPr>
            <p:spPr bwMode="auto">
              <a:xfrm>
                <a:off x="4120"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5" name="Rectangle 388"/>
              <p:cNvSpPr>
                <a:spLocks noChangeArrowheads="1"/>
              </p:cNvSpPr>
              <p:nvPr/>
            </p:nvSpPr>
            <p:spPr bwMode="auto">
              <a:xfrm>
                <a:off x="4222"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6" name="Rectangle 389"/>
              <p:cNvSpPr>
                <a:spLocks noChangeArrowheads="1"/>
              </p:cNvSpPr>
              <p:nvPr/>
            </p:nvSpPr>
            <p:spPr bwMode="auto">
              <a:xfrm>
                <a:off x="4324"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7" name="Rectangle 390"/>
              <p:cNvSpPr>
                <a:spLocks noChangeArrowheads="1"/>
              </p:cNvSpPr>
              <p:nvPr/>
            </p:nvSpPr>
            <p:spPr bwMode="auto">
              <a:xfrm>
                <a:off x="4426"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8" name="Rectangle 391"/>
              <p:cNvSpPr>
                <a:spLocks noChangeArrowheads="1"/>
              </p:cNvSpPr>
              <p:nvPr/>
            </p:nvSpPr>
            <p:spPr bwMode="auto">
              <a:xfrm>
                <a:off x="40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9" name="Rectangle 392"/>
              <p:cNvSpPr>
                <a:spLocks noChangeArrowheads="1"/>
              </p:cNvSpPr>
              <p:nvPr/>
            </p:nvSpPr>
            <p:spPr bwMode="auto">
              <a:xfrm>
                <a:off x="4120"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0" name="Rectangle 393"/>
              <p:cNvSpPr>
                <a:spLocks noChangeArrowheads="1"/>
              </p:cNvSpPr>
              <p:nvPr/>
            </p:nvSpPr>
            <p:spPr bwMode="auto">
              <a:xfrm>
                <a:off x="4324"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1" name="Rectangle 394"/>
              <p:cNvSpPr>
                <a:spLocks noChangeArrowheads="1"/>
              </p:cNvSpPr>
              <p:nvPr/>
            </p:nvSpPr>
            <p:spPr bwMode="auto">
              <a:xfrm>
                <a:off x="4426"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2" name="Rectangle 395"/>
              <p:cNvSpPr>
                <a:spLocks noChangeArrowheads="1"/>
              </p:cNvSpPr>
              <p:nvPr/>
            </p:nvSpPr>
            <p:spPr bwMode="auto">
              <a:xfrm>
                <a:off x="4018"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3" name="Rectangle 396"/>
              <p:cNvSpPr>
                <a:spLocks noChangeArrowheads="1"/>
              </p:cNvSpPr>
              <p:nvPr/>
            </p:nvSpPr>
            <p:spPr bwMode="auto">
              <a:xfrm>
                <a:off x="4222"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4" name="Rectangle 397"/>
              <p:cNvSpPr>
                <a:spLocks noChangeArrowheads="1"/>
              </p:cNvSpPr>
              <p:nvPr/>
            </p:nvSpPr>
            <p:spPr bwMode="auto">
              <a:xfrm>
                <a:off x="4324"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5" name="Rectangle 398"/>
              <p:cNvSpPr>
                <a:spLocks noChangeArrowheads="1"/>
              </p:cNvSpPr>
              <p:nvPr/>
            </p:nvSpPr>
            <p:spPr bwMode="auto">
              <a:xfrm>
                <a:off x="4426"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6" name="Rectangle 399"/>
              <p:cNvSpPr>
                <a:spLocks noChangeArrowheads="1"/>
              </p:cNvSpPr>
              <p:nvPr/>
            </p:nvSpPr>
            <p:spPr bwMode="auto">
              <a:xfrm>
                <a:off x="40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7" name="Rectangle 400"/>
              <p:cNvSpPr>
                <a:spLocks noChangeArrowheads="1"/>
              </p:cNvSpPr>
              <p:nvPr/>
            </p:nvSpPr>
            <p:spPr bwMode="auto">
              <a:xfrm>
                <a:off x="4120"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8" name="Rectangle 401"/>
              <p:cNvSpPr>
                <a:spLocks noChangeArrowheads="1"/>
              </p:cNvSpPr>
              <p:nvPr/>
            </p:nvSpPr>
            <p:spPr bwMode="auto">
              <a:xfrm>
                <a:off x="4324"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9" name="Rectangle 402"/>
              <p:cNvSpPr>
                <a:spLocks noChangeArrowheads="1"/>
              </p:cNvSpPr>
              <p:nvPr/>
            </p:nvSpPr>
            <p:spPr bwMode="auto">
              <a:xfrm>
                <a:off x="4426"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0" name="Rectangle 403"/>
              <p:cNvSpPr>
                <a:spLocks noChangeArrowheads="1"/>
              </p:cNvSpPr>
              <p:nvPr/>
            </p:nvSpPr>
            <p:spPr bwMode="auto">
              <a:xfrm>
                <a:off x="40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1" name="Rectangle 404"/>
              <p:cNvSpPr>
                <a:spLocks noChangeArrowheads="1"/>
              </p:cNvSpPr>
              <p:nvPr/>
            </p:nvSpPr>
            <p:spPr bwMode="auto">
              <a:xfrm>
                <a:off x="4120"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2" name="Rectangle 405"/>
              <p:cNvSpPr>
                <a:spLocks noChangeArrowheads="1"/>
              </p:cNvSpPr>
              <p:nvPr/>
            </p:nvSpPr>
            <p:spPr bwMode="auto">
              <a:xfrm>
                <a:off x="4222"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3" name="Rectangle 406"/>
              <p:cNvSpPr>
                <a:spLocks noChangeArrowheads="1"/>
              </p:cNvSpPr>
              <p:nvPr/>
            </p:nvSpPr>
            <p:spPr bwMode="auto">
              <a:xfrm>
                <a:off x="4426"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4" name="Rectangle 407"/>
              <p:cNvSpPr>
                <a:spLocks noChangeArrowheads="1"/>
              </p:cNvSpPr>
              <p:nvPr/>
            </p:nvSpPr>
            <p:spPr bwMode="auto">
              <a:xfrm>
                <a:off x="3511"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65" name="Rectangle 408"/>
              <p:cNvSpPr>
                <a:spLocks noChangeArrowheads="1"/>
              </p:cNvSpPr>
              <p:nvPr/>
            </p:nvSpPr>
            <p:spPr bwMode="auto">
              <a:xfrm>
                <a:off x="3613" y="1087"/>
                <a:ext cx="56" cy="5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69"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7" name="Rectangle 411"/>
              <p:cNvSpPr>
                <a:spLocks noChangeArrowheads="1"/>
              </p:cNvSpPr>
              <p:nvPr/>
            </p:nvSpPr>
            <p:spPr bwMode="auto">
              <a:xfrm>
                <a:off x="39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8" name="Rectangle 412"/>
              <p:cNvSpPr>
                <a:spLocks noChangeArrowheads="1"/>
              </p:cNvSpPr>
              <p:nvPr/>
            </p:nvSpPr>
            <p:spPr bwMode="auto">
              <a:xfrm>
                <a:off x="40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9" name="Rectangle 413"/>
              <p:cNvSpPr>
                <a:spLocks noChangeArrowheads="1"/>
              </p:cNvSpPr>
              <p:nvPr/>
            </p:nvSpPr>
            <p:spPr bwMode="auto">
              <a:xfrm>
                <a:off x="4222"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0" name="Rectangle 414"/>
              <p:cNvSpPr>
                <a:spLocks noChangeArrowheads="1"/>
              </p:cNvSpPr>
              <p:nvPr/>
            </p:nvSpPr>
            <p:spPr bwMode="auto">
              <a:xfrm>
                <a:off x="4324"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1" name="Rectangle 415"/>
              <p:cNvSpPr>
                <a:spLocks noChangeArrowheads="1"/>
              </p:cNvSpPr>
              <p:nvPr/>
            </p:nvSpPr>
            <p:spPr bwMode="auto">
              <a:xfrm>
                <a:off x="4426"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2" name="Rectangle 416"/>
              <p:cNvSpPr>
                <a:spLocks noChangeArrowheads="1"/>
              </p:cNvSpPr>
              <p:nvPr/>
            </p:nvSpPr>
            <p:spPr bwMode="auto">
              <a:xfrm>
                <a:off x="3613"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3" name="Rectangle 417"/>
              <p:cNvSpPr>
                <a:spLocks noChangeArrowheads="1"/>
              </p:cNvSpPr>
              <p:nvPr/>
            </p:nvSpPr>
            <p:spPr bwMode="auto">
              <a:xfrm>
                <a:off x="3713"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4" name="Rectangle 418"/>
              <p:cNvSpPr>
                <a:spLocks noChangeArrowheads="1"/>
              </p:cNvSpPr>
              <p:nvPr/>
            </p:nvSpPr>
            <p:spPr bwMode="auto">
              <a:xfrm>
                <a:off x="3815"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5" name="Rectangle 419"/>
              <p:cNvSpPr>
                <a:spLocks noChangeArrowheads="1"/>
              </p:cNvSpPr>
              <p:nvPr/>
            </p:nvSpPr>
            <p:spPr bwMode="auto">
              <a:xfrm>
                <a:off x="4018"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6" name="Rectangle 420"/>
              <p:cNvSpPr>
                <a:spLocks noChangeArrowheads="1"/>
              </p:cNvSpPr>
              <p:nvPr/>
            </p:nvSpPr>
            <p:spPr bwMode="auto">
              <a:xfrm>
                <a:off x="4120"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7" name="Rectangle 421"/>
              <p:cNvSpPr>
                <a:spLocks noChangeArrowheads="1"/>
              </p:cNvSpPr>
              <p:nvPr/>
            </p:nvSpPr>
            <p:spPr bwMode="auto">
              <a:xfrm>
                <a:off x="4222"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8" name="Rectangle 422"/>
              <p:cNvSpPr>
                <a:spLocks noChangeArrowheads="1"/>
              </p:cNvSpPr>
              <p:nvPr/>
            </p:nvSpPr>
            <p:spPr bwMode="auto">
              <a:xfrm>
                <a:off x="4324"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9" name="Rectangle 423"/>
              <p:cNvSpPr>
                <a:spLocks noChangeArrowheads="1"/>
              </p:cNvSpPr>
              <p:nvPr/>
            </p:nvSpPr>
            <p:spPr bwMode="auto">
              <a:xfrm>
                <a:off x="4426"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0" name="Rectangle 424"/>
              <p:cNvSpPr>
                <a:spLocks noChangeArrowheads="1"/>
              </p:cNvSpPr>
              <p:nvPr/>
            </p:nvSpPr>
            <p:spPr bwMode="auto">
              <a:xfrm>
                <a:off x="3511"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1" name="Rectangle 425"/>
              <p:cNvSpPr>
                <a:spLocks noChangeArrowheads="1"/>
              </p:cNvSpPr>
              <p:nvPr/>
            </p:nvSpPr>
            <p:spPr bwMode="auto">
              <a:xfrm>
                <a:off x="3613"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2" name="Rectangle 426"/>
              <p:cNvSpPr>
                <a:spLocks noChangeArrowheads="1"/>
              </p:cNvSpPr>
              <p:nvPr/>
            </p:nvSpPr>
            <p:spPr bwMode="auto">
              <a:xfrm>
                <a:off x="3815"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3" name="Rectangle 427"/>
              <p:cNvSpPr>
                <a:spLocks noChangeArrowheads="1"/>
              </p:cNvSpPr>
              <p:nvPr/>
            </p:nvSpPr>
            <p:spPr bwMode="auto">
              <a:xfrm>
                <a:off x="39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4" name="Rectangle 428"/>
              <p:cNvSpPr>
                <a:spLocks noChangeArrowheads="1"/>
              </p:cNvSpPr>
              <p:nvPr/>
            </p:nvSpPr>
            <p:spPr bwMode="auto">
              <a:xfrm>
                <a:off x="40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5" name="Rectangle 429"/>
              <p:cNvSpPr>
                <a:spLocks noChangeArrowheads="1"/>
              </p:cNvSpPr>
              <p:nvPr/>
            </p:nvSpPr>
            <p:spPr bwMode="auto">
              <a:xfrm>
                <a:off x="4120"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6" name="Rectangle 430"/>
              <p:cNvSpPr>
                <a:spLocks noChangeArrowheads="1"/>
              </p:cNvSpPr>
              <p:nvPr/>
            </p:nvSpPr>
            <p:spPr bwMode="auto">
              <a:xfrm>
                <a:off x="4324"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7" name="Rectangle 431"/>
              <p:cNvSpPr>
                <a:spLocks noChangeArrowheads="1"/>
              </p:cNvSpPr>
              <p:nvPr/>
            </p:nvSpPr>
            <p:spPr bwMode="auto">
              <a:xfrm>
                <a:off x="4426"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8" name="Rectangle 432"/>
              <p:cNvSpPr>
                <a:spLocks noChangeArrowheads="1"/>
              </p:cNvSpPr>
              <p:nvPr/>
            </p:nvSpPr>
            <p:spPr bwMode="auto">
              <a:xfrm>
                <a:off x="3511" y="1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9" name="Rectangle 433"/>
              <p:cNvSpPr>
                <a:spLocks noChangeArrowheads="1"/>
              </p:cNvSpPr>
              <p:nvPr/>
            </p:nvSpPr>
            <p:spPr bwMode="auto">
              <a:xfrm>
                <a:off x="3713"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0" name="Rectangle 434"/>
              <p:cNvSpPr>
                <a:spLocks noChangeArrowheads="1"/>
              </p:cNvSpPr>
              <p:nvPr/>
            </p:nvSpPr>
            <p:spPr bwMode="auto">
              <a:xfrm>
                <a:off x="3815"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1" name="Rectangle 435"/>
              <p:cNvSpPr>
                <a:spLocks noChangeArrowheads="1"/>
              </p:cNvSpPr>
              <p:nvPr/>
            </p:nvSpPr>
            <p:spPr bwMode="auto">
              <a:xfrm>
                <a:off x="3918"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2" name="Rectangle 436"/>
              <p:cNvSpPr>
                <a:spLocks noChangeArrowheads="1"/>
              </p:cNvSpPr>
              <p:nvPr/>
            </p:nvSpPr>
            <p:spPr bwMode="auto">
              <a:xfrm>
                <a:off x="4120"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3" name="Rectangle 437"/>
              <p:cNvSpPr>
                <a:spLocks noChangeArrowheads="1"/>
              </p:cNvSpPr>
              <p:nvPr/>
            </p:nvSpPr>
            <p:spPr bwMode="auto">
              <a:xfrm>
                <a:off x="4222"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4" name="Rectangle 438"/>
              <p:cNvSpPr>
                <a:spLocks noChangeArrowheads="1"/>
              </p:cNvSpPr>
              <p:nvPr/>
            </p:nvSpPr>
            <p:spPr bwMode="auto">
              <a:xfrm>
                <a:off x="3613"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5" name="Rectangle 439"/>
              <p:cNvSpPr>
                <a:spLocks noChangeArrowheads="1"/>
              </p:cNvSpPr>
              <p:nvPr/>
            </p:nvSpPr>
            <p:spPr bwMode="auto">
              <a:xfrm>
                <a:off x="3713"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6" name="Rectangle 440"/>
              <p:cNvSpPr>
                <a:spLocks noChangeArrowheads="1"/>
              </p:cNvSpPr>
              <p:nvPr/>
            </p:nvSpPr>
            <p:spPr bwMode="auto">
              <a:xfrm>
                <a:off x="39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7" name="Rectangle 441"/>
              <p:cNvSpPr>
                <a:spLocks noChangeArrowheads="1"/>
              </p:cNvSpPr>
              <p:nvPr/>
            </p:nvSpPr>
            <p:spPr bwMode="auto">
              <a:xfrm>
                <a:off x="40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8" name="Rectangle 442"/>
              <p:cNvSpPr>
                <a:spLocks noChangeArrowheads="1"/>
              </p:cNvSpPr>
              <p:nvPr/>
            </p:nvSpPr>
            <p:spPr bwMode="auto">
              <a:xfrm>
                <a:off x="4222"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9" name="Rectangle 443"/>
              <p:cNvSpPr>
                <a:spLocks noChangeArrowheads="1"/>
              </p:cNvSpPr>
              <p:nvPr/>
            </p:nvSpPr>
            <p:spPr bwMode="auto">
              <a:xfrm>
                <a:off x="4324"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0" name="Rectangle 444"/>
              <p:cNvSpPr>
                <a:spLocks noChangeArrowheads="1"/>
              </p:cNvSpPr>
              <p:nvPr/>
            </p:nvSpPr>
            <p:spPr bwMode="auto">
              <a:xfrm>
                <a:off x="4426"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1" name="Rectangle 445"/>
              <p:cNvSpPr>
                <a:spLocks noChangeArrowheads="1"/>
              </p:cNvSpPr>
              <p:nvPr/>
            </p:nvSpPr>
            <p:spPr bwMode="auto">
              <a:xfrm>
                <a:off x="3511"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2" name="Rectangle 446"/>
              <p:cNvSpPr>
                <a:spLocks noChangeArrowheads="1"/>
              </p:cNvSpPr>
              <p:nvPr/>
            </p:nvSpPr>
            <p:spPr bwMode="auto">
              <a:xfrm>
                <a:off x="3613"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3" name="Rectangle 447"/>
              <p:cNvSpPr>
                <a:spLocks noChangeArrowheads="1"/>
              </p:cNvSpPr>
              <p:nvPr/>
            </p:nvSpPr>
            <p:spPr bwMode="auto">
              <a:xfrm>
                <a:off x="3815"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4" name="Rectangle 448"/>
              <p:cNvSpPr>
                <a:spLocks noChangeArrowheads="1"/>
              </p:cNvSpPr>
              <p:nvPr/>
            </p:nvSpPr>
            <p:spPr bwMode="auto">
              <a:xfrm>
                <a:off x="4018"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5" name="Rectangle 449"/>
              <p:cNvSpPr>
                <a:spLocks noChangeArrowheads="1"/>
              </p:cNvSpPr>
              <p:nvPr/>
            </p:nvSpPr>
            <p:spPr bwMode="auto">
              <a:xfrm>
                <a:off x="4120"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6" name="Rectangle 450"/>
              <p:cNvSpPr>
                <a:spLocks noChangeArrowheads="1"/>
              </p:cNvSpPr>
              <p:nvPr/>
            </p:nvSpPr>
            <p:spPr bwMode="auto">
              <a:xfrm>
                <a:off x="4324"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7" name="Rectangle 451"/>
              <p:cNvSpPr>
                <a:spLocks noChangeArrowheads="1"/>
              </p:cNvSpPr>
              <p:nvPr/>
            </p:nvSpPr>
            <p:spPr bwMode="auto">
              <a:xfrm>
                <a:off x="3511"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8" name="Rectangle 452"/>
              <p:cNvSpPr>
                <a:spLocks noChangeArrowheads="1"/>
              </p:cNvSpPr>
              <p:nvPr/>
            </p:nvSpPr>
            <p:spPr bwMode="auto">
              <a:xfrm>
                <a:off x="3713"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9" name="Rectangle 453"/>
              <p:cNvSpPr>
                <a:spLocks noChangeArrowheads="1"/>
              </p:cNvSpPr>
              <p:nvPr/>
            </p:nvSpPr>
            <p:spPr bwMode="auto">
              <a:xfrm>
                <a:off x="39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0" name="Rectangle 454"/>
              <p:cNvSpPr>
                <a:spLocks noChangeArrowheads="1"/>
              </p:cNvSpPr>
              <p:nvPr/>
            </p:nvSpPr>
            <p:spPr bwMode="auto">
              <a:xfrm>
                <a:off x="40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1" name="Rectangle 455"/>
              <p:cNvSpPr>
                <a:spLocks noChangeArrowheads="1"/>
              </p:cNvSpPr>
              <p:nvPr/>
            </p:nvSpPr>
            <p:spPr bwMode="auto">
              <a:xfrm>
                <a:off x="4222"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2" name="Rectangle 456"/>
              <p:cNvSpPr>
                <a:spLocks noChangeArrowheads="1"/>
              </p:cNvSpPr>
              <p:nvPr/>
            </p:nvSpPr>
            <p:spPr bwMode="auto">
              <a:xfrm>
                <a:off x="4426"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3" name="Rectangle 457"/>
              <p:cNvSpPr>
                <a:spLocks noChangeArrowheads="1"/>
              </p:cNvSpPr>
              <p:nvPr/>
            </p:nvSpPr>
            <p:spPr bwMode="auto">
              <a:xfrm>
                <a:off x="3613"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4" name="Rectangle 458"/>
              <p:cNvSpPr>
                <a:spLocks noChangeArrowheads="1"/>
              </p:cNvSpPr>
              <p:nvPr/>
            </p:nvSpPr>
            <p:spPr bwMode="auto">
              <a:xfrm>
                <a:off x="3815"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5" name="Rectangle 459"/>
              <p:cNvSpPr>
                <a:spLocks noChangeArrowheads="1"/>
              </p:cNvSpPr>
              <p:nvPr/>
            </p:nvSpPr>
            <p:spPr bwMode="auto">
              <a:xfrm>
                <a:off x="3918"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6" name="Rectangle 460"/>
              <p:cNvSpPr>
                <a:spLocks noChangeArrowheads="1"/>
              </p:cNvSpPr>
              <p:nvPr/>
            </p:nvSpPr>
            <p:spPr bwMode="auto">
              <a:xfrm>
                <a:off x="4120"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7" name="Rectangle 461"/>
              <p:cNvSpPr>
                <a:spLocks noChangeArrowheads="1"/>
              </p:cNvSpPr>
              <p:nvPr/>
            </p:nvSpPr>
            <p:spPr bwMode="auto">
              <a:xfrm>
                <a:off x="4324"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8" name="Rectangle 462"/>
              <p:cNvSpPr>
                <a:spLocks noChangeArrowheads="1"/>
              </p:cNvSpPr>
              <p:nvPr/>
            </p:nvSpPr>
            <p:spPr bwMode="auto">
              <a:xfrm>
                <a:off x="4426"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9" name="Rectangle 463"/>
              <p:cNvSpPr>
                <a:spLocks noChangeArrowheads="1"/>
              </p:cNvSpPr>
              <p:nvPr/>
            </p:nvSpPr>
            <p:spPr bwMode="auto">
              <a:xfrm>
                <a:off x="3511"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0" name="Rectangle 464"/>
              <p:cNvSpPr>
                <a:spLocks noChangeArrowheads="1"/>
              </p:cNvSpPr>
              <p:nvPr/>
            </p:nvSpPr>
            <p:spPr bwMode="auto">
              <a:xfrm>
                <a:off x="3613"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1" name="Rectangle 465"/>
              <p:cNvSpPr>
                <a:spLocks noChangeArrowheads="1"/>
              </p:cNvSpPr>
              <p:nvPr/>
            </p:nvSpPr>
            <p:spPr bwMode="auto">
              <a:xfrm>
                <a:off x="3815"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2" name="Rectangle 466"/>
              <p:cNvSpPr>
                <a:spLocks noChangeArrowheads="1"/>
              </p:cNvSpPr>
              <p:nvPr/>
            </p:nvSpPr>
            <p:spPr bwMode="auto">
              <a:xfrm>
                <a:off x="4018"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3" name="Rectangle 467"/>
              <p:cNvSpPr>
                <a:spLocks noChangeArrowheads="1"/>
              </p:cNvSpPr>
              <p:nvPr/>
            </p:nvSpPr>
            <p:spPr bwMode="auto">
              <a:xfrm>
                <a:off x="4120"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4" name="Rectangle 468"/>
              <p:cNvSpPr>
                <a:spLocks noChangeArrowheads="1"/>
              </p:cNvSpPr>
              <p:nvPr/>
            </p:nvSpPr>
            <p:spPr bwMode="auto">
              <a:xfrm>
                <a:off x="4324"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5" name="Rectangle 469"/>
              <p:cNvSpPr>
                <a:spLocks noChangeArrowheads="1"/>
              </p:cNvSpPr>
              <p:nvPr/>
            </p:nvSpPr>
            <p:spPr bwMode="auto">
              <a:xfrm>
                <a:off x="3713"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6" name="Rectangle 470"/>
              <p:cNvSpPr>
                <a:spLocks noChangeArrowheads="1"/>
              </p:cNvSpPr>
              <p:nvPr/>
            </p:nvSpPr>
            <p:spPr bwMode="auto">
              <a:xfrm>
                <a:off x="39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7" name="Rectangle 471"/>
              <p:cNvSpPr>
                <a:spLocks noChangeArrowheads="1"/>
              </p:cNvSpPr>
              <p:nvPr/>
            </p:nvSpPr>
            <p:spPr bwMode="auto">
              <a:xfrm>
                <a:off x="40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8" name="Rectangle 472"/>
              <p:cNvSpPr>
                <a:spLocks noChangeArrowheads="1"/>
              </p:cNvSpPr>
              <p:nvPr/>
            </p:nvSpPr>
            <p:spPr bwMode="auto">
              <a:xfrm>
                <a:off x="4222"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9" name="Rectangle 473"/>
              <p:cNvSpPr>
                <a:spLocks noChangeArrowheads="1"/>
              </p:cNvSpPr>
              <p:nvPr/>
            </p:nvSpPr>
            <p:spPr bwMode="auto">
              <a:xfrm>
                <a:off x="4426" y="196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430" name="Rectangle 474"/>
              <p:cNvSpPr>
                <a:spLocks noChangeArrowheads="1"/>
              </p:cNvSpPr>
              <p:nvPr/>
            </p:nvSpPr>
            <p:spPr bwMode="auto">
              <a:xfrm>
                <a:off x="3713"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1" name="Rectangle 475"/>
              <p:cNvSpPr>
                <a:spLocks noChangeArrowheads="1"/>
              </p:cNvSpPr>
              <p:nvPr/>
            </p:nvSpPr>
            <p:spPr bwMode="auto">
              <a:xfrm>
                <a:off x="3918"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2" name="Rectangle 476"/>
              <p:cNvSpPr>
                <a:spLocks noChangeArrowheads="1"/>
              </p:cNvSpPr>
              <p:nvPr/>
            </p:nvSpPr>
            <p:spPr bwMode="auto">
              <a:xfrm>
                <a:off x="4222"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3" name="Rectangle 477"/>
              <p:cNvSpPr>
                <a:spLocks noChangeArrowheads="1"/>
              </p:cNvSpPr>
              <p:nvPr/>
            </p:nvSpPr>
            <p:spPr bwMode="auto">
              <a:xfrm>
                <a:off x="3815"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4" name="Rectangle 478"/>
              <p:cNvSpPr>
                <a:spLocks noChangeArrowheads="1"/>
              </p:cNvSpPr>
              <p:nvPr/>
            </p:nvSpPr>
            <p:spPr bwMode="auto">
              <a:xfrm>
                <a:off x="3613"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5" name="Rectangle 479"/>
              <p:cNvSpPr>
                <a:spLocks noChangeArrowheads="1"/>
              </p:cNvSpPr>
              <p:nvPr/>
            </p:nvSpPr>
            <p:spPr bwMode="auto">
              <a:xfrm>
                <a:off x="3613" y="240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6" name="Rectangle 480"/>
              <p:cNvSpPr>
                <a:spLocks noChangeArrowheads="1"/>
              </p:cNvSpPr>
              <p:nvPr/>
            </p:nvSpPr>
            <p:spPr bwMode="auto">
              <a:xfrm>
                <a:off x="3511"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7" name="Rectangle 481"/>
              <p:cNvSpPr>
                <a:spLocks noChangeArrowheads="1"/>
              </p:cNvSpPr>
              <p:nvPr/>
            </p:nvSpPr>
            <p:spPr bwMode="auto">
              <a:xfrm>
                <a:off x="4426"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8" name="Rectangle 482"/>
              <p:cNvSpPr>
                <a:spLocks noChangeArrowheads="1"/>
              </p:cNvSpPr>
              <p:nvPr/>
            </p:nvSpPr>
            <p:spPr bwMode="auto">
              <a:xfrm>
                <a:off x="4020"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9" name="Rectangle 483"/>
              <p:cNvSpPr>
                <a:spLocks noChangeArrowheads="1"/>
              </p:cNvSpPr>
              <p:nvPr/>
            </p:nvSpPr>
            <p:spPr bwMode="auto">
              <a:xfrm>
                <a:off x="3918" y="227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0" name="Rectangle 484"/>
              <p:cNvSpPr>
                <a:spLocks noChangeArrowheads="1"/>
              </p:cNvSpPr>
              <p:nvPr/>
            </p:nvSpPr>
            <p:spPr bwMode="auto">
              <a:xfrm>
                <a:off x="4122"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1" name="Rectangle 485"/>
              <p:cNvSpPr>
                <a:spLocks noChangeArrowheads="1"/>
              </p:cNvSpPr>
              <p:nvPr/>
            </p:nvSpPr>
            <p:spPr bwMode="auto">
              <a:xfrm>
                <a:off x="4020" y="248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2" name="Rectangle 486"/>
              <p:cNvSpPr>
                <a:spLocks noChangeArrowheads="1"/>
              </p:cNvSpPr>
              <p:nvPr/>
            </p:nvSpPr>
            <p:spPr bwMode="auto">
              <a:xfrm>
                <a:off x="4120" y="2605"/>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43" name="Rectangle 487"/>
              <p:cNvSpPr>
                <a:spLocks noChangeArrowheads="1"/>
              </p:cNvSpPr>
              <p:nvPr/>
            </p:nvSpPr>
            <p:spPr bwMode="auto">
              <a:xfrm>
                <a:off x="4324"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4" name="Rectangle 488"/>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5" name="Rectangle 489"/>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vert="horz" wrap="square" lIns="91440" tIns="45720" rIns="91440" bIns="45720" numCol="1" anchor="t" anchorCtr="0" compatLnSpc="1"/>
              <a:lstStyle/>
              <a:p>
                <a:endParaRPr lang="zh-CN" altLang="en-US"/>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vert="horz" wrap="square" lIns="91440" tIns="45720" rIns="91440" bIns="45720" numCol="1" anchor="t" anchorCtr="0" compatLnSpc="1"/>
              <a:lstStyle/>
              <a:p>
                <a:endParaRPr lang="zh-CN" altLang="en-US"/>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vert="horz" wrap="square" lIns="91440" tIns="45720" rIns="91440" bIns="45720" numCol="1" anchor="t" anchorCtr="0" compatLnSpc="1"/>
              <a:lstStyle/>
              <a:p>
                <a:endParaRPr lang="zh-CN" altLang="en-US"/>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grpSp>
        <p:grpSp>
          <p:nvGrpSpPr>
            <p:cNvPr id="370"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vert="horz" wrap="square" lIns="91440" tIns="45720" rIns="91440" bIns="45720" numCol="1" anchor="t" anchorCtr="0" compatLnSpc="1"/>
              <a:lstStyle/>
              <a:p>
                <a:endParaRPr lang="zh-CN" altLang="en-US"/>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vert="horz" wrap="square" lIns="91440" tIns="45720" rIns="91440" bIns="45720" numCol="1" anchor="t" anchorCtr="0" compatLnSpc="1"/>
              <a:lstStyle/>
              <a:p>
                <a:endParaRPr lang="zh-CN" altLang="en-US"/>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vert="horz" wrap="square" lIns="91440" tIns="45720" rIns="91440" bIns="45720" numCol="1" anchor="t" anchorCtr="0" compatLnSpc="1"/>
              <a:lstStyle/>
              <a:p>
                <a:endParaRPr lang="zh-CN" altLang="en-US"/>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vert="horz" wrap="square" lIns="91440" tIns="45720" rIns="91440" bIns="45720" numCol="1" anchor="t" anchorCtr="0" compatLnSpc="1"/>
              <a:lstStyle/>
              <a:p>
                <a:endParaRPr lang="zh-CN" altLang="en-US"/>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vert="horz" wrap="square" lIns="91440" tIns="45720" rIns="91440" bIns="45720" numCol="1" anchor="t" anchorCtr="0" compatLnSpc="1"/>
              <a:lstStyle/>
              <a:p>
                <a:endParaRPr lang="zh-CN" altLang="en-US"/>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vert="horz" wrap="square" lIns="91440" tIns="45720" rIns="91440" bIns="45720" numCol="1" anchor="t" anchorCtr="0" compatLnSpc="1"/>
              <a:lstStyle/>
              <a:p>
                <a:endParaRPr lang="zh-CN" altLang="en-US"/>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vert="horz" wrap="square" lIns="91440" tIns="45720" rIns="91440" bIns="45720" numCol="1" anchor="t" anchorCtr="0" compatLnSpc="1"/>
              <a:lstStyle/>
              <a:p>
                <a:endParaRPr lang="zh-CN" altLang="en-US"/>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vert="horz" wrap="square" lIns="91440" tIns="45720" rIns="91440" bIns="45720" numCol="1" anchor="t" anchorCtr="0" compatLnSpc="1"/>
              <a:lstStyle/>
              <a:p>
                <a:endParaRPr lang="zh-CN" altLang="en-US"/>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vert="horz" wrap="square" lIns="91440" tIns="45720" rIns="91440" bIns="45720" numCol="1" anchor="t" anchorCtr="0" compatLnSpc="1"/>
              <a:lstStyle/>
              <a:p>
                <a:endParaRPr lang="zh-CN" altLang="en-US"/>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vert="horz" wrap="square" lIns="91440" tIns="45720" rIns="91440" bIns="45720" numCol="1" anchor="t" anchorCtr="0" compatLnSpc="1"/>
              <a:lstStyle/>
              <a:p>
                <a:endParaRPr lang="zh-CN" altLang="en-US"/>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vert="horz" wrap="square" lIns="91440" tIns="45720" rIns="91440" bIns="45720" numCol="1" anchor="t" anchorCtr="0" compatLnSpc="1"/>
              <a:lstStyle/>
              <a:p>
                <a:endParaRPr lang="zh-CN" altLang="en-US"/>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vert="horz" wrap="square" lIns="91440" tIns="45720" rIns="91440" bIns="45720" numCol="1" anchor="t" anchorCtr="0" compatLnSpc="1"/>
              <a:lstStyle/>
              <a:p>
                <a:endParaRPr lang="zh-CN" altLang="en-US"/>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vert="horz" wrap="square" lIns="91440" tIns="45720" rIns="91440" bIns="45720" numCol="1" anchor="t" anchorCtr="0" compatLnSpc="1"/>
              <a:lstStyle/>
              <a:p>
                <a:endParaRPr lang="zh-CN" altLang="en-US"/>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vert="horz" wrap="square" lIns="91440" tIns="45720" rIns="91440" bIns="45720" numCol="1" anchor="t" anchorCtr="0" compatLnSpc="1"/>
              <a:lstStyle/>
              <a:p>
                <a:endParaRPr lang="zh-CN" altLang="en-US"/>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vert="horz" wrap="square" lIns="91440" tIns="45720" rIns="91440" bIns="45720" numCol="1" anchor="t" anchorCtr="0" compatLnSpc="1"/>
              <a:lstStyle/>
              <a:p>
                <a:endParaRPr lang="zh-CN" altLang="en-US"/>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vert="horz" wrap="square" lIns="91440" tIns="45720" rIns="91440" bIns="45720" numCol="1" anchor="t" anchorCtr="0" compatLnSpc="1"/>
              <a:lstStyle/>
              <a:p>
                <a:endParaRPr lang="zh-CN" altLang="en-US"/>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vert="horz" wrap="square" lIns="91440" tIns="45720" rIns="91440" bIns="45720" numCol="1" anchor="t" anchorCtr="0" compatLnSpc="1"/>
              <a:lstStyle/>
              <a:p>
                <a:endParaRPr lang="zh-CN" altLang="en-US"/>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vert="horz" wrap="square" lIns="91440" tIns="45720" rIns="91440" bIns="45720" numCol="1" anchor="t" anchorCtr="0" compatLnSpc="1"/>
              <a:lstStyle/>
              <a:p>
                <a:endParaRPr lang="zh-CN" altLang="en-US"/>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vert="horz" wrap="square" lIns="91440" tIns="45720" rIns="91440" bIns="45720" numCol="1" anchor="t" anchorCtr="0" compatLnSpc="1"/>
              <a:lstStyle/>
              <a:p>
                <a:endParaRPr lang="zh-CN" altLang="en-US"/>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vert="horz" wrap="square" lIns="91440" tIns="45720" rIns="91440" bIns="45720" numCol="1" anchor="t" anchorCtr="0" compatLnSpc="1"/>
              <a:lstStyle/>
              <a:p>
                <a:endParaRPr lang="zh-CN" altLang="en-US"/>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vert="horz" wrap="square" lIns="91440" tIns="45720" rIns="91440" bIns="45720" numCol="1" anchor="t" anchorCtr="0" compatLnSpc="1"/>
              <a:lstStyle/>
              <a:p>
                <a:endParaRPr lang="zh-CN" altLang="en-US"/>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vert="horz" wrap="square" lIns="91440" tIns="45720" rIns="91440" bIns="45720" numCol="1" anchor="t" anchorCtr="0" compatLnSpc="1"/>
              <a:lstStyle/>
              <a:p>
                <a:endParaRPr lang="zh-CN" altLang="en-US"/>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vert="horz" wrap="square" lIns="91440" tIns="45720" rIns="91440" bIns="45720" numCol="1" anchor="t" anchorCtr="0" compatLnSpc="1"/>
              <a:lstStyle/>
              <a:p>
                <a:endParaRPr lang="zh-CN" altLang="en-US"/>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vert="horz" wrap="square" lIns="91440" tIns="45720" rIns="91440" bIns="45720" numCol="1" anchor="t" anchorCtr="0" compatLnSpc="1"/>
              <a:lstStyle/>
              <a:p>
                <a:endParaRPr lang="zh-CN" altLang="en-US"/>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38" name="Rectangle 683"/>
              <p:cNvSpPr>
                <a:spLocks noChangeArrowheads="1"/>
              </p:cNvSpPr>
              <p:nvPr/>
            </p:nvSpPr>
            <p:spPr bwMode="auto">
              <a:xfrm>
                <a:off x="4682" y="1332"/>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2" name="Rectangle 687"/>
              <p:cNvSpPr>
                <a:spLocks noChangeArrowheads="1"/>
              </p:cNvSpPr>
              <p:nvPr/>
            </p:nvSpPr>
            <p:spPr bwMode="auto">
              <a:xfrm>
                <a:off x="555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3" name="Rectangle 688"/>
              <p:cNvSpPr>
                <a:spLocks noChangeArrowheads="1"/>
              </p:cNvSpPr>
              <p:nvPr/>
            </p:nvSpPr>
            <p:spPr bwMode="auto">
              <a:xfrm>
                <a:off x="55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4" name="Rectangle 689"/>
              <p:cNvSpPr>
                <a:spLocks noChangeArrowheads="1"/>
              </p:cNvSpPr>
              <p:nvPr/>
            </p:nvSpPr>
            <p:spPr bwMode="auto">
              <a:xfrm>
                <a:off x="55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5" name="Rectangle 690"/>
              <p:cNvSpPr>
                <a:spLocks noChangeArrowheads="1"/>
              </p:cNvSpPr>
              <p:nvPr/>
            </p:nvSpPr>
            <p:spPr bwMode="auto">
              <a:xfrm>
                <a:off x="555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6" name="Rectangle 691"/>
              <p:cNvSpPr>
                <a:spLocks noChangeArrowheads="1"/>
              </p:cNvSpPr>
              <p:nvPr/>
            </p:nvSpPr>
            <p:spPr bwMode="auto">
              <a:xfrm>
                <a:off x="5570" y="17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7" name="Rectangle 692"/>
              <p:cNvSpPr>
                <a:spLocks noChangeArrowheads="1"/>
              </p:cNvSpPr>
              <p:nvPr/>
            </p:nvSpPr>
            <p:spPr bwMode="auto">
              <a:xfrm>
                <a:off x="5550" y="1768"/>
                <a:ext cx="20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8" name="Rectangle 693"/>
              <p:cNvSpPr>
                <a:spLocks noChangeArrowheads="1"/>
              </p:cNvSpPr>
              <p:nvPr/>
            </p:nvSpPr>
            <p:spPr bwMode="auto">
              <a:xfrm>
                <a:off x="555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9" name="Rectangle 694"/>
              <p:cNvSpPr>
                <a:spLocks noChangeArrowheads="1"/>
              </p:cNvSpPr>
              <p:nvPr/>
            </p:nvSpPr>
            <p:spPr bwMode="auto">
              <a:xfrm>
                <a:off x="5570" y="1824"/>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0" name="Rectangle 695"/>
              <p:cNvSpPr>
                <a:spLocks noChangeArrowheads="1"/>
              </p:cNvSpPr>
              <p:nvPr/>
            </p:nvSpPr>
            <p:spPr bwMode="auto">
              <a:xfrm>
                <a:off x="5614" y="1824"/>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1" name="Rectangle 696"/>
              <p:cNvSpPr>
                <a:spLocks noChangeArrowheads="1"/>
              </p:cNvSpPr>
              <p:nvPr/>
            </p:nvSpPr>
            <p:spPr bwMode="auto">
              <a:xfrm>
                <a:off x="5550"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2" name="Rectangle 697"/>
              <p:cNvSpPr>
                <a:spLocks noChangeArrowheads="1"/>
              </p:cNvSpPr>
              <p:nvPr/>
            </p:nvSpPr>
            <p:spPr bwMode="auto">
              <a:xfrm>
                <a:off x="5592" y="1936"/>
                <a:ext cx="100"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3" name="Rectangle 698"/>
              <p:cNvSpPr>
                <a:spLocks noChangeArrowheads="1"/>
              </p:cNvSpPr>
              <p:nvPr/>
            </p:nvSpPr>
            <p:spPr bwMode="auto">
              <a:xfrm>
                <a:off x="5656" y="1993"/>
                <a:ext cx="3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4" name="Rectangle 699"/>
              <p:cNvSpPr>
                <a:spLocks noChangeArrowheads="1"/>
              </p:cNvSpPr>
              <p:nvPr/>
            </p:nvSpPr>
            <p:spPr bwMode="auto">
              <a:xfrm>
                <a:off x="5550"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5" name="Rectangle 700"/>
              <p:cNvSpPr>
                <a:spLocks noChangeArrowheads="1"/>
              </p:cNvSpPr>
              <p:nvPr/>
            </p:nvSpPr>
            <p:spPr bwMode="auto">
              <a:xfrm>
                <a:off x="5592" y="204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6" name="Rectangle 701"/>
              <p:cNvSpPr>
                <a:spLocks noChangeArrowheads="1"/>
              </p:cNvSpPr>
              <p:nvPr/>
            </p:nvSpPr>
            <p:spPr bwMode="auto">
              <a:xfrm>
                <a:off x="5570" y="21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7" name="Rectangle 702"/>
              <p:cNvSpPr>
                <a:spLocks noChangeArrowheads="1"/>
              </p:cNvSpPr>
              <p:nvPr/>
            </p:nvSpPr>
            <p:spPr bwMode="auto">
              <a:xfrm>
                <a:off x="5614" y="2161"/>
                <a:ext cx="20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8" name="Rectangle 703"/>
              <p:cNvSpPr>
                <a:spLocks noChangeArrowheads="1"/>
              </p:cNvSpPr>
              <p:nvPr/>
            </p:nvSpPr>
            <p:spPr bwMode="auto">
              <a:xfrm>
                <a:off x="5550" y="232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9" name="Rectangle 704"/>
              <p:cNvSpPr>
                <a:spLocks noChangeArrowheads="1"/>
              </p:cNvSpPr>
              <p:nvPr/>
            </p:nvSpPr>
            <p:spPr bwMode="auto">
              <a:xfrm>
                <a:off x="5592" y="232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0" name="Rectangle 705"/>
              <p:cNvSpPr>
                <a:spLocks noChangeArrowheads="1"/>
              </p:cNvSpPr>
              <p:nvPr/>
            </p:nvSpPr>
            <p:spPr bwMode="auto">
              <a:xfrm>
                <a:off x="5656" y="232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1" name="Rectangle 706"/>
              <p:cNvSpPr>
                <a:spLocks noChangeArrowheads="1"/>
              </p:cNvSpPr>
              <p:nvPr/>
            </p:nvSpPr>
            <p:spPr bwMode="auto">
              <a:xfrm>
                <a:off x="557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2" name="Rectangle 707"/>
              <p:cNvSpPr>
                <a:spLocks noChangeArrowheads="1"/>
              </p:cNvSpPr>
              <p:nvPr/>
            </p:nvSpPr>
            <p:spPr bwMode="auto">
              <a:xfrm>
                <a:off x="5570" y="244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3" name="Rectangle 708"/>
              <p:cNvSpPr>
                <a:spLocks noChangeArrowheads="1"/>
              </p:cNvSpPr>
              <p:nvPr/>
            </p:nvSpPr>
            <p:spPr bwMode="auto">
              <a:xfrm>
                <a:off x="5550"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4" name="Rectangle 709"/>
              <p:cNvSpPr>
                <a:spLocks noChangeArrowheads="1"/>
              </p:cNvSpPr>
              <p:nvPr/>
            </p:nvSpPr>
            <p:spPr bwMode="auto">
              <a:xfrm>
                <a:off x="5592" y="2499"/>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5" name="Rectangle 710"/>
              <p:cNvSpPr>
                <a:spLocks noChangeArrowheads="1"/>
              </p:cNvSpPr>
              <p:nvPr/>
            </p:nvSpPr>
            <p:spPr bwMode="auto">
              <a:xfrm>
                <a:off x="5550" y="2555"/>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6" name="Rectangle 711"/>
              <p:cNvSpPr>
                <a:spLocks noChangeArrowheads="1"/>
              </p:cNvSpPr>
              <p:nvPr/>
            </p:nvSpPr>
            <p:spPr bwMode="auto">
              <a:xfrm>
                <a:off x="559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7" name="Rectangle 712"/>
              <p:cNvSpPr>
                <a:spLocks noChangeArrowheads="1"/>
              </p:cNvSpPr>
              <p:nvPr/>
            </p:nvSpPr>
            <p:spPr bwMode="auto">
              <a:xfrm>
                <a:off x="5636"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8" name="Rectangle 713"/>
              <p:cNvSpPr>
                <a:spLocks noChangeArrowheads="1"/>
              </p:cNvSpPr>
              <p:nvPr/>
            </p:nvSpPr>
            <p:spPr bwMode="auto">
              <a:xfrm>
                <a:off x="565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9" name="Rectangle 714"/>
              <p:cNvSpPr>
                <a:spLocks noChangeArrowheads="1"/>
              </p:cNvSpPr>
              <p:nvPr/>
            </p:nvSpPr>
            <p:spPr bwMode="auto">
              <a:xfrm>
                <a:off x="5550" y="272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0" name="Rectangle 715"/>
              <p:cNvSpPr>
                <a:spLocks noChangeArrowheads="1"/>
              </p:cNvSpPr>
              <p:nvPr/>
            </p:nvSpPr>
            <p:spPr bwMode="auto">
              <a:xfrm>
                <a:off x="5592" y="2724"/>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1" name="Rectangle 716"/>
              <p:cNvSpPr>
                <a:spLocks noChangeArrowheads="1"/>
              </p:cNvSpPr>
              <p:nvPr/>
            </p:nvSpPr>
            <p:spPr bwMode="auto">
              <a:xfrm>
                <a:off x="557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2" name="Rectangle 717"/>
              <p:cNvSpPr>
                <a:spLocks noChangeArrowheads="1"/>
              </p:cNvSpPr>
              <p:nvPr/>
            </p:nvSpPr>
            <p:spPr bwMode="auto">
              <a:xfrm>
                <a:off x="5614" y="2780"/>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3" name="Rectangle 718"/>
              <p:cNvSpPr>
                <a:spLocks noChangeArrowheads="1"/>
              </p:cNvSpPr>
              <p:nvPr/>
            </p:nvSpPr>
            <p:spPr bwMode="auto">
              <a:xfrm>
                <a:off x="5550"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4" name="Rectangle 719"/>
              <p:cNvSpPr>
                <a:spLocks noChangeArrowheads="1"/>
              </p:cNvSpPr>
              <p:nvPr/>
            </p:nvSpPr>
            <p:spPr bwMode="auto">
              <a:xfrm>
                <a:off x="559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5" name="Rectangle 720"/>
              <p:cNvSpPr>
                <a:spLocks noChangeArrowheads="1"/>
              </p:cNvSpPr>
              <p:nvPr/>
            </p:nvSpPr>
            <p:spPr bwMode="auto">
              <a:xfrm>
                <a:off x="5744"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6" name="Rectangle 721"/>
              <p:cNvSpPr>
                <a:spLocks noChangeArrowheads="1"/>
              </p:cNvSpPr>
              <p:nvPr/>
            </p:nvSpPr>
            <p:spPr bwMode="auto">
              <a:xfrm>
                <a:off x="576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7" name="Rectangle 722"/>
              <p:cNvSpPr>
                <a:spLocks noChangeArrowheads="1"/>
              </p:cNvSpPr>
              <p:nvPr/>
            </p:nvSpPr>
            <p:spPr bwMode="auto">
              <a:xfrm>
                <a:off x="5786"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8" name="Rectangle 723"/>
              <p:cNvSpPr>
                <a:spLocks noChangeArrowheads="1"/>
              </p:cNvSpPr>
              <p:nvPr/>
            </p:nvSpPr>
            <p:spPr bwMode="auto">
              <a:xfrm>
                <a:off x="568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9" name="Rectangle 724"/>
              <p:cNvSpPr>
                <a:spLocks noChangeArrowheads="1"/>
              </p:cNvSpPr>
              <p:nvPr/>
            </p:nvSpPr>
            <p:spPr bwMode="auto">
              <a:xfrm>
                <a:off x="5722" y="1710"/>
                <a:ext cx="2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0" name="Rectangle 725"/>
              <p:cNvSpPr>
                <a:spLocks noChangeArrowheads="1"/>
              </p:cNvSpPr>
              <p:nvPr/>
            </p:nvSpPr>
            <p:spPr bwMode="auto">
              <a:xfrm>
                <a:off x="568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1" name="Rectangle 726"/>
              <p:cNvSpPr>
                <a:spLocks noChangeArrowheads="1"/>
              </p:cNvSpPr>
              <p:nvPr/>
            </p:nvSpPr>
            <p:spPr bwMode="auto">
              <a:xfrm>
                <a:off x="5786" y="18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2" name="Rectangle 727"/>
              <p:cNvSpPr>
                <a:spLocks noChangeArrowheads="1"/>
              </p:cNvSpPr>
              <p:nvPr/>
            </p:nvSpPr>
            <p:spPr bwMode="auto">
              <a:xfrm>
                <a:off x="5700" y="199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3" name="Rectangle 728"/>
              <p:cNvSpPr>
                <a:spLocks noChangeArrowheads="1"/>
              </p:cNvSpPr>
              <p:nvPr/>
            </p:nvSpPr>
            <p:spPr bwMode="auto">
              <a:xfrm>
                <a:off x="5786"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4" name="Rectangle 729"/>
              <p:cNvSpPr>
                <a:spLocks noChangeArrowheads="1"/>
              </p:cNvSpPr>
              <p:nvPr/>
            </p:nvSpPr>
            <p:spPr bwMode="auto">
              <a:xfrm>
                <a:off x="5636" y="227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5" name="Rectangle 730"/>
              <p:cNvSpPr>
                <a:spLocks noChangeArrowheads="1"/>
              </p:cNvSpPr>
              <p:nvPr/>
            </p:nvSpPr>
            <p:spPr bwMode="auto">
              <a:xfrm>
                <a:off x="574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6" name="Rectangle 731"/>
              <p:cNvSpPr>
                <a:spLocks noChangeArrowheads="1"/>
              </p:cNvSpPr>
              <p:nvPr/>
            </p:nvSpPr>
            <p:spPr bwMode="auto">
              <a:xfrm>
                <a:off x="5786"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7" name="Rectangle 732"/>
              <p:cNvSpPr>
                <a:spLocks noChangeArrowheads="1"/>
              </p:cNvSpPr>
              <p:nvPr/>
            </p:nvSpPr>
            <p:spPr bwMode="auto">
              <a:xfrm>
                <a:off x="5656" y="2387"/>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8" name="Rectangle 733"/>
              <p:cNvSpPr>
                <a:spLocks noChangeArrowheads="1"/>
              </p:cNvSpPr>
              <p:nvPr/>
            </p:nvSpPr>
            <p:spPr bwMode="auto">
              <a:xfrm>
                <a:off x="5786"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9" name="Rectangle 734"/>
              <p:cNvSpPr>
                <a:spLocks noChangeArrowheads="1"/>
              </p:cNvSpPr>
              <p:nvPr/>
            </p:nvSpPr>
            <p:spPr bwMode="auto">
              <a:xfrm>
                <a:off x="5786"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90" name="Rectangle 735"/>
              <p:cNvSpPr>
                <a:spLocks noChangeArrowheads="1"/>
              </p:cNvSpPr>
              <p:nvPr/>
            </p:nvSpPr>
            <p:spPr bwMode="auto">
              <a:xfrm>
                <a:off x="578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91" name="Rectangle 736"/>
              <p:cNvSpPr>
                <a:spLocks noChangeArrowheads="1"/>
              </p:cNvSpPr>
              <p:nvPr/>
            </p:nvSpPr>
            <p:spPr bwMode="auto">
              <a:xfrm>
                <a:off x="5700" y="266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2" name="Rectangle 737"/>
              <p:cNvSpPr>
                <a:spLocks noChangeArrowheads="1"/>
              </p:cNvSpPr>
              <p:nvPr/>
            </p:nvSpPr>
            <p:spPr bwMode="auto">
              <a:xfrm>
                <a:off x="57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3" name="Rectangle 738"/>
              <p:cNvSpPr>
                <a:spLocks noChangeArrowheads="1"/>
              </p:cNvSpPr>
              <p:nvPr/>
            </p:nvSpPr>
            <p:spPr bwMode="auto">
              <a:xfrm>
                <a:off x="5786"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4" name="Rectangle 739"/>
              <p:cNvSpPr>
                <a:spLocks noChangeArrowheads="1"/>
              </p:cNvSpPr>
              <p:nvPr/>
            </p:nvSpPr>
            <p:spPr bwMode="auto">
              <a:xfrm>
                <a:off x="570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5" name="Rectangle 740"/>
              <p:cNvSpPr>
                <a:spLocks noChangeArrowheads="1"/>
              </p:cNvSpPr>
              <p:nvPr/>
            </p:nvSpPr>
            <p:spPr bwMode="auto">
              <a:xfrm>
                <a:off x="559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6" name="Rectangle 741"/>
              <p:cNvSpPr>
                <a:spLocks noChangeArrowheads="1"/>
              </p:cNvSpPr>
              <p:nvPr/>
            </p:nvSpPr>
            <p:spPr bwMode="auto">
              <a:xfrm>
                <a:off x="572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7" name="Rectangle 742"/>
              <p:cNvSpPr>
                <a:spLocks noChangeArrowheads="1"/>
              </p:cNvSpPr>
              <p:nvPr/>
            </p:nvSpPr>
            <p:spPr bwMode="auto">
              <a:xfrm>
                <a:off x="5550"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8" name="Rectangle 743"/>
              <p:cNvSpPr>
                <a:spLocks noChangeArrowheads="1"/>
              </p:cNvSpPr>
              <p:nvPr/>
            </p:nvSpPr>
            <p:spPr bwMode="auto">
              <a:xfrm>
                <a:off x="563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9" name="Rectangle 744"/>
              <p:cNvSpPr>
                <a:spLocks noChangeArrowheads="1"/>
              </p:cNvSpPr>
              <p:nvPr/>
            </p:nvSpPr>
            <p:spPr bwMode="auto">
              <a:xfrm>
                <a:off x="5658"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0" name="Rectangle 745"/>
              <p:cNvSpPr>
                <a:spLocks noChangeArrowheads="1"/>
              </p:cNvSpPr>
              <p:nvPr/>
            </p:nvSpPr>
            <p:spPr bwMode="auto">
              <a:xfrm>
                <a:off x="5656"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1" name="Rectangle 746"/>
              <p:cNvSpPr>
                <a:spLocks noChangeArrowheads="1"/>
              </p:cNvSpPr>
              <p:nvPr/>
            </p:nvSpPr>
            <p:spPr bwMode="auto">
              <a:xfrm>
                <a:off x="5614"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2" name="Rectangle 747"/>
              <p:cNvSpPr>
                <a:spLocks noChangeArrowheads="1"/>
              </p:cNvSpPr>
              <p:nvPr/>
            </p:nvSpPr>
            <p:spPr bwMode="auto">
              <a:xfrm>
                <a:off x="555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3" name="Rectangle 748"/>
              <p:cNvSpPr>
                <a:spLocks noChangeArrowheads="1"/>
              </p:cNvSpPr>
              <p:nvPr/>
            </p:nvSpPr>
            <p:spPr bwMode="auto">
              <a:xfrm>
                <a:off x="559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4" name="Rectangle 749"/>
              <p:cNvSpPr>
                <a:spLocks noChangeArrowheads="1"/>
              </p:cNvSpPr>
              <p:nvPr/>
            </p:nvSpPr>
            <p:spPr bwMode="auto">
              <a:xfrm>
                <a:off x="5614"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5" name="Rectangle 750"/>
              <p:cNvSpPr>
                <a:spLocks noChangeArrowheads="1"/>
              </p:cNvSpPr>
              <p:nvPr/>
            </p:nvSpPr>
            <p:spPr bwMode="auto">
              <a:xfrm>
                <a:off x="5722"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6" name="Rectangle 751"/>
              <p:cNvSpPr>
                <a:spLocks noChangeArrowheads="1"/>
              </p:cNvSpPr>
              <p:nvPr/>
            </p:nvSpPr>
            <p:spPr bwMode="auto">
              <a:xfrm>
                <a:off x="5550"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7" name="Rectangle 752"/>
              <p:cNvSpPr>
                <a:spLocks noChangeArrowheads="1"/>
              </p:cNvSpPr>
              <p:nvPr/>
            </p:nvSpPr>
            <p:spPr bwMode="auto">
              <a:xfrm>
                <a:off x="5700" y="31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8" name="Rectangle 753"/>
              <p:cNvSpPr>
                <a:spLocks noChangeArrowheads="1"/>
              </p:cNvSpPr>
              <p:nvPr/>
            </p:nvSpPr>
            <p:spPr bwMode="auto">
              <a:xfrm>
                <a:off x="5614"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9" name="Rectangle 754"/>
              <p:cNvSpPr>
                <a:spLocks noChangeArrowheads="1"/>
              </p:cNvSpPr>
              <p:nvPr/>
            </p:nvSpPr>
            <p:spPr bwMode="auto">
              <a:xfrm>
                <a:off x="568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0" name="Rectangle 755"/>
              <p:cNvSpPr>
                <a:spLocks noChangeArrowheads="1"/>
              </p:cNvSpPr>
              <p:nvPr/>
            </p:nvSpPr>
            <p:spPr bwMode="auto">
              <a:xfrm>
                <a:off x="5550"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1" name="Rectangle 756"/>
              <p:cNvSpPr>
                <a:spLocks noChangeArrowheads="1"/>
              </p:cNvSpPr>
              <p:nvPr/>
            </p:nvSpPr>
            <p:spPr bwMode="auto">
              <a:xfrm>
                <a:off x="5656" y="3294"/>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2" name="Rectangle 757"/>
              <p:cNvSpPr>
                <a:spLocks noChangeArrowheads="1"/>
              </p:cNvSpPr>
              <p:nvPr/>
            </p:nvSpPr>
            <p:spPr bwMode="auto">
              <a:xfrm>
                <a:off x="5614"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3" name="Rectangle 758"/>
              <p:cNvSpPr>
                <a:spLocks noChangeArrowheads="1"/>
              </p:cNvSpPr>
              <p:nvPr/>
            </p:nvSpPr>
            <p:spPr bwMode="auto">
              <a:xfrm>
                <a:off x="5550"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4" name="Rectangle 759"/>
              <p:cNvSpPr>
                <a:spLocks noChangeArrowheads="1"/>
              </p:cNvSpPr>
              <p:nvPr/>
            </p:nvSpPr>
            <p:spPr bwMode="auto">
              <a:xfrm>
                <a:off x="565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5" name="Rectangle 760"/>
              <p:cNvSpPr>
                <a:spLocks noChangeArrowheads="1"/>
              </p:cNvSpPr>
              <p:nvPr/>
            </p:nvSpPr>
            <p:spPr bwMode="auto">
              <a:xfrm>
                <a:off x="578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6" name="Rectangle 761"/>
              <p:cNvSpPr>
                <a:spLocks noChangeArrowheads="1"/>
              </p:cNvSpPr>
              <p:nvPr/>
            </p:nvSpPr>
            <p:spPr bwMode="auto">
              <a:xfrm>
                <a:off x="5786" y="350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7" name="Rectangle 762"/>
              <p:cNvSpPr>
                <a:spLocks noChangeArrowheads="1"/>
              </p:cNvSpPr>
              <p:nvPr/>
            </p:nvSpPr>
            <p:spPr bwMode="auto">
              <a:xfrm>
                <a:off x="5550" y="356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8" name="Rectangle 763"/>
              <p:cNvSpPr>
                <a:spLocks noChangeArrowheads="1"/>
              </p:cNvSpPr>
              <p:nvPr/>
            </p:nvSpPr>
            <p:spPr bwMode="auto">
              <a:xfrm>
                <a:off x="565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9" name="Rectangle 764"/>
              <p:cNvSpPr>
                <a:spLocks noChangeArrowheads="1"/>
              </p:cNvSpPr>
              <p:nvPr/>
            </p:nvSpPr>
            <p:spPr bwMode="auto">
              <a:xfrm>
                <a:off x="5656" y="367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0" name="Rectangle 765"/>
              <p:cNvSpPr>
                <a:spLocks noChangeArrowheads="1"/>
              </p:cNvSpPr>
              <p:nvPr/>
            </p:nvSpPr>
            <p:spPr bwMode="auto">
              <a:xfrm>
                <a:off x="578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1" name="Rectangle 766"/>
              <p:cNvSpPr>
                <a:spLocks noChangeArrowheads="1"/>
              </p:cNvSpPr>
              <p:nvPr/>
            </p:nvSpPr>
            <p:spPr bwMode="auto">
              <a:xfrm>
                <a:off x="578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2" name="Rectangle 767"/>
              <p:cNvSpPr>
                <a:spLocks noChangeArrowheads="1"/>
              </p:cNvSpPr>
              <p:nvPr/>
            </p:nvSpPr>
            <p:spPr bwMode="auto">
              <a:xfrm>
                <a:off x="580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3" name="Rectangle 768"/>
              <p:cNvSpPr>
                <a:spLocks noChangeArrowheads="1"/>
              </p:cNvSpPr>
              <p:nvPr/>
            </p:nvSpPr>
            <p:spPr bwMode="auto">
              <a:xfrm>
                <a:off x="5828"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4" name="Rectangle 769"/>
              <p:cNvSpPr>
                <a:spLocks noChangeArrowheads="1"/>
              </p:cNvSpPr>
              <p:nvPr/>
            </p:nvSpPr>
            <p:spPr bwMode="auto">
              <a:xfrm>
                <a:off x="58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5" name="Rectangle 770"/>
              <p:cNvSpPr>
                <a:spLocks noChangeArrowheads="1"/>
              </p:cNvSpPr>
              <p:nvPr/>
            </p:nvSpPr>
            <p:spPr bwMode="auto">
              <a:xfrm>
                <a:off x="58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6" name="Rectangle 771"/>
              <p:cNvSpPr>
                <a:spLocks noChangeArrowheads="1"/>
              </p:cNvSpPr>
              <p:nvPr/>
            </p:nvSpPr>
            <p:spPr bwMode="auto">
              <a:xfrm>
                <a:off x="589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7" name="Rectangle 772"/>
              <p:cNvSpPr>
                <a:spLocks noChangeArrowheads="1"/>
              </p:cNvSpPr>
              <p:nvPr/>
            </p:nvSpPr>
            <p:spPr bwMode="auto">
              <a:xfrm>
                <a:off x="5806" y="1880"/>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8" name="Rectangle 773"/>
              <p:cNvSpPr>
                <a:spLocks noChangeArrowheads="1"/>
              </p:cNvSpPr>
              <p:nvPr/>
            </p:nvSpPr>
            <p:spPr bwMode="auto">
              <a:xfrm>
                <a:off x="5784"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9" name="Rectangle 774"/>
              <p:cNvSpPr>
                <a:spLocks noChangeArrowheads="1"/>
              </p:cNvSpPr>
              <p:nvPr/>
            </p:nvSpPr>
            <p:spPr bwMode="auto">
              <a:xfrm>
                <a:off x="5592" y="2105"/>
                <a:ext cx="22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0" name="Rectangle 775"/>
              <p:cNvSpPr>
                <a:spLocks noChangeArrowheads="1"/>
              </p:cNvSpPr>
              <p:nvPr/>
            </p:nvSpPr>
            <p:spPr bwMode="auto">
              <a:xfrm>
                <a:off x="5850" y="2105"/>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1" name="Rectangle 776"/>
              <p:cNvSpPr>
                <a:spLocks noChangeArrowheads="1"/>
              </p:cNvSpPr>
              <p:nvPr/>
            </p:nvSpPr>
            <p:spPr bwMode="auto">
              <a:xfrm>
                <a:off x="5684" y="2217"/>
                <a:ext cx="220"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2" name="Rectangle 777"/>
              <p:cNvSpPr>
                <a:spLocks noChangeArrowheads="1"/>
              </p:cNvSpPr>
              <p:nvPr/>
            </p:nvSpPr>
            <p:spPr bwMode="auto">
              <a:xfrm>
                <a:off x="578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3" name="Rectangle 778"/>
              <p:cNvSpPr>
                <a:spLocks noChangeArrowheads="1"/>
              </p:cNvSpPr>
              <p:nvPr/>
            </p:nvSpPr>
            <p:spPr bwMode="auto">
              <a:xfrm>
                <a:off x="580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4" name="Rectangle 779"/>
              <p:cNvSpPr>
                <a:spLocks noChangeArrowheads="1"/>
              </p:cNvSpPr>
              <p:nvPr/>
            </p:nvSpPr>
            <p:spPr bwMode="auto">
              <a:xfrm>
                <a:off x="5806" y="2387"/>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5" name="Rectangle 780"/>
              <p:cNvSpPr>
                <a:spLocks noChangeArrowheads="1"/>
              </p:cNvSpPr>
              <p:nvPr/>
            </p:nvSpPr>
            <p:spPr bwMode="auto">
              <a:xfrm>
                <a:off x="589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6" name="Rectangle 781"/>
              <p:cNvSpPr>
                <a:spLocks noChangeArrowheads="1"/>
              </p:cNvSpPr>
              <p:nvPr/>
            </p:nvSpPr>
            <p:spPr bwMode="auto">
              <a:xfrm>
                <a:off x="5784"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7" name="Rectangle 782"/>
              <p:cNvSpPr>
                <a:spLocks noChangeArrowheads="1"/>
              </p:cNvSpPr>
              <p:nvPr/>
            </p:nvSpPr>
            <p:spPr bwMode="auto">
              <a:xfrm>
                <a:off x="5784"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8" name="Rectangle 783"/>
              <p:cNvSpPr>
                <a:spLocks noChangeArrowheads="1"/>
              </p:cNvSpPr>
              <p:nvPr/>
            </p:nvSpPr>
            <p:spPr bwMode="auto">
              <a:xfrm>
                <a:off x="589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9" name="Rectangle 784"/>
              <p:cNvSpPr>
                <a:spLocks noChangeArrowheads="1"/>
              </p:cNvSpPr>
              <p:nvPr/>
            </p:nvSpPr>
            <p:spPr bwMode="auto">
              <a:xfrm>
                <a:off x="580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0" name="Rectangle 785"/>
              <p:cNvSpPr>
                <a:spLocks noChangeArrowheads="1"/>
              </p:cNvSpPr>
              <p:nvPr/>
            </p:nvSpPr>
            <p:spPr bwMode="auto">
              <a:xfrm>
                <a:off x="5828" y="2780"/>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1" name="Rectangle 786"/>
              <p:cNvSpPr>
                <a:spLocks noChangeArrowheads="1"/>
              </p:cNvSpPr>
              <p:nvPr/>
            </p:nvSpPr>
            <p:spPr bwMode="auto">
              <a:xfrm>
                <a:off x="591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2" name="Rectangle 787"/>
              <p:cNvSpPr>
                <a:spLocks noChangeArrowheads="1"/>
              </p:cNvSpPr>
              <p:nvPr/>
            </p:nvSpPr>
            <p:spPr bwMode="auto">
              <a:xfrm>
                <a:off x="593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3" name="Rectangle 788"/>
              <p:cNvSpPr>
                <a:spLocks noChangeArrowheads="1"/>
              </p:cNvSpPr>
              <p:nvPr/>
            </p:nvSpPr>
            <p:spPr bwMode="auto">
              <a:xfrm>
                <a:off x="598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4" name="Rectangle 789"/>
              <p:cNvSpPr>
                <a:spLocks noChangeArrowheads="1"/>
              </p:cNvSpPr>
              <p:nvPr/>
            </p:nvSpPr>
            <p:spPr bwMode="auto">
              <a:xfrm>
                <a:off x="600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5" name="Rectangle 790"/>
              <p:cNvSpPr>
                <a:spLocks noChangeArrowheads="1"/>
              </p:cNvSpPr>
              <p:nvPr/>
            </p:nvSpPr>
            <p:spPr bwMode="auto">
              <a:xfrm>
                <a:off x="602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6" name="Rectangle 791"/>
              <p:cNvSpPr>
                <a:spLocks noChangeArrowheads="1"/>
              </p:cNvSpPr>
              <p:nvPr/>
            </p:nvSpPr>
            <p:spPr bwMode="auto">
              <a:xfrm>
                <a:off x="602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7" name="Rectangle 792"/>
              <p:cNvSpPr>
                <a:spLocks noChangeArrowheads="1"/>
              </p:cNvSpPr>
              <p:nvPr/>
            </p:nvSpPr>
            <p:spPr bwMode="auto">
              <a:xfrm>
                <a:off x="5700" y="1824"/>
                <a:ext cx="228"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8" name="Rectangle 793"/>
              <p:cNvSpPr>
                <a:spLocks noChangeArrowheads="1"/>
              </p:cNvSpPr>
              <p:nvPr/>
            </p:nvSpPr>
            <p:spPr bwMode="auto">
              <a:xfrm>
                <a:off x="5942" y="1824"/>
                <a:ext cx="7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9" name="Rectangle 794"/>
              <p:cNvSpPr>
                <a:spLocks noChangeArrowheads="1"/>
              </p:cNvSpPr>
              <p:nvPr/>
            </p:nvSpPr>
            <p:spPr bwMode="auto">
              <a:xfrm>
                <a:off x="6022"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0" name="Rectangle 795"/>
              <p:cNvSpPr>
                <a:spLocks noChangeArrowheads="1"/>
              </p:cNvSpPr>
              <p:nvPr/>
            </p:nvSpPr>
            <p:spPr bwMode="auto">
              <a:xfrm>
                <a:off x="6022" y="18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1" name="Rectangle 796"/>
              <p:cNvSpPr>
                <a:spLocks noChangeArrowheads="1"/>
              </p:cNvSpPr>
              <p:nvPr/>
            </p:nvSpPr>
            <p:spPr bwMode="auto">
              <a:xfrm>
                <a:off x="5700" y="1936"/>
                <a:ext cx="228"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2" name="Rectangle 797"/>
              <p:cNvSpPr>
                <a:spLocks noChangeArrowheads="1"/>
              </p:cNvSpPr>
              <p:nvPr/>
            </p:nvSpPr>
            <p:spPr bwMode="auto">
              <a:xfrm>
                <a:off x="5958"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3" name="Rectangle 798"/>
              <p:cNvSpPr>
                <a:spLocks noChangeArrowheads="1"/>
              </p:cNvSpPr>
              <p:nvPr/>
            </p:nvSpPr>
            <p:spPr bwMode="auto">
              <a:xfrm>
                <a:off x="5978" y="1936"/>
                <a:ext cx="36"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4" name="Rectangle 799"/>
              <p:cNvSpPr>
                <a:spLocks noChangeArrowheads="1"/>
              </p:cNvSpPr>
              <p:nvPr/>
            </p:nvSpPr>
            <p:spPr bwMode="auto">
              <a:xfrm>
                <a:off x="5914" y="204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5" name="Rectangle 800"/>
              <p:cNvSpPr>
                <a:spLocks noChangeArrowheads="1"/>
              </p:cNvSpPr>
              <p:nvPr/>
            </p:nvSpPr>
            <p:spPr bwMode="auto">
              <a:xfrm>
                <a:off x="5958"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6" name="Rectangle 801"/>
              <p:cNvSpPr>
                <a:spLocks noChangeArrowheads="1"/>
              </p:cNvSpPr>
              <p:nvPr/>
            </p:nvSpPr>
            <p:spPr bwMode="auto">
              <a:xfrm>
                <a:off x="6022"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7" name="Rectangle 802"/>
              <p:cNvSpPr>
                <a:spLocks noChangeArrowheads="1"/>
              </p:cNvSpPr>
              <p:nvPr/>
            </p:nvSpPr>
            <p:spPr bwMode="auto">
              <a:xfrm>
                <a:off x="5936"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8" name="Rectangle 803"/>
              <p:cNvSpPr>
                <a:spLocks noChangeArrowheads="1"/>
              </p:cNvSpPr>
              <p:nvPr/>
            </p:nvSpPr>
            <p:spPr bwMode="auto">
              <a:xfrm>
                <a:off x="6000" y="21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9" name="Rectangle 804"/>
              <p:cNvSpPr>
                <a:spLocks noChangeArrowheads="1"/>
              </p:cNvSpPr>
              <p:nvPr/>
            </p:nvSpPr>
            <p:spPr bwMode="auto">
              <a:xfrm>
                <a:off x="6022"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0" name="Rectangle 805"/>
              <p:cNvSpPr>
                <a:spLocks noChangeArrowheads="1"/>
              </p:cNvSpPr>
              <p:nvPr/>
            </p:nvSpPr>
            <p:spPr bwMode="auto">
              <a:xfrm>
                <a:off x="5980"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1" name="Rectangle 806"/>
              <p:cNvSpPr>
                <a:spLocks noChangeArrowheads="1"/>
              </p:cNvSpPr>
              <p:nvPr/>
            </p:nvSpPr>
            <p:spPr bwMode="auto">
              <a:xfrm>
                <a:off x="6022"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2" name="Rectangle 807"/>
              <p:cNvSpPr>
                <a:spLocks noChangeArrowheads="1"/>
              </p:cNvSpPr>
              <p:nvPr/>
            </p:nvSpPr>
            <p:spPr bwMode="auto">
              <a:xfrm>
                <a:off x="5980" y="2217"/>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3" name="Rectangle 808"/>
              <p:cNvSpPr>
                <a:spLocks noChangeArrowheads="1"/>
              </p:cNvSpPr>
              <p:nvPr/>
            </p:nvSpPr>
            <p:spPr bwMode="auto">
              <a:xfrm>
                <a:off x="6022" y="22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4" name="Rectangle 809"/>
              <p:cNvSpPr>
                <a:spLocks noChangeArrowheads="1"/>
              </p:cNvSpPr>
              <p:nvPr/>
            </p:nvSpPr>
            <p:spPr bwMode="auto">
              <a:xfrm>
                <a:off x="5870" y="2273"/>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5" name="Rectangle 810"/>
              <p:cNvSpPr>
                <a:spLocks noChangeArrowheads="1"/>
              </p:cNvSpPr>
              <p:nvPr/>
            </p:nvSpPr>
            <p:spPr bwMode="auto">
              <a:xfrm>
                <a:off x="5980" y="2273"/>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1"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7" name="Rectangle 813"/>
              <p:cNvSpPr>
                <a:spLocks noChangeArrowheads="1"/>
              </p:cNvSpPr>
              <p:nvPr/>
            </p:nvSpPr>
            <p:spPr bwMode="auto">
              <a:xfrm>
                <a:off x="6002" y="2329"/>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8" name="Rectangle 814"/>
              <p:cNvSpPr>
                <a:spLocks noChangeArrowheads="1"/>
              </p:cNvSpPr>
              <p:nvPr/>
            </p:nvSpPr>
            <p:spPr bwMode="auto">
              <a:xfrm>
                <a:off x="5936"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9" name="Rectangle 815"/>
              <p:cNvSpPr>
                <a:spLocks noChangeArrowheads="1"/>
              </p:cNvSpPr>
              <p:nvPr/>
            </p:nvSpPr>
            <p:spPr bwMode="auto">
              <a:xfrm>
                <a:off x="5980"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0" name="Rectangle 816"/>
              <p:cNvSpPr>
                <a:spLocks noChangeArrowheads="1"/>
              </p:cNvSpPr>
              <p:nvPr/>
            </p:nvSpPr>
            <p:spPr bwMode="auto">
              <a:xfrm>
                <a:off x="600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71" name="Rectangle 817"/>
              <p:cNvSpPr>
                <a:spLocks noChangeArrowheads="1"/>
              </p:cNvSpPr>
              <p:nvPr/>
            </p:nvSpPr>
            <p:spPr bwMode="auto">
              <a:xfrm>
                <a:off x="6022"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2" name="Rectangle 818"/>
              <p:cNvSpPr>
                <a:spLocks noChangeArrowheads="1"/>
              </p:cNvSpPr>
              <p:nvPr/>
            </p:nvSpPr>
            <p:spPr bwMode="auto">
              <a:xfrm>
                <a:off x="5936" y="2443"/>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73" name="Rectangle 819"/>
              <p:cNvSpPr>
                <a:spLocks noChangeArrowheads="1"/>
              </p:cNvSpPr>
              <p:nvPr/>
            </p:nvSpPr>
            <p:spPr bwMode="auto">
              <a:xfrm>
                <a:off x="602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4" name="Rectangle 820"/>
              <p:cNvSpPr>
                <a:spLocks noChangeArrowheads="1"/>
              </p:cNvSpPr>
              <p:nvPr/>
            </p:nvSpPr>
            <p:spPr bwMode="auto">
              <a:xfrm>
                <a:off x="6022"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5" name="Rectangle 821"/>
              <p:cNvSpPr>
                <a:spLocks noChangeArrowheads="1"/>
              </p:cNvSpPr>
              <p:nvPr/>
            </p:nvSpPr>
            <p:spPr bwMode="auto">
              <a:xfrm>
                <a:off x="5914" y="255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76" name="Rectangle 822"/>
              <p:cNvSpPr>
                <a:spLocks noChangeArrowheads="1"/>
              </p:cNvSpPr>
              <p:nvPr/>
            </p:nvSpPr>
            <p:spPr bwMode="auto">
              <a:xfrm>
                <a:off x="5980" y="255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7" name="Rectangle 823"/>
              <p:cNvSpPr>
                <a:spLocks noChangeArrowheads="1"/>
              </p:cNvSpPr>
              <p:nvPr/>
            </p:nvSpPr>
            <p:spPr bwMode="auto">
              <a:xfrm>
                <a:off x="6002" y="2555"/>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8" name="Rectangle 824"/>
              <p:cNvSpPr>
                <a:spLocks noChangeArrowheads="1"/>
              </p:cNvSpPr>
              <p:nvPr/>
            </p:nvSpPr>
            <p:spPr bwMode="auto">
              <a:xfrm>
                <a:off x="602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979" name="Rectangle 825"/>
              <p:cNvSpPr>
                <a:spLocks noChangeArrowheads="1"/>
              </p:cNvSpPr>
              <p:nvPr/>
            </p:nvSpPr>
            <p:spPr bwMode="auto">
              <a:xfrm>
                <a:off x="5958"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0" name="Rectangle 826"/>
              <p:cNvSpPr>
                <a:spLocks noChangeArrowheads="1"/>
              </p:cNvSpPr>
              <p:nvPr/>
            </p:nvSpPr>
            <p:spPr bwMode="auto">
              <a:xfrm>
                <a:off x="60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1" name="Rectangle 827"/>
              <p:cNvSpPr>
                <a:spLocks noChangeArrowheads="1"/>
              </p:cNvSpPr>
              <p:nvPr/>
            </p:nvSpPr>
            <p:spPr bwMode="auto">
              <a:xfrm>
                <a:off x="6000" y="272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2" name="Rectangle 828"/>
              <p:cNvSpPr>
                <a:spLocks noChangeArrowheads="1"/>
              </p:cNvSpPr>
              <p:nvPr/>
            </p:nvSpPr>
            <p:spPr bwMode="auto">
              <a:xfrm>
                <a:off x="593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3" name="Rectangle 829"/>
              <p:cNvSpPr>
                <a:spLocks noChangeArrowheads="1"/>
              </p:cNvSpPr>
              <p:nvPr/>
            </p:nvSpPr>
            <p:spPr bwMode="auto">
              <a:xfrm>
                <a:off x="5980"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4" name="Rectangle 830"/>
              <p:cNvSpPr>
                <a:spLocks noChangeArrowheads="1"/>
              </p:cNvSpPr>
              <p:nvPr/>
            </p:nvSpPr>
            <p:spPr bwMode="auto">
              <a:xfrm>
                <a:off x="6022"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5" name="Rectangle 831"/>
              <p:cNvSpPr>
                <a:spLocks noChangeArrowheads="1"/>
              </p:cNvSpPr>
              <p:nvPr/>
            </p:nvSpPr>
            <p:spPr bwMode="auto">
              <a:xfrm>
                <a:off x="5914" y="283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6" name="Rectangle 832"/>
              <p:cNvSpPr>
                <a:spLocks noChangeArrowheads="1"/>
              </p:cNvSpPr>
              <p:nvPr/>
            </p:nvSpPr>
            <p:spPr bwMode="auto">
              <a:xfrm>
                <a:off x="602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7" name="Rectangle 833"/>
              <p:cNvSpPr>
                <a:spLocks noChangeArrowheads="1"/>
              </p:cNvSpPr>
              <p:nvPr/>
            </p:nvSpPr>
            <p:spPr bwMode="auto">
              <a:xfrm>
                <a:off x="5914" y="289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8" name="Rectangle 834"/>
              <p:cNvSpPr>
                <a:spLocks noChangeArrowheads="1"/>
              </p:cNvSpPr>
              <p:nvPr/>
            </p:nvSpPr>
            <p:spPr bwMode="auto">
              <a:xfrm>
                <a:off x="5958"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9" name="Rectangle 835"/>
              <p:cNvSpPr>
                <a:spLocks noChangeArrowheads="1"/>
              </p:cNvSpPr>
              <p:nvPr/>
            </p:nvSpPr>
            <p:spPr bwMode="auto">
              <a:xfrm>
                <a:off x="5656"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0" name="Rectangle 836"/>
              <p:cNvSpPr>
                <a:spLocks noChangeArrowheads="1"/>
              </p:cNvSpPr>
              <p:nvPr/>
            </p:nvSpPr>
            <p:spPr bwMode="auto">
              <a:xfrm>
                <a:off x="580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1" name="Rectangle 837"/>
              <p:cNvSpPr>
                <a:spLocks noChangeArrowheads="1"/>
              </p:cNvSpPr>
              <p:nvPr/>
            </p:nvSpPr>
            <p:spPr bwMode="auto">
              <a:xfrm>
                <a:off x="5870"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2" name="Rectangle 838"/>
              <p:cNvSpPr>
                <a:spLocks noChangeArrowheads="1"/>
              </p:cNvSpPr>
              <p:nvPr/>
            </p:nvSpPr>
            <p:spPr bwMode="auto">
              <a:xfrm>
                <a:off x="5914"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3" name="Rectangle 839"/>
              <p:cNvSpPr>
                <a:spLocks noChangeArrowheads="1"/>
              </p:cNvSpPr>
              <p:nvPr/>
            </p:nvSpPr>
            <p:spPr bwMode="auto">
              <a:xfrm>
                <a:off x="6022"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4" name="Rectangle 840"/>
              <p:cNvSpPr>
                <a:spLocks noChangeArrowheads="1"/>
              </p:cNvSpPr>
              <p:nvPr/>
            </p:nvSpPr>
            <p:spPr bwMode="auto">
              <a:xfrm>
                <a:off x="5850"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5" name="Rectangle 841"/>
              <p:cNvSpPr>
                <a:spLocks noChangeArrowheads="1"/>
              </p:cNvSpPr>
              <p:nvPr/>
            </p:nvSpPr>
            <p:spPr bwMode="auto">
              <a:xfrm>
                <a:off x="6000"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6" name="Rectangle 842"/>
              <p:cNvSpPr>
                <a:spLocks noChangeArrowheads="1"/>
              </p:cNvSpPr>
              <p:nvPr/>
            </p:nvSpPr>
            <p:spPr bwMode="auto">
              <a:xfrm>
                <a:off x="6022"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7" name="Rectangle 843"/>
              <p:cNvSpPr>
                <a:spLocks noChangeArrowheads="1"/>
              </p:cNvSpPr>
              <p:nvPr/>
            </p:nvSpPr>
            <p:spPr bwMode="auto">
              <a:xfrm>
                <a:off x="5936"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8" name="Rectangle 844"/>
              <p:cNvSpPr>
                <a:spLocks noChangeArrowheads="1"/>
              </p:cNvSpPr>
              <p:nvPr/>
            </p:nvSpPr>
            <p:spPr bwMode="auto">
              <a:xfrm>
                <a:off x="598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9" name="Rectangle 845"/>
              <p:cNvSpPr>
                <a:spLocks noChangeArrowheads="1"/>
              </p:cNvSpPr>
              <p:nvPr/>
            </p:nvSpPr>
            <p:spPr bwMode="auto">
              <a:xfrm>
                <a:off x="602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0" name="Rectangle 846"/>
              <p:cNvSpPr>
                <a:spLocks noChangeArrowheads="1"/>
              </p:cNvSpPr>
              <p:nvPr/>
            </p:nvSpPr>
            <p:spPr bwMode="auto">
              <a:xfrm>
                <a:off x="585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1" name="Rectangle 847"/>
              <p:cNvSpPr>
                <a:spLocks noChangeArrowheads="1"/>
              </p:cNvSpPr>
              <p:nvPr/>
            </p:nvSpPr>
            <p:spPr bwMode="auto">
              <a:xfrm>
                <a:off x="5806"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2" name="Rectangle 848"/>
              <p:cNvSpPr>
                <a:spLocks noChangeArrowheads="1"/>
              </p:cNvSpPr>
              <p:nvPr/>
            </p:nvSpPr>
            <p:spPr bwMode="auto">
              <a:xfrm>
                <a:off x="5958"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3" name="Rectangle 849"/>
              <p:cNvSpPr>
                <a:spLocks noChangeArrowheads="1"/>
              </p:cNvSpPr>
              <p:nvPr/>
            </p:nvSpPr>
            <p:spPr bwMode="auto">
              <a:xfrm>
                <a:off x="598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4" name="Rectangle 850"/>
              <p:cNvSpPr>
                <a:spLocks noChangeArrowheads="1"/>
              </p:cNvSpPr>
              <p:nvPr/>
            </p:nvSpPr>
            <p:spPr bwMode="auto">
              <a:xfrm>
                <a:off x="5936"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5" name="Rectangle 851"/>
              <p:cNvSpPr>
                <a:spLocks noChangeArrowheads="1"/>
              </p:cNvSpPr>
              <p:nvPr/>
            </p:nvSpPr>
            <p:spPr bwMode="auto">
              <a:xfrm>
                <a:off x="589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6" name="Rectangle 852"/>
              <p:cNvSpPr>
                <a:spLocks noChangeArrowheads="1"/>
              </p:cNvSpPr>
              <p:nvPr/>
            </p:nvSpPr>
            <p:spPr bwMode="auto">
              <a:xfrm>
                <a:off x="602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7" name="Rectangle 853"/>
              <p:cNvSpPr>
                <a:spLocks noChangeArrowheads="1"/>
              </p:cNvSpPr>
              <p:nvPr/>
            </p:nvSpPr>
            <p:spPr bwMode="auto">
              <a:xfrm>
                <a:off x="585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8" name="Rectangle 854"/>
              <p:cNvSpPr>
                <a:spLocks noChangeArrowheads="1"/>
              </p:cNvSpPr>
              <p:nvPr/>
            </p:nvSpPr>
            <p:spPr bwMode="auto">
              <a:xfrm>
                <a:off x="6022"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9" name="Rectangle 855"/>
              <p:cNvSpPr>
                <a:spLocks noChangeArrowheads="1"/>
              </p:cNvSpPr>
              <p:nvPr/>
            </p:nvSpPr>
            <p:spPr bwMode="auto">
              <a:xfrm>
                <a:off x="5936"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0" name="Rectangle 856"/>
              <p:cNvSpPr>
                <a:spLocks noChangeArrowheads="1"/>
              </p:cNvSpPr>
              <p:nvPr/>
            </p:nvSpPr>
            <p:spPr bwMode="auto">
              <a:xfrm>
                <a:off x="5828"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1" name="Rectangle 857"/>
              <p:cNvSpPr>
                <a:spLocks noChangeArrowheads="1"/>
              </p:cNvSpPr>
              <p:nvPr/>
            </p:nvSpPr>
            <p:spPr bwMode="auto">
              <a:xfrm>
                <a:off x="5892"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2" name="Rectangle 858"/>
              <p:cNvSpPr>
                <a:spLocks noChangeArrowheads="1"/>
              </p:cNvSpPr>
              <p:nvPr/>
            </p:nvSpPr>
            <p:spPr bwMode="auto">
              <a:xfrm>
                <a:off x="589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3" name="Rectangle 859"/>
              <p:cNvSpPr>
                <a:spLocks noChangeArrowheads="1"/>
              </p:cNvSpPr>
              <p:nvPr/>
            </p:nvSpPr>
            <p:spPr bwMode="auto">
              <a:xfrm>
                <a:off x="602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4" name="Rectangle 860"/>
              <p:cNvSpPr>
                <a:spLocks noChangeArrowheads="1"/>
              </p:cNvSpPr>
              <p:nvPr/>
            </p:nvSpPr>
            <p:spPr bwMode="auto">
              <a:xfrm>
                <a:off x="5936"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5" name="Rectangle 861"/>
              <p:cNvSpPr>
                <a:spLocks noChangeArrowheads="1"/>
              </p:cNvSpPr>
              <p:nvPr/>
            </p:nvSpPr>
            <p:spPr bwMode="auto">
              <a:xfrm>
                <a:off x="5850"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6" name="Rectangle 862"/>
              <p:cNvSpPr>
                <a:spLocks noChangeArrowheads="1"/>
              </p:cNvSpPr>
              <p:nvPr/>
            </p:nvSpPr>
            <p:spPr bwMode="auto">
              <a:xfrm>
                <a:off x="5784"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7" name="Rectangle 863"/>
              <p:cNvSpPr>
                <a:spLocks noChangeArrowheads="1"/>
              </p:cNvSpPr>
              <p:nvPr/>
            </p:nvSpPr>
            <p:spPr bwMode="auto">
              <a:xfrm>
                <a:off x="589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8" name="Rectangle 864"/>
              <p:cNvSpPr>
                <a:spLocks noChangeArrowheads="1"/>
              </p:cNvSpPr>
              <p:nvPr/>
            </p:nvSpPr>
            <p:spPr bwMode="auto">
              <a:xfrm>
                <a:off x="602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9" name="Rectangle 865"/>
              <p:cNvSpPr>
                <a:spLocks noChangeArrowheads="1"/>
              </p:cNvSpPr>
              <p:nvPr/>
            </p:nvSpPr>
            <p:spPr bwMode="auto">
              <a:xfrm>
                <a:off x="6022" y="34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0" name="Rectangle 866"/>
              <p:cNvSpPr>
                <a:spLocks noChangeArrowheads="1"/>
              </p:cNvSpPr>
              <p:nvPr/>
            </p:nvSpPr>
            <p:spPr bwMode="auto">
              <a:xfrm>
                <a:off x="589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1" name="Rectangle 867"/>
              <p:cNvSpPr>
                <a:spLocks noChangeArrowheads="1"/>
              </p:cNvSpPr>
              <p:nvPr/>
            </p:nvSpPr>
            <p:spPr bwMode="auto">
              <a:xfrm>
                <a:off x="602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2" name="Rectangle 868"/>
              <p:cNvSpPr>
                <a:spLocks noChangeArrowheads="1"/>
              </p:cNvSpPr>
              <p:nvPr/>
            </p:nvSpPr>
            <p:spPr bwMode="auto">
              <a:xfrm>
                <a:off x="5914" y="356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3" name="Rectangle 869"/>
              <p:cNvSpPr>
                <a:spLocks noChangeArrowheads="1"/>
              </p:cNvSpPr>
              <p:nvPr/>
            </p:nvSpPr>
            <p:spPr bwMode="auto">
              <a:xfrm>
                <a:off x="5892" y="367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4" name="Rectangle 870"/>
              <p:cNvSpPr>
                <a:spLocks noChangeArrowheads="1"/>
              </p:cNvSpPr>
              <p:nvPr/>
            </p:nvSpPr>
            <p:spPr bwMode="auto">
              <a:xfrm>
                <a:off x="6022" y="362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vert="horz" wrap="square" lIns="91440" tIns="45720" rIns="91440" bIns="45720" numCol="1" anchor="t" anchorCtr="0" compatLnSpc="1"/>
              <a:lstStyle/>
              <a:p>
                <a:endParaRPr lang="zh-CN" altLang="en-US"/>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vert="horz" wrap="square" lIns="91440" tIns="45720" rIns="91440" bIns="45720" numCol="1" anchor="t" anchorCtr="0" compatLnSpc="1"/>
              <a:lstStyle/>
              <a:p>
                <a:endParaRPr lang="zh-CN" altLang="en-US"/>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vert="horz" wrap="square" lIns="91440" tIns="45720" rIns="91440" bIns="45720" numCol="1" anchor="t" anchorCtr="0" compatLnSpc="1"/>
              <a:lstStyle/>
              <a:p>
                <a:endParaRPr lang="zh-CN" altLang="en-US"/>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vert="horz" wrap="square" lIns="91440" tIns="45720" rIns="91440" bIns="45720" numCol="1" anchor="t" anchorCtr="0" compatLnSpc="1"/>
              <a:lstStyle/>
              <a:p>
                <a:endParaRPr lang="zh-CN" altLang="en-US"/>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vert="horz" wrap="square" lIns="91440" tIns="45720" rIns="91440" bIns="45720" numCol="1" anchor="t" anchorCtr="0" compatLnSpc="1"/>
              <a:lstStyle/>
              <a:p>
                <a:endParaRPr lang="zh-CN" altLang="en-US"/>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vert="horz" wrap="square" lIns="91440" tIns="45720" rIns="91440" bIns="45720" numCol="1" anchor="t" anchorCtr="0" compatLnSpc="1"/>
              <a:lstStyle/>
              <a:p>
                <a:endParaRPr lang="zh-CN" altLang="en-US"/>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vert="horz" wrap="square" lIns="91440" tIns="45720" rIns="91440" bIns="45720" numCol="1" anchor="t" anchorCtr="0" compatLnSpc="1"/>
              <a:lstStyle/>
              <a:p>
                <a:endParaRPr lang="zh-CN" altLang="en-US"/>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vert="horz" wrap="square" lIns="91440" tIns="45720" rIns="91440" bIns="45720" numCol="1" anchor="t" anchorCtr="0" compatLnSpc="1"/>
              <a:lstStyle/>
              <a:p>
                <a:endParaRPr lang="zh-CN" altLang="en-US"/>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vert="horz" wrap="square" lIns="91440" tIns="45720" rIns="91440" bIns="45720" numCol="1" anchor="t" anchorCtr="0" compatLnSpc="1"/>
              <a:lstStyle/>
              <a:p>
                <a:endParaRPr lang="zh-CN" altLang="en-US"/>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vert="horz" wrap="square" lIns="91440" tIns="45720" rIns="91440" bIns="45720" numCol="1" anchor="t" anchorCtr="0" compatLnSpc="1"/>
              <a:lstStyle/>
              <a:p>
                <a:endParaRPr lang="zh-CN" altLang="en-US"/>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1103" name="Rectangle 949"/>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8" name="Rectangle 954"/>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vert="horz" wrap="square" lIns="91440" tIns="45720" rIns="91440" bIns="45720" numCol="1" anchor="t" anchorCtr="0" compatLnSpc="1"/>
              <a:lstStyle/>
              <a:p>
                <a:endParaRPr lang="zh-CN" altLang="en-US"/>
              </a:p>
            </p:txBody>
          </p:sp>
          <p:sp>
            <p:nvSpPr>
              <p:cNvPr id="1110" name="Rectangle 956"/>
              <p:cNvSpPr>
                <a:spLocks noChangeArrowheads="1"/>
              </p:cNvSpPr>
              <p:nvPr/>
            </p:nvSpPr>
            <p:spPr bwMode="auto">
              <a:xfrm>
                <a:off x="481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1" name="Rectangle 957"/>
              <p:cNvSpPr>
                <a:spLocks noChangeArrowheads="1"/>
              </p:cNvSpPr>
              <p:nvPr/>
            </p:nvSpPr>
            <p:spPr bwMode="auto">
              <a:xfrm>
                <a:off x="48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2" name="Rectangle 958"/>
              <p:cNvSpPr>
                <a:spLocks noChangeArrowheads="1"/>
              </p:cNvSpPr>
              <p:nvPr/>
            </p:nvSpPr>
            <p:spPr bwMode="auto">
              <a:xfrm>
                <a:off x="48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3" name="Rectangle 959"/>
              <p:cNvSpPr>
                <a:spLocks noChangeArrowheads="1"/>
              </p:cNvSpPr>
              <p:nvPr/>
            </p:nvSpPr>
            <p:spPr bwMode="auto">
              <a:xfrm>
                <a:off x="49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4" name="Rectangle 960"/>
              <p:cNvSpPr>
                <a:spLocks noChangeArrowheads="1"/>
              </p:cNvSpPr>
              <p:nvPr/>
            </p:nvSpPr>
            <p:spPr bwMode="auto">
              <a:xfrm>
                <a:off x="492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5" name="Rectangle 961"/>
              <p:cNvSpPr>
                <a:spLocks noChangeArrowheads="1"/>
              </p:cNvSpPr>
              <p:nvPr/>
            </p:nvSpPr>
            <p:spPr bwMode="auto">
              <a:xfrm>
                <a:off x="481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6" name="Rectangle 962"/>
              <p:cNvSpPr>
                <a:spLocks noChangeArrowheads="1"/>
              </p:cNvSpPr>
              <p:nvPr/>
            </p:nvSpPr>
            <p:spPr bwMode="auto">
              <a:xfrm>
                <a:off x="4834"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7" name="Rectangle 963"/>
              <p:cNvSpPr>
                <a:spLocks noChangeArrowheads="1"/>
              </p:cNvSpPr>
              <p:nvPr/>
            </p:nvSpPr>
            <p:spPr bwMode="auto">
              <a:xfrm>
                <a:off x="4814"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8" name="Rectangle 964"/>
              <p:cNvSpPr>
                <a:spLocks noChangeArrowheads="1"/>
              </p:cNvSpPr>
              <p:nvPr/>
            </p:nvSpPr>
            <p:spPr bwMode="auto">
              <a:xfrm>
                <a:off x="4856"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9" name="Rectangle 965"/>
              <p:cNvSpPr>
                <a:spLocks noChangeArrowheads="1"/>
              </p:cNvSpPr>
              <p:nvPr/>
            </p:nvSpPr>
            <p:spPr bwMode="auto">
              <a:xfrm>
                <a:off x="492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0" name="Rectangle 966"/>
              <p:cNvSpPr>
                <a:spLocks noChangeArrowheads="1"/>
              </p:cNvSpPr>
              <p:nvPr/>
            </p:nvSpPr>
            <p:spPr bwMode="auto">
              <a:xfrm>
                <a:off x="481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1" name="Rectangle 967"/>
              <p:cNvSpPr>
                <a:spLocks noChangeArrowheads="1"/>
              </p:cNvSpPr>
              <p:nvPr/>
            </p:nvSpPr>
            <p:spPr bwMode="auto">
              <a:xfrm>
                <a:off x="4834"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2" name="Rectangle 968"/>
              <p:cNvSpPr>
                <a:spLocks noChangeArrowheads="1"/>
              </p:cNvSpPr>
              <p:nvPr/>
            </p:nvSpPr>
            <p:spPr bwMode="auto">
              <a:xfrm>
                <a:off x="4878" y="110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3" name="Rectangle 969"/>
              <p:cNvSpPr>
                <a:spLocks noChangeArrowheads="1"/>
              </p:cNvSpPr>
              <p:nvPr/>
            </p:nvSpPr>
            <p:spPr bwMode="auto">
              <a:xfrm>
                <a:off x="4834"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4" name="Rectangle 970"/>
              <p:cNvSpPr>
                <a:spLocks noChangeArrowheads="1"/>
              </p:cNvSpPr>
              <p:nvPr/>
            </p:nvSpPr>
            <p:spPr bwMode="auto">
              <a:xfrm>
                <a:off x="48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5" name="Rectangle 971"/>
              <p:cNvSpPr>
                <a:spLocks noChangeArrowheads="1"/>
              </p:cNvSpPr>
              <p:nvPr/>
            </p:nvSpPr>
            <p:spPr bwMode="auto">
              <a:xfrm>
                <a:off x="492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6" name="Rectangle 972"/>
              <p:cNvSpPr>
                <a:spLocks noChangeArrowheads="1"/>
              </p:cNvSpPr>
              <p:nvPr/>
            </p:nvSpPr>
            <p:spPr bwMode="auto">
              <a:xfrm>
                <a:off x="481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7" name="Rectangle 973"/>
              <p:cNvSpPr>
                <a:spLocks noChangeArrowheads="1"/>
              </p:cNvSpPr>
              <p:nvPr/>
            </p:nvSpPr>
            <p:spPr bwMode="auto">
              <a:xfrm>
                <a:off x="485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8" name="Rectangle 974"/>
              <p:cNvSpPr>
                <a:spLocks noChangeArrowheads="1"/>
              </p:cNvSpPr>
              <p:nvPr/>
            </p:nvSpPr>
            <p:spPr bwMode="auto">
              <a:xfrm>
                <a:off x="483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29" name="Rectangle 975"/>
              <p:cNvSpPr>
                <a:spLocks noChangeArrowheads="1"/>
              </p:cNvSpPr>
              <p:nvPr/>
            </p:nvSpPr>
            <p:spPr bwMode="auto">
              <a:xfrm>
                <a:off x="4878"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0" name="Rectangle 976"/>
              <p:cNvSpPr>
                <a:spLocks noChangeArrowheads="1"/>
              </p:cNvSpPr>
              <p:nvPr/>
            </p:nvSpPr>
            <p:spPr bwMode="auto">
              <a:xfrm>
                <a:off x="4920"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1" name="Rectangle 977"/>
              <p:cNvSpPr>
                <a:spLocks noChangeArrowheads="1"/>
              </p:cNvSpPr>
              <p:nvPr/>
            </p:nvSpPr>
            <p:spPr bwMode="auto">
              <a:xfrm>
                <a:off x="481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2" name="Rectangle 978"/>
              <p:cNvSpPr>
                <a:spLocks noChangeArrowheads="1"/>
              </p:cNvSpPr>
              <p:nvPr/>
            </p:nvSpPr>
            <p:spPr bwMode="auto">
              <a:xfrm>
                <a:off x="4856"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3" name="Rectangle 979"/>
              <p:cNvSpPr>
                <a:spLocks noChangeArrowheads="1"/>
              </p:cNvSpPr>
              <p:nvPr/>
            </p:nvSpPr>
            <p:spPr bwMode="auto">
              <a:xfrm>
                <a:off x="48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4" name="Rectangle 980"/>
              <p:cNvSpPr>
                <a:spLocks noChangeArrowheads="1"/>
              </p:cNvSpPr>
              <p:nvPr/>
            </p:nvSpPr>
            <p:spPr bwMode="auto">
              <a:xfrm>
                <a:off x="49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5" name="Rectangle 981"/>
              <p:cNvSpPr>
                <a:spLocks noChangeArrowheads="1"/>
              </p:cNvSpPr>
              <p:nvPr/>
            </p:nvSpPr>
            <p:spPr bwMode="auto">
              <a:xfrm>
                <a:off x="4834" y="14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6" name="Rectangle 982"/>
              <p:cNvSpPr>
                <a:spLocks noChangeArrowheads="1"/>
              </p:cNvSpPr>
              <p:nvPr/>
            </p:nvSpPr>
            <p:spPr bwMode="auto">
              <a:xfrm>
                <a:off x="487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7" name="Rectangle 983"/>
              <p:cNvSpPr>
                <a:spLocks noChangeArrowheads="1"/>
              </p:cNvSpPr>
              <p:nvPr/>
            </p:nvSpPr>
            <p:spPr bwMode="auto">
              <a:xfrm>
                <a:off x="4814"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8" name="Rectangle 984"/>
              <p:cNvSpPr>
                <a:spLocks noChangeArrowheads="1"/>
              </p:cNvSpPr>
              <p:nvPr/>
            </p:nvSpPr>
            <p:spPr bwMode="auto">
              <a:xfrm>
                <a:off x="48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9" name="Rectangle 985"/>
              <p:cNvSpPr>
                <a:spLocks noChangeArrowheads="1"/>
              </p:cNvSpPr>
              <p:nvPr/>
            </p:nvSpPr>
            <p:spPr bwMode="auto">
              <a:xfrm>
                <a:off x="492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0" name="Rectangle 986"/>
              <p:cNvSpPr>
                <a:spLocks noChangeArrowheads="1"/>
              </p:cNvSpPr>
              <p:nvPr/>
            </p:nvSpPr>
            <p:spPr bwMode="auto">
              <a:xfrm>
                <a:off x="481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1" name="Rectangle 987"/>
              <p:cNvSpPr>
                <a:spLocks noChangeArrowheads="1"/>
              </p:cNvSpPr>
              <p:nvPr/>
            </p:nvSpPr>
            <p:spPr bwMode="auto">
              <a:xfrm>
                <a:off x="4834"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2" name="Rectangle 988"/>
              <p:cNvSpPr>
                <a:spLocks noChangeArrowheads="1"/>
              </p:cNvSpPr>
              <p:nvPr/>
            </p:nvSpPr>
            <p:spPr bwMode="auto">
              <a:xfrm>
                <a:off x="4814"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3" name="Rectangle 989"/>
              <p:cNvSpPr>
                <a:spLocks noChangeArrowheads="1"/>
              </p:cNvSpPr>
              <p:nvPr/>
            </p:nvSpPr>
            <p:spPr bwMode="auto">
              <a:xfrm>
                <a:off x="4856"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4" name="Rectangle 990"/>
              <p:cNvSpPr>
                <a:spLocks noChangeArrowheads="1"/>
              </p:cNvSpPr>
              <p:nvPr/>
            </p:nvSpPr>
            <p:spPr bwMode="auto">
              <a:xfrm>
                <a:off x="4920"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5" name="Rectangle 991"/>
              <p:cNvSpPr>
                <a:spLocks noChangeArrowheads="1"/>
              </p:cNvSpPr>
              <p:nvPr/>
            </p:nvSpPr>
            <p:spPr bwMode="auto">
              <a:xfrm>
                <a:off x="483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6" name="Rectangle 992"/>
              <p:cNvSpPr>
                <a:spLocks noChangeArrowheads="1"/>
              </p:cNvSpPr>
              <p:nvPr/>
            </p:nvSpPr>
            <p:spPr bwMode="auto">
              <a:xfrm>
                <a:off x="4834"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7" name="Rectangle 993"/>
              <p:cNvSpPr>
                <a:spLocks noChangeArrowheads="1"/>
              </p:cNvSpPr>
              <p:nvPr/>
            </p:nvSpPr>
            <p:spPr bwMode="auto">
              <a:xfrm>
                <a:off x="4878"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8" name="Rectangle 994"/>
              <p:cNvSpPr>
                <a:spLocks noChangeArrowheads="1"/>
              </p:cNvSpPr>
              <p:nvPr/>
            </p:nvSpPr>
            <p:spPr bwMode="auto">
              <a:xfrm>
                <a:off x="492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9" name="Rectangle 995"/>
              <p:cNvSpPr>
                <a:spLocks noChangeArrowheads="1"/>
              </p:cNvSpPr>
              <p:nvPr/>
            </p:nvSpPr>
            <p:spPr bwMode="auto">
              <a:xfrm>
                <a:off x="481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0" name="Rectangle 996"/>
              <p:cNvSpPr>
                <a:spLocks noChangeArrowheads="1"/>
              </p:cNvSpPr>
              <p:nvPr/>
            </p:nvSpPr>
            <p:spPr bwMode="auto">
              <a:xfrm>
                <a:off x="485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1" name="Rectangle 997"/>
              <p:cNvSpPr>
                <a:spLocks noChangeArrowheads="1"/>
              </p:cNvSpPr>
              <p:nvPr/>
            </p:nvSpPr>
            <p:spPr bwMode="auto">
              <a:xfrm>
                <a:off x="4900"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2" name="Rectangle 998"/>
              <p:cNvSpPr>
                <a:spLocks noChangeArrowheads="1"/>
              </p:cNvSpPr>
              <p:nvPr/>
            </p:nvSpPr>
            <p:spPr bwMode="auto">
              <a:xfrm>
                <a:off x="4814"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3" name="Rectangle 999"/>
              <p:cNvSpPr>
                <a:spLocks noChangeArrowheads="1"/>
              </p:cNvSpPr>
              <p:nvPr/>
            </p:nvSpPr>
            <p:spPr bwMode="auto">
              <a:xfrm>
                <a:off x="487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4" name="Rectangle 1000"/>
              <p:cNvSpPr>
                <a:spLocks noChangeArrowheads="1"/>
              </p:cNvSpPr>
              <p:nvPr/>
            </p:nvSpPr>
            <p:spPr bwMode="auto">
              <a:xfrm>
                <a:off x="48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5" name="Rectangle 1001"/>
              <p:cNvSpPr>
                <a:spLocks noChangeArrowheads="1"/>
              </p:cNvSpPr>
              <p:nvPr/>
            </p:nvSpPr>
            <p:spPr bwMode="auto">
              <a:xfrm>
                <a:off x="490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6" name="Rectangle 1002"/>
              <p:cNvSpPr>
                <a:spLocks noChangeArrowheads="1"/>
              </p:cNvSpPr>
              <p:nvPr/>
            </p:nvSpPr>
            <p:spPr bwMode="auto">
              <a:xfrm>
                <a:off x="492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7" name="Rectangle 1003"/>
              <p:cNvSpPr>
                <a:spLocks noChangeArrowheads="1"/>
              </p:cNvSpPr>
              <p:nvPr/>
            </p:nvSpPr>
            <p:spPr bwMode="auto">
              <a:xfrm>
                <a:off x="4814"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8" name="Rectangle 1004"/>
              <p:cNvSpPr>
                <a:spLocks noChangeArrowheads="1"/>
              </p:cNvSpPr>
              <p:nvPr/>
            </p:nvSpPr>
            <p:spPr bwMode="auto">
              <a:xfrm>
                <a:off x="483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9" name="Rectangle 1005"/>
              <p:cNvSpPr>
                <a:spLocks noChangeArrowheads="1"/>
              </p:cNvSpPr>
              <p:nvPr/>
            </p:nvSpPr>
            <p:spPr bwMode="auto">
              <a:xfrm>
                <a:off x="48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0" name="Rectangle 1006"/>
              <p:cNvSpPr>
                <a:spLocks noChangeArrowheads="1"/>
              </p:cNvSpPr>
              <p:nvPr/>
            </p:nvSpPr>
            <p:spPr bwMode="auto">
              <a:xfrm>
                <a:off x="492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1" name="Rectangle 1007"/>
              <p:cNvSpPr>
                <a:spLocks noChangeArrowheads="1"/>
              </p:cNvSpPr>
              <p:nvPr/>
            </p:nvSpPr>
            <p:spPr bwMode="auto">
              <a:xfrm>
                <a:off x="481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2" name="Rectangle 1008"/>
              <p:cNvSpPr>
                <a:spLocks noChangeArrowheads="1"/>
              </p:cNvSpPr>
              <p:nvPr/>
            </p:nvSpPr>
            <p:spPr bwMode="auto">
              <a:xfrm>
                <a:off x="485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3" name="Rectangle 1009"/>
              <p:cNvSpPr>
                <a:spLocks noChangeArrowheads="1"/>
              </p:cNvSpPr>
              <p:nvPr/>
            </p:nvSpPr>
            <p:spPr bwMode="auto">
              <a:xfrm>
                <a:off x="483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4" name="Rectangle 1010"/>
              <p:cNvSpPr>
                <a:spLocks noChangeArrowheads="1"/>
              </p:cNvSpPr>
              <p:nvPr/>
            </p:nvSpPr>
            <p:spPr bwMode="auto">
              <a:xfrm>
                <a:off x="487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5" name="Rectangle 1011"/>
              <p:cNvSpPr>
                <a:spLocks noChangeArrowheads="1"/>
              </p:cNvSpPr>
              <p:nvPr/>
            </p:nvSpPr>
            <p:spPr bwMode="auto">
              <a:xfrm>
                <a:off x="4814" y="2117"/>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2"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7" name="Rectangle 1014"/>
              <p:cNvSpPr>
                <a:spLocks noChangeArrowheads="1"/>
              </p:cNvSpPr>
              <p:nvPr/>
            </p:nvSpPr>
            <p:spPr bwMode="auto">
              <a:xfrm>
                <a:off x="49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8" name="Rectangle 1015"/>
              <p:cNvSpPr>
                <a:spLocks noChangeArrowheads="1"/>
              </p:cNvSpPr>
              <p:nvPr/>
            </p:nvSpPr>
            <p:spPr bwMode="auto">
              <a:xfrm>
                <a:off x="49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69" name="Rectangle 1016"/>
              <p:cNvSpPr>
                <a:spLocks noChangeArrowheads="1"/>
              </p:cNvSpPr>
              <p:nvPr/>
            </p:nvSpPr>
            <p:spPr bwMode="auto">
              <a:xfrm>
                <a:off x="5008"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0" name="Rectangle 1017"/>
              <p:cNvSpPr>
                <a:spLocks noChangeArrowheads="1"/>
              </p:cNvSpPr>
              <p:nvPr/>
            </p:nvSpPr>
            <p:spPr bwMode="auto">
              <a:xfrm>
                <a:off x="503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1" name="Rectangle 1018"/>
              <p:cNvSpPr>
                <a:spLocks noChangeArrowheads="1"/>
              </p:cNvSpPr>
              <p:nvPr/>
            </p:nvSpPr>
            <p:spPr bwMode="auto">
              <a:xfrm>
                <a:off x="505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2" name="Rectangle 1019"/>
              <p:cNvSpPr>
                <a:spLocks noChangeArrowheads="1"/>
              </p:cNvSpPr>
              <p:nvPr/>
            </p:nvSpPr>
            <p:spPr bwMode="auto">
              <a:xfrm>
                <a:off x="494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3" name="Rectangle 1020"/>
              <p:cNvSpPr>
                <a:spLocks noChangeArrowheads="1"/>
              </p:cNvSpPr>
              <p:nvPr/>
            </p:nvSpPr>
            <p:spPr bwMode="auto">
              <a:xfrm>
                <a:off x="4986"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4" name="Rectangle 1021"/>
              <p:cNvSpPr>
                <a:spLocks noChangeArrowheads="1"/>
              </p:cNvSpPr>
              <p:nvPr/>
            </p:nvSpPr>
            <p:spPr bwMode="auto">
              <a:xfrm>
                <a:off x="5030"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5" name="Rectangle 1022"/>
              <p:cNvSpPr>
                <a:spLocks noChangeArrowheads="1"/>
              </p:cNvSpPr>
              <p:nvPr/>
            </p:nvSpPr>
            <p:spPr bwMode="auto">
              <a:xfrm>
                <a:off x="4964"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76" name="Rectangle 1023"/>
              <p:cNvSpPr>
                <a:spLocks noChangeArrowheads="1"/>
              </p:cNvSpPr>
              <p:nvPr/>
            </p:nvSpPr>
            <p:spPr bwMode="auto">
              <a:xfrm>
                <a:off x="505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7" name="Rectangle 1024"/>
              <p:cNvSpPr>
                <a:spLocks noChangeArrowheads="1"/>
              </p:cNvSpPr>
              <p:nvPr/>
            </p:nvSpPr>
            <p:spPr bwMode="auto">
              <a:xfrm>
                <a:off x="494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8" name="Rectangle 1025"/>
              <p:cNvSpPr>
                <a:spLocks noChangeArrowheads="1"/>
              </p:cNvSpPr>
              <p:nvPr/>
            </p:nvSpPr>
            <p:spPr bwMode="auto">
              <a:xfrm>
                <a:off x="5008"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9" name="Rectangle 1026"/>
              <p:cNvSpPr>
                <a:spLocks noChangeArrowheads="1"/>
              </p:cNvSpPr>
              <p:nvPr/>
            </p:nvSpPr>
            <p:spPr bwMode="auto">
              <a:xfrm>
                <a:off x="5050"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80" name="Rectangle 1027"/>
              <p:cNvSpPr>
                <a:spLocks noChangeArrowheads="1"/>
              </p:cNvSpPr>
              <p:nvPr/>
            </p:nvSpPr>
            <p:spPr bwMode="auto">
              <a:xfrm>
                <a:off x="49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1" name="Rectangle 1028"/>
              <p:cNvSpPr>
                <a:spLocks noChangeArrowheads="1"/>
              </p:cNvSpPr>
              <p:nvPr/>
            </p:nvSpPr>
            <p:spPr bwMode="auto">
              <a:xfrm>
                <a:off x="4964"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2" name="Rectangle 1029"/>
              <p:cNvSpPr>
                <a:spLocks noChangeArrowheads="1"/>
              </p:cNvSpPr>
              <p:nvPr/>
            </p:nvSpPr>
            <p:spPr bwMode="auto">
              <a:xfrm>
                <a:off x="5008"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3" name="Rectangle 1030"/>
              <p:cNvSpPr>
                <a:spLocks noChangeArrowheads="1"/>
              </p:cNvSpPr>
              <p:nvPr/>
            </p:nvSpPr>
            <p:spPr bwMode="auto">
              <a:xfrm>
                <a:off x="505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4" name="Rectangle 1031"/>
              <p:cNvSpPr>
                <a:spLocks noChangeArrowheads="1"/>
              </p:cNvSpPr>
              <p:nvPr/>
            </p:nvSpPr>
            <p:spPr bwMode="auto">
              <a:xfrm>
                <a:off x="494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5" name="Rectangle 1032"/>
              <p:cNvSpPr>
                <a:spLocks noChangeArrowheads="1"/>
              </p:cNvSpPr>
              <p:nvPr/>
            </p:nvSpPr>
            <p:spPr bwMode="auto">
              <a:xfrm>
                <a:off x="498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6" name="Rectangle 1033"/>
              <p:cNvSpPr>
                <a:spLocks noChangeArrowheads="1"/>
              </p:cNvSpPr>
              <p:nvPr/>
            </p:nvSpPr>
            <p:spPr bwMode="auto">
              <a:xfrm>
                <a:off x="49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787" name="Rectangle 1034"/>
              <p:cNvSpPr>
                <a:spLocks noChangeArrowheads="1"/>
              </p:cNvSpPr>
              <p:nvPr/>
            </p:nvSpPr>
            <p:spPr bwMode="auto">
              <a:xfrm>
                <a:off x="503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788" name="Rectangle 1035"/>
              <p:cNvSpPr>
                <a:spLocks noChangeArrowheads="1"/>
              </p:cNvSpPr>
              <p:nvPr/>
            </p:nvSpPr>
            <p:spPr bwMode="auto">
              <a:xfrm>
                <a:off x="494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9" name="Rectangle 1036"/>
              <p:cNvSpPr>
                <a:spLocks noChangeArrowheads="1"/>
              </p:cNvSpPr>
              <p:nvPr/>
            </p:nvSpPr>
            <p:spPr bwMode="auto">
              <a:xfrm>
                <a:off x="49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0" name="Rectangle 1037"/>
              <p:cNvSpPr>
                <a:spLocks noChangeArrowheads="1"/>
              </p:cNvSpPr>
              <p:nvPr/>
            </p:nvSpPr>
            <p:spPr bwMode="auto">
              <a:xfrm>
                <a:off x="5008"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1" name="Rectangle 1038"/>
              <p:cNvSpPr>
                <a:spLocks noChangeArrowheads="1"/>
              </p:cNvSpPr>
              <p:nvPr/>
            </p:nvSpPr>
            <p:spPr bwMode="auto">
              <a:xfrm>
                <a:off x="5050"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92" name="Rectangle 1039"/>
              <p:cNvSpPr>
                <a:spLocks noChangeArrowheads="1"/>
              </p:cNvSpPr>
              <p:nvPr/>
            </p:nvSpPr>
            <p:spPr bwMode="auto">
              <a:xfrm>
                <a:off x="49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3" name="Rectangle 1040"/>
              <p:cNvSpPr>
                <a:spLocks noChangeArrowheads="1"/>
              </p:cNvSpPr>
              <p:nvPr/>
            </p:nvSpPr>
            <p:spPr bwMode="auto">
              <a:xfrm>
                <a:off x="5008"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4" name="Rectangle 1041"/>
              <p:cNvSpPr>
                <a:spLocks noChangeArrowheads="1"/>
              </p:cNvSpPr>
              <p:nvPr/>
            </p:nvSpPr>
            <p:spPr bwMode="auto">
              <a:xfrm>
                <a:off x="4944" y="1442"/>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5" name="Rectangle 1042"/>
              <p:cNvSpPr>
                <a:spLocks noChangeArrowheads="1"/>
              </p:cNvSpPr>
              <p:nvPr/>
            </p:nvSpPr>
            <p:spPr bwMode="auto">
              <a:xfrm>
                <a:off x="500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6" name="Rectangle 1043"/>
              <p:cNvSpPr>
                <a:spLocks noChangeArrowheads="1"/>
              </p:cNvSpPr>
              <p:nvPr/>
            </p:nvSpPr>
            <p:spPr bwMode="auto">
              <a:xfrm>
                <a:off x="5008"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7" name="Rectangle 1044"/>
              <p:cNvSpPr>
                <a:spLocks noChangeArrowheads="1"/>
              </p:cNvSpPr>
              <p:nvPr/>
            </p:nvSpPr>
            <p:spPr bwMode="auto">
              <a:xfrm>
                <a:off x="505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8" name="Rectangle 1045"/>
              <p:cNvSpPr>
                <a:spLocks noChangeArrowheads="1"/>
              </p:cNvSpPr>
              <p:nvPr/>
            </p:nvSpPr>
            <p:spPr bwMode="auto">
              <a:xfrm>
                <a:off x="4900" y="1554"/>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99" name="Rectangle 1046"/>
              <p:cNvSpPr>
                <a:spLocks noChangeArrowheads="1"/>
              </p:cNvSpPr>
              <p:nvPr/>
            </p:nvSpPr>
            <p:spPr bwMode="auto">
              <a:xfrm>
                <a:off x="5008"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0" name="Rectangle 1047"/>
              <p:cNvSpPr>
                <a:spLocks noChangeArrowheads="1"/>
              </p:cNvSpPr>
              <p:nvPr/>
            </p:nvSpPr>
            <p:spPr bwMode="auto">
              <a:xfrm>
                <a:off x="5050"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1" name="Rectangle 1048"/>
              <p:cNvSpPr>
                <a:spLocks noChangeArrowheads="1"/>
              </p:cNvSpPr>
              <p:nvPr/>
            </p:nvSpPr>
            <p:spPr bwMode="auto">
              <a:xfrm>
                <a:off x="4964"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2" name="Rectangle 1049"/>
              <p:cNvSpPr>
                <a:spLocks noChangeArrowheads="1"/>
              </p:cNvSpPr>
              <p:nvPr/>
            </p:nvSpPr>
            <p:spPr bwMode="auto">
              <a:xfrm>
                <a:off x="498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3" name="Rectangle 1050"/>
              <p:cNvSpPr>
                <a:spLocks noChangeArrowheads="1"/>
              </p:cNvSpPr>
              <p:nvPr/>
            </p:nvSpPr>
            <p:spPr bwMode="auto">
              <a:xfrm>
                <a:off x="5030" y="16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4" name="Rectangle 1051"/>
              <p:cNvSpPr>
                <a:spLocks noChangeArrowheads="1"/>
              </p:cNvSpPr>
              <p:nvPr/>
            </p:nvSpPr>
            <p:spPr bwMode="auto">
              <a:xfrm>
                <a:off x="49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5" name="Rectangle 1052"/>
              <p:cNvSpPr>
                <a:spLocks noChangeArrowheads="1"/>
              </p:cNvSpPr>
              <p:nvPr/>
            </p:nvSpPr>
            <p:spPr bwMode="auto">
              <a:xfrm>
                <a:off x="5008"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6" name="Rectangle 1053"/>
              <p:cNvSpPr>
                <a:spLocks noChangeArrowheads="1"/>
              </p:cNvSpPr>
              <p:nvPr/>
            </p:nvSpPr>
            <p:spPr bwMode="auto">
              <a:xfrm>
                <a:off x="5050"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7" name="Rectangle 1054"/>
              <p:cNvSpPr>
                <a:spLocks noChangeArrowheads="1"/>
              </p:cNvSpPr>
              <p:nvPr/>
            </p:nvSpPr>
            <p:spPr bwMode="auto">
              <a:xfrm>
                <a:off x="4964"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08" name="Rectangle 1055"/>
              <p:cNvSpPr>
                <a:spLocks noChangeArrowheads="1"/>
              </p:cNvSpPr>
              <p:nvPr/>
            </p:nvSpPr>
            <p:spPr bwMode="auto">
              <a:xfrm>
                <a:off x="505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9" name="Rectangle 1056"/>
              <p:cNvSpPr>
                <a:spLocks noChangeArrowheads="1"/>
              </p:cNvSpPr>
              <p:nvPr/>
            </p:nvSpPr>
            <p:spPr bwMode="auto">
              <a:xfrm>
                <a:off x="494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0" name="Rectangle 1057"/>
              <p:cNvSpPr>
                <a:spLocks noChangeArrowheads="1"/>
              </p:cNvSpPr>
              <p:nvPr/>
            </p:nvSpPr>
            <p:spPr bwMode="auto">
              <a:xfrm>
                <a:off x="5050"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1" name="Rectangle 1058"/>
              <p:cNvSpPr>
                <a:spLocks noChangeArrowheads="1"/>
              </p:cNvSpPr>
              <p:nvPr/>
            </p:nvSpPr>
            <p:spPr bwMode="auto">
              <a:xfrm>
                <a:off x="49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2" name="Rectangle 1059"/>
              <p:cNvSpPr>
                <a:spLocks noChangeArrowheads="1"/>
              </p:cNvSpPr>
              <p:nvPr/>
            </p:nvSpPr>
            <p:spPr bwMode="auto">
              <a:xfrm>
                <a:off x="4964"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3" name="Rectangle 1060"/>
              <p:cNvSpPr>
                <a:spLocks noChangeArrowheads="1"/>
              </p:cNvSpPr>
              <p:nvPr/>
            </p:nvSpPr>
            <p:spPr bwMode="auto">
              <a:xfrm>
                <a:off x="500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4" name="Rectangle 1061"/>
              <p:cNvSpPr>
                <a:spLocks noChangeArrowheads="1"/>
              </p:cNvSpPr>
              <p:nvPr/>
            </p:nvSpPr>
            <p:spPr bwMode="auto">
              <a:xfrm>
                <a:off x="5030"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5" name="Rectangle 1062"/>
              <p:cNvSpPr>
                <a:spLocks noChangeArrowheads="1"/>
              </p:cNvSpPr>
              <p:nvPr/>
            </p:nvSpPr>
            <p:spPr bwMode="auto">
              <a:xfrm>
                <a:off x="49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6" name="Rectangle 1063"/>
              <p:cNvSpPr>
                <a:spLocks noChangeArrowheads="1"/>
              </p:cNvSpPr>
              <p:nvPr/>
            </p:nvSpPr>
            <p:spPr bwMode="auto">
              <a:xfrm>
                <a:off x="503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7" name="Rectangle 1064"/>
              <p:cNvSpPr>
                <a:spLocks noChangeArrowheads="1"/>
              </p:cNvSpPr>
              <p:nvPr/>
            </p:nvSpPr>
            <p:spPr bwMode="auto">
              <a:xfrm>
                <a:off x="505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8" name="Rectangle 1065"/>
              <p:cNvSpPr>
                <a:spLocks noChangeArrowheads="1"/>
              </p:cNvSpPr>
              <p:nvPr/>
            </p:nvSpPr>
            <p:spPr bwMode="auto">
              <a:xfrm>
                <a:off x="496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19" name="Rectangle 1066"/>
              <p:cNvSpPr>
                <a:spLocks noChangeArrowheads="1"/>
              </p:cNvSpPr>
              <p:nvPr/>
            </p:nvSpPr>
            <p:spPr bwMode="auto">
              <a:xfrm>
                <a:off x="49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820" name="Rectangle 1067"/>
              <p:cNvSpPr>
                <a:spLocks noChangeArrowheads="1"/>
              </p:cNvSpPr>
              <p:nvPr/>
            </p:nvSpPr>
            <p:spPr bwMode="auto">
              <a:xfrm>
                <a:off x="505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21" name="Rectangle 1068"/>
              <p:cNvSpPr>
                <a:spLocks noChangeArrowheads="1"/>
              </p:cNvSpPr>
              <p:nvPr/>
            </p:nvSpPr>
            <p:spPr bwMode="auto">
              <a:xfrm>
                <a:off x="494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2" name="Rectangle 1069"/>
              <p:cNvSpPr>
                <a:spLocks noChangeArrowheads="1"/>
              </p:cNvSpPr>
              <p:nvPr/>
            </p:nvSpPr>
            <p:spPr bwMode="auto">
              <a:xfrm>
                <a:off x="498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3" name="Rectangle 1070"/>
              <p:cNvSpPr>
                <a:spLocks noChangeArrowheads="1"/>
              </p:cNvSpPr>
              <p:nvPr/>
            </p:nvSpPr>
            <p:spPr bwMode="auto">
              <a:xfrm>
                <a:off x="5030"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4" name="Rectangle 1071"/>
              <p:cNvSpPr>
                <a:spLocks noChangeArrowheads="1"/>
              </p:cNvSpPr>
              <p:nvPr/>
            </p:nvSpPr>
            <p:spPr bwMode="auto">
              <a:xfrm>
                <a:off x="496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5" name="Rectangle 1072"/>
              <p:cNvSpPr>
                <a:spLocks noChangeArrowheads="1"/>
              </p:cNvSpPr>
              <p:nvPr/>
            </p:nvSpPr>
            <p:spPr bwMode="auto">
              <a:xfrm>
                <a:off x="500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6" name="Rectangle 1073"/>
              <p:cNvSpPr>
                <a:spLocks noChangeArrowheads="1"/>
              </p:cNvSpPr>
              <p:nvPr/>
            </p:nvSpPr>
            <p:spPr bwMode="auto">
              <a:xfrm>
                <a:off x="5050"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7" name="Rectangle 1074"/>
              <p:cNvSpPr>
                <a:spLocks noChangeArrowheads="1"/>
              </p:cNvSpPr>
              <p:nvPr/>
            </p:nvSpPr>
            <p:spPr bwMode="auto">
              <a:xfrm>
                <a:off x="4944"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8" name="Rectangle 1075"/>
              <p:cNvSpPr>
                <a:spLocks noChangeArrowheads="1"/>
              </p:cNvSpPr>
              <p:nvPr/>
            </p:nvSpPr>
            <p:spPr bwMode="auto">
              <a:xfrm>
                <a:off x="49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9" name="Rectangle 1076"/>
              <p:cNvSpPr>
                <a:spLocks noChangeArrowheads="1"/>
              </p:cNvSpPr>
              <p:nvPr/>
            </p:nvSpPr>
            <p:spPr bwMode="auto">
              <a:xfrm>
                <a:off x="5050"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0" name="Rectangle 1077"/>
              <p:cNvSpPr>
                <a:spLocks noChangeArrowheads="1"/>
              </p:cNvSpPr>
              <p:nvPr/>
            </p:nvSpPr>
            <p:spPr bwMode="auto">
              <a:xfrm>
                <a:off x="48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1" name="Rectangle 1078"/>
              <p:cNvSpPr>
                <a:spLocks noChangeArrowheads="1"/>
              </p:cNvSpPr>
              <p:nvPr/>
            </p:nvSpPr>
            <p:spPr bwMode="auto">
              <a:xfrm>
                <a:off x="4920"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2" name="Rectangle 1079"/>
              <p:cNvSpPr>
                <a:spLocks noChangeArrowheads="1"/>
              </p:cNvSpPr>
              <p:nvPr/>
            </p:nvSpPr>
            <p:spPr bwMode="auto">
              <a:xfrm>
                <a:off x="4944"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3" name="Rectangle 1080"/>
              <p:cNvSpPr>
                <a:spLocks noChangeArrowheads="1"/>
              </p:cNvSpPr>
              <p:nvPr/>
            </p:nvSpPr>
            <p:spPr bwMode="auto">
              <a:xfrm>
                <a:off x="498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4" name="Rectangle 1081"/>
              <p:cNvSpPr>
                <a:spLocks noChangeArrowheads="1"/>
              </p:cNvSpPr>
              <p:nvPr/>
            </p:nvSpPr>
            <p:spPr bwMode="auto">
              <a:xfrm>
                <a:off x="481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5" name="Rectangle 1082"/>
              <p:cNvSpPr>
                <a:spLocks noChangeArrowheads="1"/>
              </p:cNvSpPr>
              <p:nvPr/>
            </p:nvSpPr>
            <p:spPr bwMode="auto">
              <a:xfrm>
                <a:off x="48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6" name="Rectangle 1083"/>
              <p:cNvSpPr>
                <a:spLocks noChangeArrowheads="1"/>
              </p:cNvSpPr>
              <p:nvPr/>
            </p:nvSpPr>
            <p:spPr bwMode="auto">
              <a:xfrm>
                <a:off x="490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7" name="Rectangle 1084"/>
              <p:cNvSpPr>
                <a:spLocks noChangeArrowheads="1"/>
              </p:cNvSpPr>
              <p:nvPr/>
            </p:nvSpPr>
            <p:spPr bwMode="auto">
              <a:xfrm>
                <a:off x="494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8" name="Rectangle 1085"/>
              <p:cNvSpPr>
                <a:spLocks noChangeArrowheads="1"/>
              </p:cNvSpPr>
              <p:nvPr/>
            </p:nvSpPr>
            <p:spPr bwMode="auto">
              <a:xfrm>
                <a:off x="5050"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9" name="Rectangle 1086"/>
              <p:cNvSpPr>
                <a:spLocks noChangeArrowheads="1"/>
              </p:cNvSpPr>
              <p:nvPr/>
            </p:nvSpPr>
            <p:spPr bwMode="auto">
              <a:xfrm>
                <a:off x="492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0" name="Rectangle 1087"/>
              <p:cNvSpPr>
                <a:spLocks noChangeArrowheads="1"/>
              </p:cNvSpPr>
              <p:nvPr/>
            </p:nvSpPr>
            <p:spPr bwMode="auto">
              <a:xfrm>
                <a:off x="4878"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1" name="Rectangle 1088"/>
              <p:cNvSpPr>
                <a:spLocks noChangeArrowheads="1"/>
              </p:cNvSpPr>
              <p:nvPr/>
            </p:nvSpPr>
            <p:spPr bwMode="auto">
              <a:xfrm>
                <a:off x="5030"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2" name="Rectangle 1089"/>
              <p:cNvSpPr>
                <a:spLocks noChangeArrowheads="1"/>
              </p:cNvSpPr>
              <p:nvPr/>
            </p:nvSpPr>
            <p:spPr bwMode="auto">
              <a:xfrm>
                <a:off x="505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3" name="Rectangle 1090"/>
              <p:cNvSpPr>
                <a:spLocks noChangeArrowheads="1"/>
              </p:cNvSpPr>
              <p:nvPr/>
            </p:nvSpPr>
            <p:spPr bwMode="auto">
              <a:xfrm>
                <a:off x="481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4" name="Rectangle 1091"/>
              <p:cNvSpPr>
                <a:spLocks noChangeArrowheads="1"/>
              </p:cNvSpPr>
              <p:nvPr/>
            </p:nvSpPr>
            <p:spPr bwMode="auto">
              <a:xfrm>
                <a:off x="4964"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5" name="Rectangle 1092"/>
              <p:cNvSpPr>
                <a:spLocks noChangeArrowheads="1"/>
              </p:cNvSpPr>
              <p:nvPr/>
            </p:nvSpPr>
            <p:spPr bwMode="auto">
              <a:xfrm>
                <a:off x="485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6" name="Rectangle 1093"/>
              <p:cNvSpPr>
                <a:spLocks noChangeArrowheads="1"/>
              </p:cNvSpPr>
              <p:nvPr/>
            </p:nvSpPr>
            <p:spPr bwMode="auto">
              <a:xfrm>
                <a:off x="5008"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7" name="Rectangle 1094"/>
              <p:cNvSpPr>
                <a:spLocks noChangeArrowheads="1"/>
              </p:cNvSpPr>
              <p:nvPr/>
            </p:nvSpPr>
            <p:spPr bwMode="auto">
              <a:xfrm>
                <a:off x="5050"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8" name="Rectangle 1095"/>
              <p:cNvSpPr>
                <a:spLocks noChangeArrowheads="1"/>
              </p:cNvSpPr>
              <p:nvPr/>
            </p:nvSpPr>
            <p:spPr bwMode="auto">
              <a:xfrm>
                <a:off x="48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9" name="Rectangle 1096"/>
              <p:cNvSpPr>
                <a:spLocks noChangeArrowheads="1"/>
              </p:cNvSpPr>
              <p:nvPr/>
            </p:nvSpPr>
            <p:spPr bwMode="auto">
              <a:xfrm>
                <a:off x="487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0" name="Rectangle 1097"/>
              <p:cNvSpPr>
                <a:spLocks noChangeArrowheads="1"/>
              </p:cNvSpPr>
              <p:nvPr/>
            </p:nvSpPr>
            <p:spPr bwMode="auto">
              <a:xfrm>
                <a:off x="4834"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1" name="Rectangle 1098"/>
              <p:cNvSpPr>
                <a:spLocks noChangeArrowheads="1"/>
              </p:cNvSpPr>
              <p:nvPr/>
            </p:nvSpPr>
            <p:spPr bwMode="auto">
              <a:xfrm>
                <a:off x="4986"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2" name="Rectangle 1099"/>
              <p:cNvSpPr>
                <a:spLocks noChangeArrowheads="1"/>
              </p:cNvSpPr>
              <p:nvPr/>
            </p:nvSpPr>
            <p:spPr bwMode="auto">
              <a:xfrm>
                <a:off x="500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3" name="Rectangle 1100"/>
              <p:cNvSpPr>
                <a:spLocks noChangeArrowheads="1"/>
              </p:cNvSpPr>
              <p:nvPr/>
            </p:nvSpPr>
            <p:spPr bwMode="auto">
              <a:xfrm>
                <a:off x="48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4" name="Rectangle 1101"/>
              <p:cNvSpPr>
                <a:spLocks noChangeArrowheads="1"/>
              </p:cNvSpPr>
              <p:nvPr/>
            </p:nvSpPr>
            <p:spPr bwMode="auto">
              <a:xfrm>
                <a:off x="4964"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5" name="Rectangle 1102"/>
              <p:cNvSpPr>
                <a:spLocks noChangeArrowheads="1"/>
              </p:cNvSpPr>
              <p:nvPr/>
            </p:nvSpPr>
            <p:spPr bwMode="auto">
              <a:xfrm>
                <a:off x="4878"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6" name="Rectangle 1103"/>
              <p:cNvSpPr>
                <a:spLocks noChangeArrowheads="1"/>
              </p:cNvSpPr>
              <p:nvPr/>
            </p:nvSpPr>
            <p:spPr bwMode="auto">
              <a:xfrm>
                <a:off x="492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7" name="Rectangle 1104"/>
              <p:cNvSpPr>
                <a:spLocks noChangeArrowheads="1"/>
              </p:cNvSpPr>
              <p:nvPr/>
            </p:nvSpPr>
            <p:spPr bwMode="auto">
              <a:xfrm>
                <a:off x="505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8" name="Rectangle 1105"/>
              <p:cNvSpPr>
                <a:spLocks noChangeArrowheads="1"/>
              </p:cNvSpPr>
              <p:nvPr/>
            </p:nvSpPr>
            <p:spPr bwMode="auto">
              <a:xfrm>
                <a:off x="48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9" name="Rectangle 1106"/>
              <p:cNvSpPr>
                <a:spLocks noChangeArrowheads="1"/>
              </p:cNvSpPr>
              <p:nvPr/>
            </p:nvSpPr>
            <p:spPr bwMode="auto">
              <a:xfrm>
                <a:off x="4964"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0" name="Rectangle 1107"/>
              <p:cNvSpPr>
                <a:spLocks noChangeArrowheads="1"/>
              </p:cNvSpPr>
              <p:nvPr/>
            </p:nvSpPr>
            <p:spPr bwMode="auto">
              <a:xfrm>
                <a:off x="4878"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1" name="Rectangle 1108"/>
              <p:cNvSpPr>
                <a:spLocks noChangeArrowheads="1"/>
              </p:cNvSpPr>
              <p:nvPr/>
            </p:nvSpPr>
            <p:spPr bwMode="auto">
              <a:xfrm>
                <a:off x="494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2" name="Rectangle 1109"/>
              <p:cNvSpPr>
                <a:spLocks noChangeArrowheads="1"/>
              </p:cNvSpPr>
              <p:nvPr/>
            </p:nvSpPr>
            <p:spPr bwMode="auto">
              <a:xfrm>
                <a:off x="5050"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3" name="Rectangle 1110"/>
              <p:cNvSpPr>
                <a:spLocks noChangeArrowheads="1"/>
              </p:cNvSpPr>
              <p:nvPr/>
            </p:nvSpPr>
            <p:spPr bwMode="auto">
              <a:xfrm>
                <a:off x="4964"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4" name="Rectangle 1111"/>
              <p:cNvSpPr>
                <a:spLocks noChangeArrowheads="1"/>
              </p:cNvSpPr>
              <p:nvPr/>
            </p:nvSpPr>
            <p:spPr bwMode="auto">
              <a:xfrm>
                <a:off x="48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65" name="Rectangle 1112"/>
              <p:cNvSpPr>
                <a:spLocks noChangeArrowheads="1"/>
              </p:cNvSpPr>
              <p:nvPr/>
            </p:nvSpPr>
            <p:spPr bwMode="auto">
              <a:xfrm>
                <a:off x="4920"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6" name="Rectangle 1113"/>
              <p:cNvSpPr>
                <a:spLocks noChangeArrowheads="1"/>
              </p:cNvSpPr>
              <p:nvPr/>
            </p:nvSpPr>
            <p:spPr bwMode="auto">
              <a:xfrm>
                <a:off x="4814"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7" name="Rectangle 1114"/>
              <p:cNvSpPr>
                <a:spLocks noChangeArrowheads="1"/>
              </p:cNvSpPr>
              <p:nvPr/>
            </p:nvSpPr>
            <p:spPr bwMode="auto">
              <a:xfrm>
                <a:off x="492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8" name="Rectangle 1115"/>
              <p:cNvSpPr>
                <a:spLocks noChangeArrowheads="1"/>
              </p:cNvSpPr>
              <p:nvPr/>
            </p:nvSpPr>
            <p:spPr bwMode="auto">
              <a:xfrm>
                <a:off x="505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9" name="Rectangle 1116"/>
              <p:cNvSpPr>
                <a:spLocks noChangeArrowheads="1"/>
              </p:cNvSpPr>
              <p:nvPr/>
            </p:nvSpPr>
            <p:spPr bwMode="auto">
              <a:xfrm>
                <a:off x="4878"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870" name="Rectangle 1117"/>
              <p:cNvSpPr>
                <a:spLocks noChangeArrowheads="1"/>
              </p:cNvSpPr>
              <p:nvPr/>
            </p:nvSpPr>
            <p:spPr bwMode="auto">
              <a:xfrm>
                <a:off x="4814"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1" name="Rectangle 1118"/>
              <p:cNvSpPr>
                <a:spLocks noChangeArrowheads="1"/>
              </p:cNvSpPr>
              <p:nvPr/>
            </p:nvSpPr>
            <p:spPr bwMode="auto">
              <a:xfrm>
                <a:off x="492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2" name="Rectangle 1119"/>
              <p:cNvSpPr>
                <a:spLocks noChangeArrowheads="1"/>
              </p:cNvSpPr>
              <p:nvPr/>
            </p:nvSpPr>
            <p:spPr bwMode="auto">
              <a:xfrm>
                <a:off x="505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3" name="Rectangle 1120"/>
              <p:cNvSpPr>
                <a:spLocks noChangeArrowheads="1"/>
              </p:cNvSpPr>
              <p:nvPr/>
            </p:nvSpPr>
            <p:spPr bwMode="auto">
              <a:xfrm>
                <a:off x="4814"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4" name="Rectangle 1121"/>
              <p:cNvSpPr>
                <a:spLocks noChangeArrowheads="1"/>
              </p:cNvSpPr>
              <p:nvPr/>
            </p:nvSpPr>
            <p:spPr bwMode="auto">
              <a:xfrm>
                <a:off x="5050"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5" name="Rectangle 1122"/>
              <p:cNvSpPr>
                <a:spLocks noChangeArrowheads="1"/>
              </p:cNvSpPr>
              <p:nvPr/>
            </p:nvSpPr>
            <p:spPr bwMode="auto">
              <a:xfrm>
                <a:off x="492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6" name="Rectangle 1123"/>
              <p:cNvSpPr>
                <a:spLocks noChangeArrowheads="1"/>
              </p:cNvSpPr>
              <p:nvPr/>
            </p:nvSpPr>
            <p:spPr bwMode="auto">
              <a:xfrm>
                <a:off x="505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7" name="Rectangle 1124"/>
              <p:cNvSpPr>
                <a:spLocks noChangeArrowheads="1"/>
              </p:cNvSpPr>
              <p:nvPr/>
            </p:nvSpPr>
            <p:spPr bwMode="auto">
              <a:xfrm>
                <a:off x="481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8" name="Rectangle 1125"/>
              <p:cNvSpPr>
                <a:spLocks noChangeArrowheads="1"/>
              </p:cNvSpPr>
              <p:nvPr/>
            </p:nvSpPr>
            <p:spPr bwMode="auto">
              <a:xfrm>
                <a:off x="494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9" name="Rectangle 1126"/>
              <p:cNvSpPr>
                <a:spLocks noChangeArrowheads="1"/>
              </p:cNvSpPr>
              <p:nvPr/>
            </p:nvSpPr>
            <p:spPr bwMode="auto">
              <a:xfrm>
                <a:off x="492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0" name="Rectangle 1127"/>
              <p:cNvSpPr>
                <a:spLocks noChangeArrowheads="1"/>
              </p:cNvSpPr>
              <p:nvPr/>
            </p:nvSpPr>
            <p:spPr bwMode="auto">
              <a:xfrm>
                <a:off x="4920" y="295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81" name="Rectangle 1128"/>
              <p:cNvSpPr>
                <a:spLocks noChangeArrowheads="1"/>
              </p:cNvSpPr>
              <p:nvPr/>
            </p:nvSpPr>
            <p:spPr bwMode="auto">
              <a:xfrm>
                <a:off x="505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2" name="Rectangle 1129"/>
              <p:cNvSpPr>
                <a:spLocks noChangeArrowheads="1"/>
              </p:cNvSpPr>
              <p:nvPr/>
            </p:nvSpPr>
            <p:spPr bwMode="auto">
              <a:xfrm>
                <a:off x="504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3" name="Rectangle 1130"/>
              <p:cNvSpPr>
                <a:spLocks noChangeArrowheads="1"/>
              </p:cNvSpPr>
              <p:nvPr/>
            </p:nvSpPr>
            <p:spPr bwMode="auto">
              <a:xfrm>
                <a:off x="507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4" name="Rectangle 1131"/>
              <p:cNvSpPr>
                <a:spLocks noChangeArrowheads="1"/>
              </p:cNvSpPr>
              <p:nvPr/>
            </p:nvSpPr>
            <p:spPr bwMode="auto">
              <a:xfrm>
                <a:off x="5092"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5" name="Rectangle 1132"/>
              <p:cNvSpPr>
                <a:spLocks noChangeArrowheads="1"/>
              </p:cNvSpPr>
              <p:nvPr/>
            </p:nvSpPr>
            <p:spPr bwMode="auto">
              <a:xfrm>
                <a:off x="51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6" name="Rectangle 1133"/>
              <p:cNvSpPr>
                <a:spLocks noChangeArrowheads="1"/>
              </p:cNvSpPr>
              <p:nvPr/>
            </p:nvSpPr>
            <p:spPr bwMode="auto">
              <a:xfrm>
                <a:off x="51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7" name="Rectangle 1134"/>
              <p:cNvSpPr>
                <a:spLocks noChangeArrowheads="1"/>
              </p:cNvSpPr>
              <p:nvPr/>
            </p:nvSpPr>
            <p:spPr bwMode="auto">
              <a:xfrm>
                <a:off x="504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8" name="Rectangle 1135"/>
              <p:cNvSpPr>
                <a:spLocks noChangeArrowheads="1"/>
              </p:cNvSpPr>
              <p:nvPr/>
            </p:nvSpPr>
            <p:spPr bwMode="auto">
              <a:xfrm>
                <a:off x="5070"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9" name="Rectangle 1136"/>
              <p:cNvSpPr>
                <a:spLocks noChangeArrowheads="1"/>
              </p:cNvSpPr>
              <p:nvPr/>
            </p:nvSpPr>
            <p:spPr bwMode="auto">
              <a:xfrm>
                <a:off x="5048"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0" name="Rectangle 1137"/>
              <p:cNvSpPr>
                <a:spLocks noChangeArrowheads="1"/>
              </p:cNvSpPr>
              <p:nvPr/>
            </p:nvSpPr>
            <p:spPr bwMode="auto">
              <a:xfrm>
                <a:off x="5092"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91" name="Rectangle 1138"/>
              <p:cNvSpPr>
                <a:spLocks noChangeArrowheads="1"/>
              </p:cNvSpPr>
              <p:nvPr/>
            </p:nvSpPr>
            <p:spPr bwMode="auto">
              <a:xfrm>
                <a:off x="515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2" name="Rectangle 1139"/>
              <p:cNvSpPr>
                <a:spLocks noChangeArrowheads="1"/>
              </p:cNvSpPr>
              <p:nvPr/>
            </p:nvSpPr>
            <p:spPr bwMode="auto">
              <a:xfrm>
                <a:off x="504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3" name="Rectangle 1140"/>
              <p:cNvSpPr>
                <a:spLocks noChangeArrowheads="1"/>
              </p:cNvSpPr>
              <p:nvPr/>
            </p:nvSpPr>
            <p:spPr bwMode="auto">
              <a:xfrm>
                <a:off x="5070"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4" name="Rectangle 1141"/>
              <p:cNvSpPr>
                <a:spLocks noChangeArrowheads="1"/>
              </p:cNvSpPr>
              <p:nvPr/>
            </p:nvSpPr>
            <p:spPr bwMode="auto">
              <a:xfrm>
                <a:off x="5114" y="1103"/>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5" name="Rectangle 1142"/>
              <p:cNvSpPr>
                <a:spLocks noChangeArrowheads="1"/>
              </p:cNvSpPr>
              <p:nvPr/>
            </p:nvSpPr>
            <p:spPr bwMode="auto">
              <a:xfrm>
                <a:off x="5070"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6" name="Rectangle 1143"/>
              <p:cNvSpPr>
                <a:spLocks noChangeArrowheads="1"/>
              </p:cNvSpPr>
              <p:nvPr/>
            </p:nvSpPr>
            <p:spPr bwMode="auto">
              <a:xfrm>
                <a:off x="5092"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7" name="Rectangle 1144"/>
              <p:cNvSpPr>
                <a:spLocks noChangeArrowheads="1"/>
              </p:cNvSpPr>
              <p:nvPr/>
            </p:nvSpPr>
            <p:spPr bwMode="auto">
              <a:xfrm>
                <a:off x="51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8" name="Rectangle 1145"/>
              <p:cNvSpPr>
                <a:spLocks noChangeArrowheads="1"/>
              </p:cNvSpPr>
              <p:nvPr/>
            </p:nvSpPr>
            <p:spPr bwMode="auto">
              <a:xfrm>
                <a:off x="504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99" name="Rectangle 1146"/>
              <p:cNvSpPr>
                <a:spLocks noChangeArrowheads="1"/>
              </p:cNvSpPr>
              <p:nvPr/>
            </p:nvSpPr>
            <p:spPr bwMode="auto">
              <a:xfrm>
                <a:off x="509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00" name="Rectangle 1147"/>
              <p:cNvSpPr>
                <a:spLocks noChangeArrowheads="1"/>
              </p:cNvSpPr>
              <p:nvPr/>
            </p:nvSpPr>
            <p:spPr bwMode="auto">
              <a:xfrm>
                <a:off x="5134"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1" name="Rectangle 1148"/>
              <p:cNvSpPr>
                <a:spLocks noChangeArrowheads="1"/>
              </p:cNvSpPr>
              <p:nvPr/>
            </p:nvSpPr>
            <p:spPr bwMode="auto">
              <a:xfrm>
                <a:off x="507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2" name="Rectangle 1149"/>
              <p:cNvSpPr>
                <a:spLocks noChangeArrowheads="1"/>
              </p:cNvSpPr>
              <p:nvPr/>
            </p:nvSpPr>
            <p:spPr bwMode="auto">
              <a:xfrm>
                <a:off x="5114"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3" name="Rectangle 1150"/>
              <p:cNvSpPr>
                <a:spLocks noChangeArrowheads="1"/>
              </p:cNvSpPr>
              <p:nvPr/>
            </p:nvSpPr>
            <p:spPr bwMode="auto">
              <a:xfrm>
                <a:off x="5156"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904" name="Rectangle 1151"/>
              <p:cNvSpPr>
                <a:spLocks noChangeArrowheads="1"/>
              </p:cNvSpPr>
              <p:nvPr/>
            </p:nvSpPr>
            <p:spPr bwMode="auto">
              <a:xfrm>
                <a:off x="5048"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5" name="Rectangle 1152"/>
              <p:cNvSpPr>
                <a:spLocks noChangeArrowheads="1"/>
              </p:cNvSpPr>
              <p:nvPr/>
            </p:nvSpPr>
            <p:spPr bwMode="auto">
              <a:xfrm>
                <a:off x="5092"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06" name="Rectangle 1153"/>
              <p:cNvSpPr>
                <a:spLocks noChangeArrowheads="1"/>
              </p:cNvSpPr>
              <p:nvPr/>
            </p:nvSpPr>
            <p:spPr bwMode="auto">
              <a:xfrm>
                <a:off x="507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7" name="Rectangle 1154"/>
              <p:cNvSpPr>
                <a:spLocks noChangeArrowheads="1"/>
              </p:cNvSpPr>
              <p:nvPr/>
            </p:nvSpPr>
            <p:spPr bwMode="auto">
              <a:xfrm>
                <a:off x="5114"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8" name="Rectangle 1155"/>
              <p:cNvSpPr>
                <a:spLocks noChangeArrowheads="1"/>
              </p:cNvSpPr>
              <p:nvPr/>
            </p:nvSpPr>
            <p:spPr bwMode="auto">
              <a:xfrm>
                <a:off x="51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09" name="Rectangle 1156"/>
              <p:cNvSpPr>
                <a:spLocks noChangeArrowheads="1"/>
              </p:cNvSpPr>
              <p:nvPr/>
            </p:nvSpPr>
            <p:spPr bwMode="auto">
              <a:xfrm>
                <a:off x="5070"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0" name="Rectangle 1157"/>
              <p:cNvSpPr>
                <a:spLocks noChangeArrowheads="1"/>
              </p:cNvSpPr>
              <p:nvPr/>
            </p:nvSpPr>
            <p:spPr bwMode="auto">
              <a:xfrm>
                <a:off x="511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1" name="Rectangle 1158"/>
              <p:cNvSpPr>
                <a:spLocks noChangeArrowheads="1"/>
              </p:cNvSpPr>
              <p:nvPr/>
            </p:nvSpPr>
            <p:spPr bwMode="auto">
              <a:xfrm>
                <a:off x="5048"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2" name="Rectangle 1159"/>
              <p:cNvSpPr>
                <a:spLocks noChangeArrowheads="1"/>
              </p:cNvSpPr>
              <p:nvPr/>
            </p:nvSpPr>
            <p:spPr bwMode="auto">
              <a:xfrm>
                <a:off x="5092"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3" name="Rectangle 1160"/>
              <p:cNvSpPr>
                <a:spLocks noChangeArrowheads="1"/>
              </p:cNvSpPr>
              <p:nvPr/>
            </p:nvSpPr>
            <p:spPr bwMode="auto">
              <a:xfrm>
                <a:off x="51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4" name="Rectangle 1161"/>
              <p:cNvSpPr>
                <a:spLocks noChangeArrowheads="1"/>
              </p:cNvSpPr>
              <p:nvPr/>
            </p:nvSpPr>
            <p:spPr bwMode="auto">
              <a:xfrm>
                <a:off x="5048"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5" name="Rectangle 1162"/>
              <p:cNvSpPr>
                <a:spLocks noChangeArrowheads="1"/>
              </p:cNvSpPr>
              <p:nvPr/>
            </p:nvSpPr>
            <p:spPr bwMode="auto">
              <a:xfrm>
                <a:off x="5070"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6" name="Rectangle 1163"/>
              <p:cNvSpPr>
                <a:spLocks noChangeArrowheads="1"/>
              </p:cNvSpPr>
              <p:nvPr/>
            </p:nvSpPr>
            <p:spPr bwMode="auto">
              <a:xfrm>
                <a:off x="5048"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7" name="Rectangle 1164"/>
              <p:cNvSpPr>
                <a:spLocks noChangeArrowheads="1"/>
              </p:cNvSpPr>
              <p:nvPr/>
            </p:nvSpPr>
            <p:spPr bwMode="auto">
              <a:xfrm>
                <a:off x="5092"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18" name="Rectangle 1165"/>
              <p:cNvSpPr>
                <a:spLocks noChangeArrowheads="1"/>
              </p:cNvSpPr>
              <p:nvPr/>
            </p:nvSpPr>
            <p:spPr bwMode="auto">
              <a:xfrm>
                <a:off x="515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9" name="Rectangle 1166"/>
              <p:cNvSpPr>
                <a:spLocks noChangeArrowheads="1"/>
              </p:cNvSpPr>
              <p:nvPr/>
            </p:nvSpPr>
            <p:spPr bwMode="auto">
              <a:xfrm>
                <a:off x="507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0" name="Rectangle 1167"/>
              <p:cNvSpPr>
                <a:spLocks noChangeArrowheads="1"/>
              </p:cNvSpPr>
              <p:nvPr/>
            </p:nvSpPr>
            <p:spPr bwMode="auto">
              <a:xfrm>
                <a:off x="5070"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1" name="Rectangle 1168"/>
              <p:cNvSpPr>
                <a:spLocks noChangeArrowheads="1"/>
              </p:cNvSpPr>
              <p:nvPr/>
            </p:nvSpPr>
            <p:spPr bwMode="auto">
              <a:xfrm>
                <a:off x="5114"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2" name="Rectangle 1169"/>
              <p:cNvSpPr>
                <a:spLocks noChangeArrowheads="1"/>
              </p:cNvSpPr>
              <p:nvPr/>
            </p:nvSpPr>
            <p:spPr bwMode="auto">
              <a:xfrm>
                <a:off x="515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3" name="Rectangle 1170"/>
              <p:cNvSpPr>
                <a:spLocks noChangeArrowheads="1"/>
              </p:cNvSpPr>
              <p:nvPr/>
            </p:nvSpPr>
            <p:spPr bwMode="auto">
              <a:xfrm>
                <a:off x="504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4" name="Rectangle 1171"/>
              <p:cNvSpPr>
                <a:spLocks noChangeArrowheads="1"/>
              </p:cNvSpPr>
              <p:nvPr/>
            </p:nvSpPr>
            <p:spPr bwMode="auto">
              <a:xfrm>
                <a:off x="5092"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5" name="Rectangle 1172"/>
              <p:cNvSpPr>
                <a:spLocks noChangeArrowheads="1"/>
              </p:cNvSpPr>
              <p:nvPr/>
            </p:nvSpPr>
            <p:spPr bwMode="auto">
              <a:xfrm>
                <a:off x="5134"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6" name="Rectangle 1173"/>
              <p:cNvSpPr>
                <a:spLocks noChangeArrowheads="1"/>
              </p:cNvSpPr>
              <p:nvPr/>
            </p:nvSpPr>
            <p:spPr bwMode="auto">
              <a:xfrm>
                <a:off x="5048"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7" name="Rectangle 1174"/>
              <p:cNvSpPr>
                <a:spLocks noChangeArrowheads="1"/>
              </p:cNvSpPr>
              <p:nvPr/>
            </p:nvSpPr>
            <p:spPr bwMode="auto">
              <a:xfrm>
                <a:off x="511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8" name="Rectangle 1175"/>
              <p:cNvSpPr>
                <a:spLocks noChangeArrowheads="1"/>
              </p:cNvSpPr>
              <p:nvPr/>
            </p:nvSpPr>
            <p:spPr bwMode="auto">
              <a:xfrm>
                <a:off x="509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9" name="Rectangle 1176"/>
              <p:cNvSpPr>
                <a:spLocks noChangeArrowheads="1"/>
              </p:cNvSpPr>
              <p:nvPr/>
            </p:nvSpPr>
            <p:spPr bwMode="auto">
              <a:xfrm>
                <a:off x="513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30" name="Rectangle 1177"/>
              <p:cNvSpPr>
                <a:spLocks noChangeArrowheads="1"/>
              </p:cNvSpPr>
              <p:nvPr/>
            </p:nvSpPr>
            <p:spPr bwMode="auto">
              <a:xfrm>
                <a:off x="51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31" name="Rectangle 1178"/>
              <p:cNvSpPr>
                <a:spLocks noChangeArrowheads="1"/>
              </p:cNvSpPr>
              <p:nvPr/>
            </p:nvSpPr>
            <p:spPr bwMode="auto">
              <a:xfrm>
                <a:off x="504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32" name="Rectangle 1179"/>
              <p:cNvSpPr>
                <a:spLocks noChangeArrowheads="1"/>
              </p:cNvSpPr>
              <p:nvPr/>
            </p:nvSpPr>
            <p:spPr bwMode="auto">
              <a:xfrm>
                <a:off x="509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3" name="Rectangle 1180"/>
              <p:cNvSpPr>
                <a:spLocks noChangeArrowheads="1"/>
              </p:cNvSpPr>
              <p:nvPr/>
            </p:nvSpPr>
            <p:spPr bwMode="auto">
              <a:xfrm>
                <a:off x="51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4" name="Rectangle 1181"/>
              <p:cNvSpPr>
                <a:spLocks noChangeArrowheads="1"/>
              </p:cNvSpPr>
              <p:nvPr/>
            </p:nvSpPr>
            <p:spPr bwMode="auto">
              <a:xfrm>
                <a:off x="504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5" name="Rectangle 1182"/>
              <p:cNvSpPr>
                <a:spLocks noChangeArrowheads="1"/>
              </p:cNvSpPr>
              <p:nvPr/>
            </p:nvSpPr>
            <p:spPr bwMode="auto">
              <a:xfrm>
                <a:off x="509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6" name="Rectangle 1183"/>
              <p:cNvSpPr>
                <a:spLocks noChangeArrowheads="1"/>
              </p:cNvSpPr>
              <p:nvPr/>
            </p:nvSpPr>
            <p:spPr bwMode="auto">
              <a:xfrm>
                <a:off x="513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7" name="Rectangle 1184"/>
              <p:cNvSpPr>
                <a:spLocks noChangeArrowheads="1"/>
              </p:cNvSpPr>
              <p:nvPr/>
            </p:nvSpPr>
            <p:spPr bwMode="auto">
              <a:xfrm>
                <a:off x="507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8" name="Rectangle 1185"/>
              <p:cNvSpPr>
                <a:spLocks noChangeArrowheads="1"/>
              </p:cNvSpPr>
              <p:nvPr/>
            </p:nvSpPr>
            <p:spPr bwMode="auto">
              <a:xfrm>
                <a:off x="511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9" name="Rectangle 1186"/>
              <p:cNvSpPr>
                <a:spLocks noChangeArrowheads="1"/>
              </p:cNvSpPr>
              <p:nvPr/>
            </p:nvSpPr>
            <p:spPr bwMode="auto">
              <a:xfrm>
                <a:off x="515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0" name="Rectangle 1187"/>
              <p:cNvSpPr>
                <a:spLocks noChangeArrowheads="1"/>
              </p:cNvSpPr>
              <p:nvPr/>
            </p:nvSpPr>
            <p:spPr bwMode="auto">
              <a:xfrm>
                <a:off x="504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1" name="Rectangle 1188"/>
              <p:cNvSpPr>
                <a:spLocks noChangeArrowheads="1"/>
              </p:cNvSpPr>
              <p:nvPr/>
            </p:nvSpPr>
            <p:spPr bwMode="auto">
              <a:xfrm>
                <a:off x="509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2" name="Rectangle 1189"/>
              <p:cNvSpPr>
                <a:spLocks noChangeArrowheads="1"/>
              </p:cNvSpPr>
              <p:nvPr/>
            </p:nvSpPr>
            <p:spPr bwMode="auto">
              <a:xfrm>
                <a:off x="517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3" name="Rectangle 1190"/>
              <p:cNvSpPr>
                <a:spLocks noChangeArrowheads="1"/>
              </p:cNvSpPr>
              <p:nvPr/>
            </p:nvSpPr>
            <p:spPr bwMode="auto">
              <a:xfrm>
                <a:off x="52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4" name="Rectangle 1191"/>
              <p:cNvSpPr>
                <a:spLocks noChangeArrowheads="1"/>
              </p:cNvSpPr>
              <p:nvPr/>
            </p:nvSpPr>
            <p:spPr bwMode="auto">
              <a:xfrm>
                <a:off x="52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5" name="Rectangle 1192"/>
              <p:cNvSpPr>
                <a:spLocks noChangeArrowheads="1"/>
              </p:cNvSpPr>
              <p:nvPr/>
            </p:nvSpPr>
            <p:spPr bwMode="auto">
              <a:xfrm>
                <a:off x="52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6" name="Rectangle 1193"/>
              <p:cNvSpPr>
                <a:spLocks noChangeArrowheads="1"/>
              </p:cNvSpPr>
              <p:nvPr/>
            </p:nvSpPr>
            <p:spPr bwMode="auto">
              <a:xfrm>
                <a:off x="528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7" name="Rectangle 1194"/>
              <p:cNvSpPr>
                <a:spLocks noChangeArrowheads="1"/>
              </p:cNvSpPr>
              <p:nvPr/>
            </p:nvSpPr>
            <p:spPr bwMode="auto">
              <a:xfrm>
                <a:off x="517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8" name="Rectangle 1195"/>
              <p:cNvSpPr>
                <a:spLocks noChangeArrowheads="1"/>
              </p:cNvSpPr>
              <p:nvPr/>
            </p:nvSpPr>
            <p:spPr bwMode="auto">
              <a:xfrm>
                <a:off x="5222"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9" name="Rectangle 1196"/>
              <p:cNvSpPr>
                <a:spLocks noChangeArrowheads="1"/>
              </p:cNvSpPr>
              <p:nvPr/>
            </p:nvSpPr>
            <p:spPr bwMode="auto">
              <a:xfrm>
                <a:off x="5264"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0" name="Rectangle 1197"/>
              <p:cNvSpPr>
                <a:spLocks noChangeArrowheads="1"/>
              </p:cNvSpPr>
              <p:nvPr/>
            </p:nvSpPr>
            <p:spPr bwMode="auto">
              <a:xfrm>
                <a:off x="5200"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51" name="Rectangle 1198"/>
              <p:cNvSpPr>
                <a:spLocks noChangeArrowheads="1"/>
              </p:cNvSpPr>
              <p:nvPr/>
            </p:nvSpPr>
            <p:spPr bwMode="auto">
              <a:xfrm>
                <a:off x="528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2" name="Rectangle 1199"/>
              <p:cNvSpPr>
                <a:spLocks noChangeArrowheads="1"/>
              </p:cNvSpPr>
              <p:nvPr/>
            </p:nvSpPr>
            <p:spPr bwMode="auto">
              <a:xfrm>
                <a:off x="517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3" name="Rectangle 1200"/>
              <p:cNvSpPr>
                <a:spLocks noChangeArrowheads="1"/>
              </p:cNvSpPr>
              <p:nvPr/>
            </p:nvSpPr>
            <p:spPr bwMode="auto">
              <a:xfrm>
                <a:off x="5244"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4" name="Rectangle 1201"/>
              <p:cNvSpPr>
                <a:spLocks noChangeArrowheads="1"/>
              </p:cNvSpPr>
              <p:nvPr/>
            </p:nvSpPr>
            <p:spPr bwMode="auto">
              <a:xfrm>
                <a:off x="5286"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5" name="Rectangle 1202"/>
              <p:cNvSpPr>
                <a:spLocks noChangeArrowheads="1"/>
              </p:cNvSpPr>
              <p:nvPr/>
            </p:nvSpPr>
            <p:spPr bwMode="auto">
              <a:xfrm>
                <a:off x="5178"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6" name="Rectangle 1203"/>
              <p:cNvSpPr>
                <a:spLocks noChangeArrowheads="1"/>
              </p:cNvSpPr>
              <p:nvPr/>
            </p:nvSpPr>
            <p:spPr bwMode="auto">
              <a:xfrm>
                <a:off x="5200"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7" name="Rectangle 1204"/>
              <p:cNvSpPr>
                <a:spLocks noChangeArrowheads="1"/>
              </p:cNvSpPr>
              <p:nvPr/>
            </p:nvSpPr>
            <p:spPr bwMode="auto">
              <a:xfrm>
                <a:off x="52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8" name="Rectangle 1205"/>
              <p:cNvSpPr>
                <a:spLocks noChangeArrowheads="1"/>
              </p:cNvSpPr>
              <p:nvPr/>
            </p:nvSpPr>
            <p:spPr bwMode="auto">
              <a:xfrm>
                <a:off x="528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9" name="Rectangle 1206"/>
              <p:cNvSpPr>
                <a:spLocks noChangeArrowheads="1"/>
              </p:cNvSpPr>
              <p:nvPr/>
            </p:nvSpPr>
            <p:spPr bwMode="auto">
              <a:xfrm>
                <a:off x="517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60" name="Rectangle 1207"/>
              <p:cNvSpPr>
                <a:spLocks noChangeArrowheads="1"/>
              </p:cNvSpPr>
              <p:nvPr/>
            </p:nvSpPr>
            <p:spPr bwMode="auto">
              <a:xfrm>
                <a:off x="522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1" name="Rectangle 1208"/>
              <p:cNvSpPr>
                <a:spLocks noChangeArrowheads="1"/>
              </p:cNvSpPr>
              <p:nvPr/>
            </p:nvSpPr>
            <p:spPr bwMode="auto">
              <a:xfrm>
                <a:off x="5242" y="1217"/>
                <a:ext cx="36" cy="30"/>
              </a:xfrm>
              <a:prstGeom prst="rect">
                <a:avLst/>
              </a:prstGeom>
              <a:grpFill/>
              <a:ln>
                <a:noFill/>
              </a:ln>
            </p:spPr>
            <p:txBody>
              <a:bodyPr vert="horz" wrap="square" lIns="91440" tIns="45720" rIns="91440" bIns="45720" numCol="1" anchor="t" anchorCtr="0" compatLnSpc="1"/>
              <a:lstStyle/>
              <a:p>
                <a:endParaRPr lang="zh-CN" altLang="en-US"/>
              </a:p>
            </p:txBody>
          </p:sp>
          <p:sp>
            <p:nvSpPr>
              <p:cNvPr id="962" name="Rectangle 1209"/>
              <p:cNvSpPr>
                <a:spLocks noChangeArrowheads="1"/>
              </p:cNvSpPr>
              <p:nvPr/>
            </p:nvSpPr>
            <p:spPr bwMode="auto">
              <a:xfrm>
                <a:off x="520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3" name="Rectangle 1210"/>
              <p:cNvSpPr>
                <a:spLocks noChangeArrowheads="1"/>
              </p:cNvSpPr>
              <p:nvPr/>
            </p:nvSpPr>
            <p:spPr bwMode="auto">
              <a:xfrm>
                <a:off x="52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64" name="Rectangle 1211"/>
              <p:cNvSpPr>
                <a:spLocks noChangeArrowheads="1"/>
              </p:cNvSpPr>
              <p:nvPr/>
            </p:nvSpPr>
            <p:spPr bwMode="auto">
              <a:xfrm>
                <a:off x="5286"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5" name="Rectangle 1212"/>
              <p:cNvSpPr>
                <a:spLocks noChangeArrowheads="1"/>
              </p:cNvSpPr>
              <p:nvPr/>
            </p:nvSpPr>
            <p:spPr bwMode="auto">
              <a:xfrm>
                <a:off x="5178" y="1330"/>
                <a:ext cx="14" cy="30"/>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3"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7" name="Rectangle 1215"/>
              <p:cNvSpPr>
                <a:spLocks noChangeArrowheads="1"/>
              </p:cNvSpPr>
              <p:nvPr/>
            </p:nvSpPr>
            <p:spPr bwMode="auto">
              <a:xfrm>
                <a:off x="52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8" name="Rectangle 1216"/>
              <p:cNvSpPr>
                <a:spLocks noChangeArrowheads="1"/>
              </p:cNvSpPr>
              <p:nvPr/>
            </p:nvSpPr>
            <p:spPr bwMode="auto">
              <a:xfrm>
                <a:off x="52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69" name="Rectangle 1217"/>
              <p:cNvSpPr>
                <a:spLocks noChangeArrowheads="1"/>
              </p:cNvSpPr>
              <p:nvPr/>
            </p:nvSpPr>
            <p:spPr bwMode="auto">
              <a:xfrm>
                <a:off x="52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0" name="Rectangle 1218"/>
              <p:cNvSpPr>
                <a:spLocks noChangeArrowheads="1"/>
              </p:cNvSpPr>
              <p:nvPr/>
            </p:nvSpPr>
            <p:spPr bwMode="auto">
              <a:xfrm>
                <a:off x="5286"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1" name="Rectangle 1219"/>
              <p:cNvSpPr>
                <a:spLocks noChangeArrowheads="1"/>
              </p:cNvSpPr>
              <p:nvPr/>
            </p:nvSpPr>
            <p:spPr bwMode="auto">
              <a:xfrm>
                <a:off x="524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2" name="Rectangle 1220"/>
              <p:cNvSpPr>
                <a:spLocks noChangeArrowheads="1"/>
              </p:cNvSpPr>
              <p:nvPr/>
            </p:nvSpPr>
            <p:spPr bwMode="auto">
              <a:xfrm>
                <a:off x="5286"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3" name="Rectangle 1221"/>
              <p:cNvSpPr>
                <a:spLocks noChangeArrowheads="1"/>
              </p:cNvSpPr>
              <p:nvPr/>
            </p:nvSpPr>
            <p:spPr bwMode="auto">
              <a:xfrm>
                <a:off x="5244"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4" name="Rectangle 1222"/>
              <p:cNvSpPr>
                <a:spLocks noChangeArrowheads="1"/>
              </p:cNvSpPr>
              <p:nvPr/>
            </p:nvSpPr>
            <p:spPr bwMode="auto">
              <a:xfrm>
                <a:off x="528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5" name="Rectangle 1223"/>
              <p:cNvSpPr>
                <a:spLocks noChangeArrowheads="1"/>
              </p:cNvSpPr>
              <p:nvPr/>
            </p:nvSpPr>
            <p:spPr bwMode="auto">
              <a:xfrm>
                <a:off x="5134" y="1554"/>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576" name="Rectangle 1224"/>
              <p:cNvSpPr>
                <a:spLocks noChangeArrowheads="1"/>
              </p:cNvSpPr>
              <p:nvPr/>
            </p:nvSpPr>
            <p:spPr bwMode="auto">
              <a:xfrm>
                <a:off x="524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7" name="Rectangle 1225"/>
              <p:cNvSpPr>
                <a:spLocks noChangeArrowheads="1"/>
              </p:cNvSpPr>
              <p:nvPr/>
            </p:nvSpPr>
            <p:spPr bwMode="auto">
              <a:xfrm>
                <a:off x="5286"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8" name="Rectangle 1226"/>
              <p:cNvSpPr>
                <a:spLocks noChangeArrowheads="1"/>
              </p:cNvSpPr>
              <p:nvPr/>
            </p:nvSpPr>
            <p:spPr bwMode="auto">
              <a:xfrm>
                <a:off x="5200"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9" name="Rectangle 1227"/>
              <p:cNvSpPr>
                <a:spLocks noChangeArrowheads="1"/>
              </p:cNvSpPr>
              <p:nvPr/>
            </p:nvSpPr>
            <p:spPr bwMode="auto">
              <a:xfrm>
                <a:off x="5222"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0" name="Rectangle 1228"/>
              <p:cNvSpPr>
                <a:spLocks noChangeArrowheads="1"/>
              </p:cNvSpPr>
              <p:nvPr/>
            </p:nvSpPr>
            <p:spPr bwMode="auto">
              <a:xfrm>
                <a:off x="5266" y="1610"/>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1" name="Rectangle 1229"/>
              <p:cNvSpPr>
                <a:spLocks noChangeArrowheads="1"/>
              </p:cNvSpPr>
              <p:nvPr/>
            </p:nvSpPr>
            <p:spPr bwMode="auto">
              <a:xfrm>
                <a:off x="520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2" name="Rectangle 1230"/>
              <p:cNvSpPr>
                <a:spLocks noChangeArrowheads="1"/>
              </p:cNvSpPr>
              <p:nvPr/>
            </p:nvSpPr>
            <p:spPr bwMode="auto">
              <a:xfrm>
                <a:off x="5244"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3" name="Rectangle 1231"/>
              <p:cNvSpPr>
                <a:spLocks noChangeArrowheads="1"/>
              </p:cNvSpPr>
              <p:nvPr/>
            </p:nvSpPr>
            <p:spPr bwMode="auto">
              <a:xfrm>
                <a:off x="52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84" name="Rectangle 1232"/>
              <p:cNvSpPr>
                <a:spLocks noChangeArrowheads="1"/>
              </p:cNvSpPr>
              <p:nvPr/>
            </p:nvSpPr>
            <p:spPr bwMode="auto">
              <a:xfrm>
                <a:off x="5286"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5" name="Rectangle 1233"/>
              <p:cNvSpPr>
                <a:spLocks noChangeArrowheads="1"/>
              </p:cNvSpPr>
              <p:nvPr/>
            </p:nvSpPr>
            <p:spPr bwMode="auto">
              <a:xfrm>
                <a:off x="5200"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586" name="Rectangle 1234"/>
              <p:cNvSpPr>
                <a:spLocks noChangeArrowheads="1"/>
              </p:cNvSpPr>
              <p:nvPr/>
            </p:nvSpPr>
            <p:spPr bwMode="auto">
              <a:xfrm>
                <a:off x="528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7" name="Rectangle 1235"/>
              <p:cNvSpPr>
                <a:spLocks noChangeArrowheads="1"/>
              </p:cNvSpPr>
              <p:nvPr/>
            </p:nvSpPr>
            <p:spPr bwMode="auto">
              <a:xfrm>
                <a:off x="517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88" name="Rectangle 1236"/>
              <p:cNvSpPr>
                <a:spLocks noChangeArrowheads="1"/>
              </p:cNvSpPr>
              <p:nvPr/>
            </p:nvSpPr>
            <p:spPr bwMode="auto">
              <a:xfrm>
                <a:off x="528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89" name="Rectangle 1237"/>
              <p:cNvSpPr>
                <a:spLocks noChangeArrowheads="1"/>
              </p:cNvSpPr>
              <p:nvPr/>
            </p:nvSpPr>
            <p:spPr bwMode="auto">
              <a:xfrm>
                <a:off x="5178"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0" name="Rectangle 1238"/>
              <p:cNvSpPr>
                <a:spLocks noChangeArrowheads="1"/>
              </p:cNvSpPr>
              <p:nvPr/>
            </p:nvSpPr>
            <p:spPr bwMode="auto">
              <a:xfrm>
                <a:off x="5200"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1" name="Rectangle 1239"/>
              <p:cNvSpPr>
                <a:spLocks noChangeArrowheads="1"/>
              </p:cNvSpPr>
              <p:nvPr/>
            </p:nvSpPr>
            <p:spPr bwMode="auto">
              <a:xfrm>
                <a:off x="52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2" name="Rectangle 1240"/>
              <p:cNvSpPr>
                <a:spLocks noChangeArrowheads="1"/>
              </p:cNvSpPr>
              <p:nvPr/>
            </p:nvSpPr>
            <p:spPr bwMode="auto">
              <a:xfrm>
                <a:off x="5266" y="1836"/>
                <a:ext cx="3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3" name="Rectangle 1241"/>
              <p:cNvSpPr>
                <a:spLocks noChangeArrowheads="1"/>
              </p:cNvSpPr>
              <p:nvPr/>
            </p:nvSpPr>
            <p:spPr bwMode="auto">
              <a:xfrm>
                <a:off x="522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4" name="Rectangle 1242"/>
              <p:cNvSpPr>
                <a:spLocks noChangeArrowheads="1"/>
              </p:cNvSpPr>
              <p:nvPr/>
            </p:nvSpPr>
            <p:spPr bwMode="auto">
              <a:xfrm>
                <a:off x="526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5" name="Rectangle 1243"/>
              <p:cNvSpPr>
                <a:spLocks noChangeArrowheads="1"/>
              </p:cNvSpPr>
              <p:nvPr/>
            </p:nvSpPr>
            <p:spPr bwMode="auto">
              <a:xfrm>
                <a:off x="52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6" name="Rectangle 1244"/>
              <p:cNvSpPr>
                <a:spLocks noChangeArrowheads="1"/>
              </p:cNvSpPr>
              <p:nvPr/>
            </p:nvSpPr>
            <p:spPr bwMode="auto">
              <a:xfrm>
                <a:off x="517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597" name="Rectangle 1245"/>
              <p:cNvSpPr>
                <a:spLocks noChangeArrowheads="1"/>
              </p:cNvSpPr>
              <p:nvPr/>
            </p:nvSpPr>
            <p:spPr bwMode="auto">
              <a:xfrm>
                <a:off x="5200"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8" name="Rectangle 1246"/>
              <p:cNvSpPr>
                <a:spLocks noChangeArrowheads="1"/>
              </p:cNvSpPr>
              <p:nvPr/>
            </p:nvSpPr>
            <p:spPr bwMode="auto">
              <a:xfrm>
                <a:off x="522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9" name="Rectangle 1247"/>
              <p:cNvSpPr>
                <a:spLocks noChangeArrowheads="1"/>
              </p:cNvSpPr>
              <p:nvPr/>
            </p:nvSpPr>
            <p:spPr bwMode="auto">
              <a:xfrm>
                <a:off x="52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600" name="Rectangle 1248"/>
              <p:cNvSpPr>
                <a:spLocks noChangeArrowheads="1"/>
              </p:cNvSpPr>
              <p:nvPr/>
            </p:nvSpPr>
            <p:spPr bwMode="auto">
              <a:xfrm>
                <a:off x="517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1" name="Rectangle 1249"/>
              <p:cNvSpPr>
                <a:spLocks noChangeArrowheads="1"/>
              </p:cNvSpPr>
              <p:nvPr/>
            </p:nvSpPr>
            <p:spPr bwMode="auto">
              <a:xfrm>
                <a:off x="522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2" name="Rectangle 1250"/>
              <p:cNvSpPr>
                <a:spLocks noChangeArrowheads="1"/>
              </p:cNvSpPr>
              <p:nvPr/>
            </p:nvSpPr>
            <p:spPr bwMode="auto">
              <a:xfrm>
                <a:off x="526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3" name="Rectangle 1251"/>
              <p:cNvSpPr>
                <a:spLocks noChangeArrowheads="1"/>
              </p:cNvSpPr>
              <p:nvPr/>
            </p:nvSpPr>
            <p:spPr bwMode="auto">
              <a:xfrm>
                <a:off x="520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4" name="Rectangle 1252"/>
              <p:cNvSpPr>
                <a:spLocks noChangeArrowheads="1"/>
              </p:cNvSpPr>
              <p:nvPr/>
            </p:nvSpPr>
            <p:spPr bwMode="auto">
              <a:xfrm>
                <a:off x="524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5" name="Rectangle 1253"/>
              <p:cNvSpPr>
                <a:spLocks noChangeArrowheads="1"/>
              </p:cNvSpPr>
              <p:nvPr/>
            </p:nvSpPr>
            <p:spPr bwMode="auto">
              <a:xfrm>
                <a:off x="528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6" name="Rectangle 1254"/>
              <p:cNvSpPr>
                <a:spLocks noChangeArrowheads="1"/>
              </p:cNvSpPr>
              <p:nvPr/>
            </p:nvSpPr>
            <p:spPr bwMode="auto">
              <a:xfrm>
                <a:off x="517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7" name="Rectangle 1255"/>
              <p:cNvSpPr>
                <a:spLocks noChangeArrowheads="1"/>
              </p:cNvSpPr>
              <p:nvPr/>
            </p:nvSpPr>
            <p:spPr bwMode="auto">
              <a:xfrm>
                <a:off x="522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8" name="Rectangle 1256"/>
              <p:cNvSpPr>
                <a:spLocks noChangeArrowheads="1"/>
              </p:cNvSpPr>
              <p:nvPr/>
            </p:nvSpPr>
            <p:spPr bwMode="auto">
              <a:xfrm>
                <a:off x="52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9" name="Rectangle 1257"/>
              <p:cNvSpPr>
                <a:spLocks noChangeArrowheads="1"/>
              </p:cNvSpPr>
              <p:nvPr/>
            </p:nvSpPr>
            <p:spPr bwMode="auto">
              <a:xfrm>
                <a:off x="509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0" name="Rectangle 1258"/>
              <p:cNvSpPr>
                <a:spLocks noChangeArrowheads="1"/>
              </p:cNvSpPr>
              <p:nvPr/>
            </p:nvSpPr>
            <p:spPr bwMode="auto">
              <a:xfrm>
                <a:off x="51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1" name="Rectangle 1259"/>
              <p:cNvSpPr>
                <a:spLocks noChangeArrowheads="1"/>
              </p:cNvSpPr>
              <p:nvPr/>
            </p:nvSpPr>
            <p:spPr bwMode="auto">
              <a:xfrm>
                <a:off x="5178"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2" name="Rectangle 1260"/>
              <p:cNvSpPr>
                <a:spLocks noChangeArrowheads="1"/>
              </p:cNvSpPr>
              <p:nvPr/>
            </p:nvSpPr>
            <p:spPr bwMode="auto">
              <a:xfrm>
                <a:off x="522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3" name="Rectangle 1261"/>
              <p:cNvSpPr>
                <a:spLocks noChangeArrowheads="1"/>
              </p:cNvSpPr>
              <p:nvPr/>
            </p:nvSpPr>
            <p:spPr bwMode="auto">
              <a:xfrm>
                <a:off x="504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4" name="Rectangle 1262"/>
              <p:cNvSpPr>
                <a:spLocks noChangeArrowheads="1"/>
              </p:cNvSpPr>
              <p:nvPr/>
            </p:nvSpPr>
            <p:spPr bwMode="auto">
              <a:xfrm>
                <a:off x="507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5" name="Rectangle 1263"/>
              <p:cNvSpPr>
                <a:spLocks noChangeArrowheads="1"/>
              </p:cNvSpPr>
              <p:nvPr/>
            </p:nvSpPr>
            <p:spPr bwMode="auto">
              <a:xfrm>
                <a:off x="51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6" name="Rectangle 1264"/>
              <p:cNvSpPr>
                <a:spLocks noChangeArrowheads="1"/>
              </p:cNvSpPr>
              <p:nvPr/>
            </p:nvSpPr>
            <p:spPr bwMode="auto">
              <a:xfrm>
                <a:off x="517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7" name="Rectangle 1265"/>
              <p:cNvSpPr>
                <a:spLocks noChangeArrowheads="1"/>
              </p:cNvSpPr>
              <p:nvPr/>
            </p:nvSpPr>
            <p:spPr bwMode="auto">
              <a:xfrm>
                <a:off x="5286"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8" name="Rectangle 1266"/>
              <p:cNvSpPr>
                <a:spLocks noChangeArrowheads="1"/>
              </p:cNvSpPr>
              <p:nvPr/>
            </p:nvSpPr>
            <p:spPr bwMode="auto">
              <a:xfrm>
                <a:off x="515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9" name="Rectangle 1267"/>
              <p:cNvSpPr>
                <a:spLocks noChangeArrowheads="1"/>
              </p:cNvSpPr>
              <p:nvPr/>
            </p:nvSpPr>
            <p:spPr bwMode="auto">
              <a:xfrm>
                <a:off x="511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0" name="Rectangle 1268"/>
              <p:cNvSpPr>
                <a:spLocks noChangeArrowheads="1"/>
              </p:cNvSpPr>
              <p:nvPr/>
            </p:nvSpPr>
            <p:spPr bwMode="auto">
              <a:xfrm>
                <a:off x="526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1" name="Rectangle 1269"/>
              <p:cNvSpPr>
                <a:spLocks noChangeArrowheads="1"/>
              </p:cNvSpPr>
              <p:nvPr/>
            </p:nvSpPr>
            <p:spPr bwMode="auto">
              <a:xfrm>
                <a:off x="528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2" name="Rectangle 1270"/>
              <p:cNvSpPr>
                <a:spLocks noChangeArrowheads="1"/>
              </p:cNvSpPr>
              <p:nvPr/>
            </p:nvSpPr>
            <p:spPr bwMode="auto">
              <a:xfrm>
                <a:off x="5200"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3" name="Rectangle 1271"/>
              <p:cNvSpPr>
                <a:spLocks noChangeArrowheads="1"/>
              </p:cNvSpPr>
              <p:nvPr/>
            </p:nvSpPr>
            <p:spPr bwMode="auto">
              <a:xfrm>
                <a:off x="5092"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4" name="Rectangle 1272"/>
              <p:cNvSpPr>
                <a:spLocks noChangeArrowheads="1"/>
              </p:cNvSpPr>
              <p:nvPr/>
            </p:nvSpPr>
            <p:spPr bwMode="auto">
              <a:xfrm>
                <a:off x="524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5" name="Rectangle 1273"/>
              <p:cNvSpPr>
                <a:spLocks noChangeArrowheads="1"/>
              </p:cNvSpPr>
              <p:nvPr/>
            </p:nvSpPr>
            <p:spPr bwMode="auto">
              <a:xfrm>
                <a:off x="528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6" name="Rectangle 1274"/>
              <p:cNvSpPr>
                <a:spLocks noChangeArrowheads="1"/>
              </p:cNvSpPr>
              <p:nvPr/>
            </p:nvSpPr>
            <p:spPr bwMode="auto">
              <a:xfrm>
                <a:off x="5048"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7" name="Rectangle 1275"/>
              <p:cNvSpPr>
                <a:spLocks noChangeArrowheads="1"/>
              </p:cNvSpPr>
              <p:nvPr/>
            </p:nvSpPr>
            <p:spPr bwMode="auto">
              <a:xfrm>
                <a:off x="51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8" name="Rectangle 1276"/>
              <p:cNvSpPr>
                <a:spLocks noChangeArrowheads="1"/>
              </p:cNvSpPr>
              <p:nvPr/>
            </p:nvSpPr>
            <p:spPr bwMode="auto">
              <a:xfrm>
                <a:off x="5070"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9" name="Rectangle 1277"/>
              <p:cNvSpPr>
                <a:spLocks noChangeArrowheads="1"/>
              </p:cNvSpPr>
              <p:nvPr/>
            </p:nvSpPr>
            <p:spPr bwMode="auto">
              <a:xfrm>
                <a:off x="5222"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0" name="Rectangle 1278"/>
              <p:cNvSpPr>
                <a:spLocks noChangeArrowheads="1"/>
              </p:cNvSpPr>
              <p:nvPr/>
            </p:nvSpPr>
            <p:spPr bwMode="auto">
              <a:xfrm>
                <a:off x="524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1" name="Rectangle 1279"/>
              <p:cNvSpPr>
                <a:spLocks noChangeArrowheads="1"/>
              </p:cNvSpPr>
              <p:nvPr/>
            </p:nvSpPr>
            <p:spPr bwMode="auto">
              <a:xfrm>
                <a:off x="5048"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2" name="Rectangle 1280"/>
              <p:cNvSpPr>
                <a:spLocks noChangeArrowheads="1"/>
              </p:cNvSpPr>
              <p:nvPr/>
            </p:nvSpPr>
            <p:spPr bwMode="auto">
              <a:xfrm>
                <a:off x="5200"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3" name="Rectangle 1281"/>
              <p:cNvSpPr>
                <a:spLocks noChangeArrowheads="1"/>
              </p:cNvSpPr>
              <p:nvPr/>
            </p:nvSpPr>
            <p:spPr bwMode="auto">
              <a:xfrm>
                <a:off x="51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4" name="Rectangle 1282"/>
              <p:cNvSpPr>
                <a:spLocks noChangeArrowheads="1"/>
              </p:cNvSpPr>
              <p:nvPr/>
            </p:nvSpPr>
            <p:spPr bwMode="auto">
              <a:xfrm>
                <a:off x="515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5" name="Rectangle 1283"/>
              <p:cNvSpPr>
                <a:spLocks noChangeArrowheads="1"/>
              </p:cNvSpPr>
              <p:nvPr/>
            </p:nvSpPr>
            <p:spPr bwMode="auto">
              <a:xfrm>
                <a:off x="528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6" name="Rectangle 1284"/>
              <p:cNvSpPr>
                <a:spLocks noChangeArrowheads="1"/>
              </p:cNvSpPr>
              <p:nvPr/>
            </p:nvSpPr>
            <p:spPr bwMode="auto">
              <a:xfrm>
                <a:off x="504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7" name="Rectangle 1285"/>
              <p:cNvSpPr>
                <a:spLocks noChangeArrowheads="1"/>
              </p:cNvSpPr>
              <p:nvPr/>
            </p:nvSpPr>
            <p:spPr bwMode="auto">
              <a:xfrm>
                <a:off x="5200"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8" name="Rectangle 1286"/>
              <p:cNvSpPr>
                <a:spLocks noChangeArrowheads="1"/>
              </p:cNvSpPr>
              <p:nvPr/>
            </p:nvSpPr>
            <p:spPr bwMode="auto">
              <a:xfrm>
                <a:off x="51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9" name="Rectangle 1287"/>
              <p:cNvSpPr>
                <a:spLocks noChangeArrowheads="1"/>
              </p:cNvSpPr>
              <p:nvPr/>
            </p:nvSpPr>
            <p:spPr bwMode="auto">
              <a:xfrm>
                <a:off x="517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0" name="Rectangle 1288"/>
              <p:cNvSpPr>
                <a:spLocks noChangeArrowheads="1"/>
              </p:cNvSpPr>
              <p:nvPr/>
            </p:nvSpPr>
            <p:spPr bwMode="auto">
              <a:xfrm>
                <a:off x="5286"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1" name="Rectangle 1289"/>
              <p:cNvSpPr>
                <a:spLocks noChangeArrowheads="1"/>
              </p:cNvSpPr>
              <p:nvPr/>
            </p:nvSpPr>
            <p:spPr bwMode="auto">
              <a:xfrm>
                <a:off x="5200"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2" name="Rectangle 1290"/>
              <p:cNvSpPr>
                <a:spLocks noChangeArrowheads="1"/>
              </p:cNvSpPr>
              <p:nvPr/>
            </p:nvSpPr>
            <p:spPr bwMode="auto">
              <a:xfrm>
                <a:off x="5092"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3" name="Rectangle 1291"/>
              <p:cNvSpPr>
                <a:spLocks noChangeArrowheads="1"/>
              </p:cNvSpPr>
              <p:nvPr/>
            </p:nvSpPr>
            <p:spPr bwMode="auto">
              <a:xfrm>
                <a:off x="51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4" name="Rectangle 1292"/>
              <p:cNvSpPr>
                <a:spLocks noChangeArrowheads="1"/>
              </p:cNvSpPr>
              <p:nvPr/>
            </p:nvSpPr>
            <p:spPr bwMode="auto">
              <a:xfrm>
                <a:off x="5048"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5" name="Rectangle 1293"/>
              <p:cNvSpPr>
                <a:spLocks noChangeArrowheads="1"/>
              </p:cNvSpPr>
              <p:nvPr/>
            </p:nvSpPr>
            <p:spPr bwMode="auto">
              <a:xfrm>
                <a:off x="515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6" name="Rectangle 1294"/>
              <p:cNvSpPr>
                <a:spLocks noChangeArrowheads="1"/>
              </p:cNvSpPr>
              <p:nvPr/>
            </p:nvSpPr>
            <p:spPr bwMode="auto">
              <a:xfrm>
                <a:off x="528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7" name="Rectangle 1295"/>
              <p:cNvSpPr>
                <a:spLocks noChangeArrowheads="1"/>
              </p:cNvSpPr>
              <p:nvPr/>
            </p:nvSpPr>
            <p:spPr bwMode="auto">
              <a:xfrm>
                <a:off x="5200"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8" name="Rectangle 1296"/>
              <p:cNvSpPr>
                <a:spLocks noChangeArrowheads="1"/>
              </p:cNvSpPr>
              <p:nvPr/>
            </p:nvSpPr>
            <p:spPr bwMode="auto">
              <a:xfrm>
                <a:off x="5114"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9" name="Rectangle 1297"/>
              <p:cNvSpPr>
                <a:spLocks noChangeArrowheads="1"/>
              </p:cNvSpPr>
              <p:nvPr/>
            </p:nvSpPr>
            <p:spPr bwMode="auto">
              <a:xfrm>
                <a:off x="5048"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0" name="Rectangle 1298"/>
              <p:cNvSpPr>
                <a:spLocks noChangeArrowheads="1"/>
              </p:cNvSpPr>
              <p:nvPr/>
            </p:nvSpPr>
            <p:spPr bwMode="auto">
              <a:xfrm>
                <a:off x="515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1" name="Rectangle 1299"/>
              <p:cNvSpPr>
                <a:spLocks noChangeArrowheads="1"/>
              </p:cNvSpPr>
              <p:nvPr/>
            </p:nvSpPr>
            <p:spPr bwMode="auto">
              <a:xfrm>
                <a:off x="528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2" name="Rectangle 1300"/>
              <p:cNvSpPr>
                <a:spLocks noChangeArrowheads="1"/>
              </p:cNvSpPr>
              <p:nvPr/>
            </p:nvSpPr>
            <p:spPr bwMode="auto">
              <a:xfrm>
                <a:off x="5048"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3" name="Rectangle 1301"/>
              <p:cNvSpPr>
                <a:spLocks noChangeArrowheads="1"/>
              </p:cNvSpPr>
              <p:nvPr/>
            </p:nvSpPr>
            <p:spPr bwMode="auto">
              <a:xfrm>
                <a:off x="5286"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4" name="Rectangle 1302"/>
              <p:cNvSpPr>
                <a:spLocks noChangeArrowheads="1"/>
              </p:cNvSpPr>
              <p:nvPr/>
            </p:nvSpPr>
            <p:spPr bwMode="auto">
              <a:xfrm>
                <a:off x="515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5" name="Rectangle 1303"/>
              <p:cNvSpPr>
                <a:spLocks noChangeArrowheads="1"/>
              </p:cNvSpPr>
              <p:nvPr/>
            </p:nvSpPr>
            <p:spPr bwMode="auto">
              <a:xfrm>
                <a:off x="528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6" name="Rectangle 1304"/>
              <p:cNvSpPr>
                <a:spLocks noChangeArrowheads="1"/>
              </p:cNvSpPr>
              <p:nvPr/>
            </p:nvSpPr>
            <p:spPr bwMode="auto">
              <a:xfrm>
                <a:off x="504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7" name="Rectangle 1305"/>
              <p:cNvSpPr>
                <a:spLocks noChangeArrowheads="1"/>
              </p:cNvSpPr>
              <p:nvPr/>
            </p:nvSpPr>
            <p:spPr bwMode="auto">
              <a:xfrm>
                <a:off x="517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8" name="Rectangle 1306"/>
              <p:cNvSpPr>
                <a:spLocks noChangeArrowheads="1"/>
              </p:cNvSpPr>
              <p:nvPr/>
            </p:nvSpPr>
            <p:spPr bwMode="auto">
              <a:xfrm>
                <a:off x="515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9" name="Rectangle 1307"/>
              <p:cNvSpPr>
                <a:spLocks noChangeArrowheads="1"/>
              </p:cNvSpPr>
              <p:nvPr/>
            </p:nvSpPr>
            <p:spPr bwMode="auto">
              <a:xfrm>
                <a:off x="5156" y="295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60" name="Rectangle 1308"/>
              <p:cNvSpPr>
                <a:spLocks noChangeArrowheads="1"/>
              </p:cNvSpPr>
              <p:nvPr/>
            </p:nvSpPr>
            <p:spPr bwMode="auto">
              <a:xfrm>
                <a:off x="528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vert="horz" wrap="square" lIns="91440" tIns="45720" rIns="91440" bIns="45720" numCol="1" anchor="t" anchorCtr="0" compatLnSpc="1"/>
              <a:lstStyle/>
              <a:p>
                <a:endParaRPr lang="zh-CN" altLang="en-US"/>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vert="horz" wrap="square" lIns="91440" tIns="45720" rIns="91440" bIns="45720" numCol="1" anchor="t" anchorCtr="0" compatLnSpc="1"/>
              <a:lstStyle/>
              <a:p>
                <a:endParaRPr lang="zh-CN" altLang="en-US"/>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vert="horz" wrap="square" lIns="91440" tIns="45720" rIns="91440" bIns="45720" numCol="1" anchor="t" anchorCtr="0" compatLnSpc="1"/>
              <a:lstStyle/>
              <a:p>
                <a:endParaRPr lang="zh-CN" altLang="en-US"/>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vert="horz" wrap="square" lIns="91440" tIns="45720" rIns="91440" bIns="45720" numCol="1" anchor="t" anchorCtr="0" compatLnSpc="1"/>
              <a:lstStyle/>
              <a:p>
                <a:endParaRPr lang="zh-CN" altLang="en-US"/>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vert="horz" wrap="square" lIns="91440" tIns="45720" rIns="91440" bIns="45720" numCol="1" anchor="t" anchorCtr="0" compatLnSpc="1"/>
              <a:lstStyle/>
              <a:p>
                <a:endParaRPr lang="zh-CN" altLang="en-US"/>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vert="horz" wrap="square" lIns="91440" tIns="45720" rIns="91440" bIns="45720" numCol="1" anchor="t" anchorCtr="0" compatLnSpc="1"/>
              <a:lstStyle/>
              <a:p>
                <a:endParaRPr lang="zh-CN" altLang="en-US"/>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vert="horz" wrap="square" lIns="91440" tIns="45720" rIns="91440" bIns="45720" numCol="1" anchor="t" anchorCtr="0" compatLnSpc="1"/>
              <a:lstStyle/>
              <a:p>
                <a:endParaRPr lang="zh-CN" altLang="en-US"/>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vert="horz" wrap="square" lIns="91440" tIns="45720" rIns="91440" bIns="45720" numCol="1" anchor="t" anchorCtr="0" compatLnSpc="1"/>
              <a:lstStyle/>
              <a:p>
                <a:endParaRPr lang="zh-CN" altLang="en-US"/>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vert="horz" wrap="square" lIns="91440" tIns="45720" rIns="91440" bIns="45720" numCol="1" anchor="t" anchorCtr="0" compatLnSpc="1"/>
              <a:lstStyle/>
              <a:p>
                <a:endParaRPr lang="zh-CN" altLang="en-US"/>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vert="horz" wrap="square" lIns="91440" tIns="45720" rIns="91440" bIns="45720" numCol="1" anchor="t" anchorCtr="0" compatLnSpc="1"/>
              <a:lstStyle/>
              <a:p>
                <a:endParaRPr lang="zh-CN" altLang="en-US"/>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vert="horz" wrap="square" lIns="91440" tIns="45720" rIns="91440" bIns="45720" numCol="1" anchor="t" anchorCtr="0" compatLnSpc="1"/>
              <a:lstStyle/>
              <a:p>
                <a:endParaRPr lang="zh-CN" altLang="en-US"/>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vert="horz" wrap="square" lIns="91440" tIns="45720" rIns="91440" bIns="45720" numCol="1" anchor="t" anchorCtr="0" compatLnSpc="1"/>
              <a:lstStyle/>
              <a:p>
                <a:endParaRPr lang="zh-CN" altLang="en-US"/>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vert="horz" wrap="square" lIns="91440" tIns="45720" rIns="91440" bIns="45720" numCol="1" anchor="t" anchorCtr="0" compatLnSpc="1"/>
              <a:lstStyle/>
              <a:p>
                <a:endParaRPr lang="zh-CN" altLang="en-US"/>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vert="horz" wrap="square" lIns="91440" tIns="45720" rIns="91440" bIns="45720" numCol="1" anchor="t" anchorCtr="0" compatLnSpc="1"/>
              <a:lstStyle/>
              <a:p>
                <a:endParaRPr lang="zh-CN" altLang="en-US"/>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vert="horz" wrap="square" lIns="91440" tIns="45720" rIns="91440" bIns="45720" numCol="1" anchor="t" anchorCtr="0" compatLnSpc="1"/>
              <a:lstStyle/>
              <a:p>
                <a:endParaRPr lang="zh-CN" altLang="en-US"/>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vert="horz" wrap="square" lIns="91440" tIns="45720" rIns="91440" bIns="45720" numCol="1" anchor="t" anchorCtr="0" compatLnSpc="1"/>
              <a:lstStyle/>
              <a:p>
                <a:endParaRPr lang="zh-CN" altLang="en-US"/>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vert="horz" wrap="square" lIns="91440" tIns="45720" rIns="91440" bIns="45720" numCol="1" anchor="t" anchorCtr="0" compatLnSpc="1"/>
              <a:lstStyle/>
              <a:p>
                <a:endParaRPr lang="zh-CN" altLang="en-US"/>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vert="horz" wrap="square" lIns="91440" tIns="45720" rIns="91440" bIns="45720" numCol="1" anchor="t" anchorCtr="0" compatLnSpc="1"/>
              <a:lstStyle/>
              <a:p>
                <a:endParaRPr lang="zh-CN" altLang="en-US"/>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vert="horz" wrap="square" lIns="91440" tIns="45720" rIns="91440" bIns="45720" numCol="1" anchor="t" anchorCtr="0" compatLnSpc="1"/>
              <a:lstStyle/>
              <a:p>
                <a:endParaRPr lang="zh-CN" altLang="en-US"/>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vert="horz" wrap="square" lIns="91440" tIns="45720" rIns="91440" bIns="45720" numCol="1" anchor="t" anchorCtr="0" compatLnSpc="1"/>
              <a:lstStyle/>
              <a:p>
                <a:endParaRPr lang="zh-CN" altLang="en-US"/>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60" name="Rectangle 1408"/>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1" name="Rectangle 1409"/>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4" name="Rectangle 1412"/>
              <p:cNvSpPr>
                <a:spLocks noChangeArrowheads="1"/>
              </p:cNvSpPr>
              <p:nvPr/>
            </p:nvSpPr>
            <p:spPr bwMode="auto">
              <a:xfrm>
                <a:off x="5424" y="1981"/>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vert="horz" wrap="square" lIns="91440" tIns="45720" rIns="91440" bIns="45720" numCol="1" anchor="t" anchorCtr="0" compatLnSpc="1"/>
              <a:lstStyle/>
              <a:p>
                <a:endParaRPr lang="zh-CN" altLang="en-US"/>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378" name="Rectangle 1419"/>
            <p:cNvSpPr>
              <a:spLocks noChangeArrowheads="1"/>
            </p:cNvSpPr>
            <p:nvPr/>
          </p:nvSpPr>
          <p:spPr bwMode="auto">
            <a:xfrm>
              <a:off x="-2932410" y="625474"/>
              <a:ext cx="1587" cy="1587"/>
            </a:xfrm>
            <a:prstGeom prst="rect">
              <a:avLst/>
            </a:prstGeom>
            <a:grpFill/>
            <a:ln>
              <a:noFill/>
            </a:ln>
          </p:spPr>
          <p:txBody>
            <a:bodyPr vert="horz" wrap="square" lIns="91440" tIns="45720" rIns="91440" bIns="45720" numCol="1" anchor="t" anchorCtr="0" compatLnSpc="1"/>
            <a:lstStyle/>
            <a:p>
              <a:endParaRPr lang="zh-CN" altLang="en-US"/>
            </a:p>
          </p:txBody>
        </p:sp>
        <p:sp>
          <p:nvSpPr>
            <p:cNvPr id="379" name="Rectangle 1420"/>
            <p:cNvSpPr>
              <a:spLocks noChangeArrowheads="1"/>
            </p:cNvSpPr>
            <p:nvPr/>
          </p:nvSpPr>
          <p:spPr bwMode="auto">
            <a:xfrm>
              <a:off x="-729659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0" name="Rectangle 1421"/>
            <p:cNvSpPr>
              <a:spLocks noChangeArrowheads="1"/>
            </p:cNvSpPr>
            <p:nvPr/>
          </p:nvSpPr>
          <p:spPr bwMode="auto">
            <a:xfrm>
              <a:off x="-7207695"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1" name="Rectangle 1422"/>
            <p:cNvSpPr>
              <a:spLocks noChangeArrowheads="1"/>
            </p:cNvSpPr>
            <p:nvPr/>
          </p:nvSpPr>
          <p:spPr bwMode="auto">
            <a:xfrm>
              <a:off x="-712196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2" name="Rectangle 1423"/>
            <p:cNvSpPr>
              <a:spLocks noChangeArrowheads="1"/>
            </p:cNvSpPr>
            <p:nvPr/>
          </p:nvSpPr>
          <p:spPr bwMode="auto">
            <a:xfrm>
              <a:off x="-6947336"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3" name="Rectangle 1424"/>
            <p:cNvSpPr>
              <a:spLocks noChangeArrowheads="1"/>
            </p:cNvSpPr>
            <p:nvPr/>
          </p:nvSpPr>
          <p:spPr bwMode="auto">
            <a:xfrm>
              <a:off x="-6861610"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4" name="Rectangle 1425"/>
            <p:cNvSpPr>
              <a:spLocks noChangeArrowheads="1"/>
            </p:cNvSpPr>
            <p:nvPr/>
          </p:nvSpPr>
          <p:spPr bwMode="auto">
            <a:xfrm>
              <a:off x="-7296599"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5" name="Rectangle 1426"/>
            <p:cNvSpPr>
              <a:spLocks noChangeArrowheads="1"/>
            </p:cNvSpPr>
            <p:nvPr/>
          </p:nvSpPr>
          <p:spPr bwMode="auto">
            <a:xfrm>
              <a:off x="-7207695" y="-198438"/>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6" name="Rectangle 1427"/>
            <p:cNvSpPr>
              <a:spLocks noChangeArrowheads="1"/>
            </p:cNvSpPr>
            <p:nvPr/>
          </p:nvSpPr>
          <p:spPr bwMode="auto">
            <a:xfrm>
              <a:off x="-7296599"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7" name="Rectangle 1428"/>
            <p:cNvSpPr>
              <a:spLocks noChangeArrowheads="1"/>
            </p:cNvSpPr>
            <p:nvPr/>
          </p:nvSpPr>
          <p:spPr bwMode="auto">
            <a:xfrm>
              <a:off x="-7121969"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8" name="Rectangle 1429"/>
            <p:cNvSpPr>
              <a:spLocks noChangeArrowheads="1"/>
            </p:cNvSpPr>
            <p:nvPr/>
          </p:nvSpPr>
          <p:spPr bwMode="auto">
            <a:xfrm>
              <a:off x="-6861610"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9" name="Rectangle 1430"/>
            <p:cNvSpPr>
              <a:spLocks noChangeArrowheads="1"/>
            </p:cNvSpPr>
            <p:nvPr/>
          </p:nvSpPr>
          <p:spPr bwMode="auto">
            <a:xfrm>
              <a:off x="-7296599"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0" name="Rectangle 1431"/>
            <p:cNvSpPr>
              <a:spLocks noChangeArrowheads="1"/>
            </p:cNvSpPr>
            <p:nvPr/>
          </p:nvSpPr>
          <p:spPr bwMode="auto">
            <a:xfrm>
              <a:off x="-7207695"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1" name="Rectangle 1432"/>
            <p:cNvSpPr>
              <a:spLocks noChangeArrowheads="1"/>
            </p:cNvSpPr>
            <p:nvPr/>
          </p:nvSpPr>
          <p:spPr bwMode="auto">
            <a:xfrm>
              <a:off x="-7036240" y="-20637"/>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2" name="Rectangle 1433"/>
            <p:cNvSpPr>
              <a:spLocks noChangeArrowheads="1"/>
            </p:cNvSpPr>
            <p:nvPr/>
          </p:nvSpPr>
          <p:spPr bwMode="auto">
            <a:xfrm>
              <a:off x="-7207695"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3" name="Rectangle 1434"/>
            <p:cNvSpPr>
              <a:spLocks noChangeArrowheads="1"/>
            </p:cNvSpPr>
            <p:nvPr/>
          </p:nvSpPr>
          <p:spPr bwMode="auto">
            <a:xfrm>
              <a:off x="-7121969"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4" name="Rectangle 1435"/>
            <p:cNvSpPr>
              <a:spLocks noChangeArrowheads="1"/>
            </p:cNvSpPr>
            <p:nvPr/>
          </p:nvSpPr>
          <p:spPr bwMode="auto">
            <a:xfrm>
              <a:off x="-6861610"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5" name="Rectangle 1436"/>
            <p:cNvSpPr>
              <a:spLocks noChangeArrowheads="1"/>
            </p:cNvSpPr>
            <p:nvPr/>
          </p:nvSpPr>
          <p:spPr bwMode="auto">
            <a:xfrm>
              <a:off x="-729659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6" name="Rectangle 1437"/>
            <p:cNvSpPr>
              <a:spLocks noChangeArrowheads="1"/>
            </p:cNvSpPr>
            <p:nvPr/>
          </p:nvSpPr>
          <p:spPr bwMode="auto">
            <a:xfrm>
              <a:off x="-712196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7" name="Rectangle 1438"/>
            <p:cNvSpPr>
              <a:spLocks noChangeArrowheads="1"/>
            </p:cNvSpPr>
            <p:nvPr/>
          </p:nvSpPr>
          <p:spPr bwMode="auto">
            <a:xfrm>
              <a:off x="-6947336"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8" name="Rectangle 1439"/>
            <p:cNvSpPr>
              <a:spLocks noChangeArrowheads="1"/>
            </p:cNvSpPr>
            <p:nvPr/>
          </p:nvSpPr>
          <p:spPr bwMode="auto">
            <a:xfrm>
              <a:off x="-7207695" y="2492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99" name="Rectangle 1440"/>
            <p:cNvSpPr>
              <a:spLocks noChangeArrowheads="1"/>
            </p:cNvSpPr>
            <p:nvPr/>
          </p:nvSpPr>
          <p:spPr bwMode="auto">
            <a:xfrm>
              <a:off x="-7036240" y="2492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0" name="Rectangle 1441"/>
            <p:cNvSpPr>
              <a:spLocks noChangeArrowheads="1"/>
            </p:cNvSpPr>
            <p:nvPr/>
          </p:nvSpPr>
          <p:spPr bwMode="auto">
            <a:xfrm>
              <a:off x="-6861610" y="249237"/>
              <a:ext cx="139705"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1" name="Rectangle 1442"/>
            <p:cNvSpPr>
              <a:spLocks noChangeArrowheads="1"/>
            </p:cNvSpPr>
            <p:nvPr/>
          </p:nvSpPr>
          <p:spPr bwMode="auto">
            <a:xfrm>
              <a:off x="-7296599"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2" name="Rectangle 1443"/>
            <p:cNvSpPr>
              <a:spLocks noChangeArrowheads="1"/>
            </p:cNvSpPr>
            <p:nvPr/>
          </p:nvSpPr>
          <p:spPr bwMode="auto">
            <a:xfrm>
              <a:off x="-7121969" y="338137"/>
              <a:ext cx="222258"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3" name="Rectangle 1444"/>
            <p:cNvSpPr>
              <a:spLocks noChangeArrowheads="1"/>
            </p:cNvSpPr>
            <p:nvPr/>
          </p:nvSpPr>
          <p:spPr bwMode="auto">
            <a:xfrm>
              <a:off x="-7207695"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4" name="Rectangle 1445"/>
            <p:cNvSpPr>
              <a:spLocks noChangeArrowheads="1"/>
            </p:cNvSpPr>
            <p:nvPr/>
          </p:nvSpPr>
          <p:spPr bwMode="auto">
            <a:xfrm>
              <a:off x="-7036240"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5" name="Rectangle 1446"/>
            <p:cNvSpPr>
              <a:spLocks noChangeArrowheads="1"/>
            </p:cNvSpPr>
            <p:nvPr/>
          </p:nvSpPr>
          <p:spPr bwMode="auto">
            <a:xfrm>
              <a:off x="-6947336"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6" name="Rectangle 1447"/>
            <p:cNvSpPr>
              <a:spLocks noChangeArrowheads="1"/>
            </p:cNvSpPr>
            <p:nvPr/>
          </p:nvSpPr>
          <p:spPr bwMode="auto">
            <a:xfrm>
              <a:off x="-7207695"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7" name="Rectangle 1448"/>
            <p:cNvSpPr>
              <a:spLocks noChangeArrowheads="1"/>
            </p:cNvSpPr>
            <p:nvPr/>
          </p:nvSpPr>
          <p:spPr bwMode="auto">
            <a:xfrm>
              <a:off x="-7036240"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8" name="Rectangle 1449"/>
            <p:cNvSpPr>
              <a:spLocks noChangeArrowheads="1"/>
            </p:cNvSpPr>
            <p:nvPr/>
          </p:nvSpPr>
          <p:spPr bwMode="auto">
            <a:xfrm>
              <a:off x="-729659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9" name="Rectangle 1450"/>
            <p:cNvSpPr>
              <a:spLocks noChangeArrowheads="1"/>
            </p:cNvSpPr>
            <p:nvPr/>
          </p:nvSpPr>
          <p:spPr bwMode="auto">
            <a:xfrm>
              <a:off x="-712196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0" name="Rectangle 1451"/>
            <p:cNvSpPr>
              <a:spLocks noChangeArrowheads="1"/>
            </p:cNvSpPr>
            <p:nvPr/>
          </p:nvSpPr>
          <p:spPr bwMode="auto">
            <a:xfrm>
              <a:off x="-6861610"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1" name="Rectangle 1452"/>
            <p:cNvSpPr>
              <a:spLocks noChangeArrowheads="1"/>
            </p:cNvSpPr>
            <p:nvPr/>
          </p:nvSpPr>
          <p:spPr bwMode="auto">
            <a:xfrm>
              <a:off x="-7296599"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2" name="Rectangle 1453"/>
            <p:cNvSpPr>
              <a:spLocks noChangeArrowheads="1"/>
            </p:cNvSpPr>
            <p:nvPr/>
          </p:nvSpPr>
          <p:spPr bwMode="auto">
            <a:xfrm>
              <a:off x="-7207695"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3" name="Rectangle 1454"/>
            <p:cNvSpPr>
              <a:spLocks noChangeArrowheads="1"/>
            </p:cNvSpPr>
            <p:nvPr/>
          </p:nvSpPr>
          <p:spPr bwMode="auto">
            <a:xfrm>
              <a:off x="-7296599"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4" name="Rectangle 1455"/>
            <p:cNvSpPr>
              <a:spLocks noChangeArrowheads="1"/>
            </p:cNvSpPr>
            <p:nvPr/>
          </p:nvSpPr>
          <p:spPr bwMode="auto">
            <a:xfrm>
              <a:off x="-7121969" y="784224"/>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5" name="Rectangle 1456"/>
            <p:cNvSpPr>
              <a:spLocks noChangeArrowheads="1"/>
            </p:cNvSpPr>
            <p:nvPr/>
          </p:nvSpPr>
          <p:spPr bwMode="auto">
            <a:xfrm>
              <a:off x="-6861610"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6" name="Rectangle 1457"/>
            <p:cNvSpPr>
              <a:spLocks noChangeArrowheads="1"/>
            </p:cNvSpPr>
            <p:nvPr/>
          </p:nvSpPr>
          <p:spPr bwMode="auto">
            <a:xfrm>
              <a:off x="-7207695"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7" name="Rectangle 1458"/>
            <p:cNvSpPr>
              <a:spLocks noChangeArrowheads="1"/>
            </p:cNvSpPr>
            <p:nvPr/>
          </p:nvSpPr>
          <p:spPr bwMode="auto">
            <a:xfrm>
              <a:off x="-7207695" y="9620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8" name="Rectangle 1459"/>
            <p:cNvSpPr>
              <a:spLocks noChangeArrowheads="1"/>
            </p:cNvSpPr>
            <p:nvPr/>
          </p:nvSpPr>
          <p:spPr bwMode="auto">
            <a:xfrm>
              <a:off x="-703624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9" name="Rectangle 1460"/>
            <p:cNvSpPr>
              <a:spLocks noChangeArrowheads="1"/>
            </p:cNvSpPr>
            <p:nvPr/>
          </p:nvSpPr>
          <p:spPr bwMode="auto">
            <a:xfrm>
              <a:off x="-686161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0" name="Rectangle 1461"/>
            <p:cNvSpPr>
              <a:spLocks noChangeArrowheads="1"/>
            </p:cNvSpPr>
            <p:nvPr/>
          </p:nvSpPr>
          <p:spPr bwMode="auto">
            <a:xfrm>
              <a:off x="-729659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1" name="Rectangle 1462"/>
            <p:cNvSpPr>
              <a:spLocks noChangeArrowheads="1"/>
            </p:cNvSpPr>
            <p:nvPr/>
          </p:nvSpPr>
          <p:spPr bwMode="auto">
            <a:xfrm>
              <a:off x="-712196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2" name="Rectangle 1463"/>
            <p:cNvSpPr>
              <a:spLocks noChangeArrowheads="1"/>
            </p:cNvSpPr>
            <p:nvPr/>
          </p:nvSpPr>
          <p:spPr bwMode="auto">
            <a:xfrm>
              <a:off x="-6947336" y="10509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3" name="Rectangle 1464"/>
            <p:cNvSpPr>
              <a:spLocks noChangeArrowheads="1"/>
            </p:cNvSpPr>
            <p:nvPr/>
          </p:nvSpPr>
          <p:spPr bwMode="auto">
            <a:xfrm>
              <a:off x="-7296599" y="1139826"/>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4" name="Rectangle 1465"/>
            <p:cNvSpPr>
              <a:spLocks noChangeArrowheads="1"/>
            </p:cNvSpPr>
            <p:nvPr/>
          </p:nvSpPr>
          <p:spPr bwMode="auto">
            <a:xfrm>
              <a:off x="-7036240" y="1139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5" name="Rectangle 1466"/>
            <p:cNvSpPr>
              <a:spLocks noChangeArrowheads="1"/>
            </p:cNvSpPr>
            <p:nvPr/>
          </p:nvSpPr>
          <p:spPr bwMode="auto">
            <a:xfrm>
              <a:off x="-7121969"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6" name="Rectangle 1467"/>
            <p:cNvSpPr>
              <a:spLocks noChangeArrowheads="1"/>
            </p:cNvSpPr>
            <p:nvPr/>
          </p:nvSpPr>
          <p:spPr bwMode="auto">
            <a:xfrm>
              <a:off x="-6947336" y="12319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7" name="Rectangle 1468"/>
            <p:cNvSpPr>
              <a:spLocks noChangeArrowheads="1"/>
            </p:cNvSpPr>
            <p:nvPr/>
          </p:nvSpPr>
          <p:spPr bwMode="auto">
            <a:xfrm>
              <a:off x="-6861610"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8" name="Rectangle 1469"/>
            <p:cNvSpPr>
              <a:spLocks noChangeArrowheads="1"/>
            </p:cNvSpPr>
            <p:nvPr/>
          </p:nvSpPr>
          <p:spPr bwMode="auto">
            <a:xfrm>
              <a:off x="-729659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9" name="Rectangle 1470"/>
            <p:cNvSpPr>
              <a:spLocks noChangeArrowheads="1"/>
            </p:cNvSpPr>
            <p:nvPr/>
          </p:nvSpPr>
          <p:spPr bwMode="auto">
            <a:xfrm>
              <a:off x="-7207695"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0" name="Rectangle 1471"/>
            <p:cNvSpPr>
              <a:spLocks noChangeArrowheads="1"/>
            </p:cNvSpPr>
            <p:nvPr/>
          </p:nvSpPr>
          <p:spPr bwMode="auto">
            <a:xfrm>
              <a:off x="-712196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1" name="Rectangle 1472"/>
            <p:cNvSpPr>
              <a:spLocks noChangeArrowheads="1"/>
            </p:cNvSpPr>
            <p:nvPr/>
          </p:nvSpPr>
          <p:spPr bwMode="auto">
            <a:xfrm>
              <a:off x="-6861610"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2" name="Rectangle 1473"/>
            <p:cNvSpPr>
              <a:spLocks noChangeArrowheads="1"/>
            </p:cNvSpPr>
            <p:nvPr/>
          </p:nvSpPr>
          <p:spPr bwMode="auto">
            <a:xfrm>
              <a:off x="-729659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3" name="Rectangle 1474"/>
            <p:cNvSpPr>
              <a:spLocks noChangeArrowheads="1"/>
            </p:cNvSpPr>
            <p:nvPr/>
          </p:nvSpPr>
          <p:spPr bwMode="auto">
            <a:xfrm>
              <a:off x="-712196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4" name="Rectangle 1475"/>
            <p:cNvSpPr>
              <a:spLocks noChangeArrowheads="1"/>
            </p:cNvSpPr>
            <p:nvPr/>
          </p:nvSpPr>
          <p:spPr bwMode="auto">
            <a:xfrm>
              <a:off x="-6947336"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5" name="Rectangle 1476"/>
            <p:cNvSpPr>
              <a:spLocks noChangeArrowheads="1"/>
            </p:cNvSpPr>
            <p:nvPr/>
          </p:nvSpPr>
          <p:spPr bwMode="auto">
            <a:xfrm>
              <a:off x="-7207695"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6" name="Rectangle 1477"/>
            <p:cNvSpPr>
              <a:spLocks noChangeArrowheads="1"/>
            </p:cNvSpPr>
            <p:nvPr/>
          </p:nvSpPr>
          <p:spPr bwMode="auto">
            <a:xfrm>
              <a:off x="-703624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7" name="Rectangle 1478"/>
            <p:cNvSpPr>
              <a:spLocks noChangeArrowheads="1"/>
            </p:cNvSpPr>
            <p:nvPr/>
          </p:nvSpPr>
          <p:spPr bwMode="auto">
            <a:xfrm>
              <a:off x="-686161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8" name="Rectangle 1479"/>
            <p:cNvSpPr>
              <a:spLocks noChangeArrowheads="1"/>
            </p:cNvSpPr>
            <p:nvPr/>
          </p:nvSpPr>
          <p:spPr bwMode="auto">
            <a:xfrm>
              <a:off x="-729659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39" name="Rectangle 1480"/>
            <p:cNvSpPr>
              <a:spLocks noChangeArrowheads="1"/>
            </p:cNvSpPr>
            <p:nvPr/>
          </p:nvSpPr>
          <p:spPr bwMode="auto">
            <a:xfrm>
              <a:off x="-712196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0" name="Rectangle 1481"/>
            <p:cNvSpPr>
              <a:spLocks noChangeArrowheads="1"/>
            </p:cNvSpPr>
            <p:nvPr/>
          </p:nvSpPr>
          <p:spPr bwMode="auto">
            <a:xfrm>
              <a:off x="-676953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1" name="Rectangle 1482"/>
            <p:cNvSpPr>
              <a:spLocks noChangeArrowheads="1"/>
            </p:cNvSpPr>
            <p:nvPr/>
          </p:nvSpPr>
          <p:spPr bwMode="auto">
            <a:xfrm>
              <a:off x="-6683803"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2" name="Rectangle 1483"/>
            <p:cNvSpPr>
              <a:spLocks noChangeArrowheads="1"/>
            </p:cNvSpPr>
            <p:nvPr/>
          </p:nvSpPr>
          <p:spPr bwMode="auto">
            <a:xfrm>
              <a:off x="-650917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3" name="Rectangle 1484"/>
            <p:cNvSpPr>
              <a:spLocks noChangeArrowheads="1"/>
            </p:cNvSpPr>
            <p:nvPr/>
          </p:nvSpPr>
          <p:spPr bwMode="auto">
            <a:xfrm>
              <a:off x="-6423444"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4" name="Rectangle 1485"/>
            <p:cNvSpPr>
              <a:spLocks noChangeArrowheads="1"/>
            </p:cNvSpPr>
            <p:nvPr/>
          </p:nvSpPr>
          <p:spPr bwMode="auto">
            <a:xfrm>
              <a:off x="-6337717"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5" name="Rectangle 1486"/>
            <p:cNvSpPr>
              <a:spLocks noChangeArrowheads="1"/>
            </p:cNvSpPr>
            <p:nvPr/>
          </p:nvSpPr>
          <p:spPr bwMode="auto">
            <a:xfrm>
              <a:off x="-6769532" y="-1984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6" name="Rectangle 1487"/>
            <p:cNvSpPr>
              <a:spLocks noChangeArrowheads="1"/>
            </p:cNvSpPr>
            <p:nvPr/>
          </p:nvSpPr>
          <p:spPr bwMode="auto">
            <a:xfrm>
              <a:off x="-6598076"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7" name="Rectangle 1488"/>
            <p:cNvSpPr>
              <a:spLocks noChangeArrowheads="1"/>
            </p:cNvSpPr>
            <p:nvPr/>
          </p:nvSpPr>
          <p:spPr bwMode="auto">
            <a:xfrm>
              <a:off x="-6423444"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8" name="Rectangle 1489"/>
            <p:cNvSpPr>
              <a:spLocks noChangeArrowheads="1"/>
            </p:cNvSpPr>
            <p:nvPr/>
          </p:nvSpPr>
          <p:spPr bwMode="auto">
            <a:xfrm>
              <a:off x="-6683803"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9" name="Rectangle 1490"/>
            <p:cNvSpPr>
              <a:spLocks noChangeArrowheads="1"/>
            </p:cNvSpPr>
            <p:nvPr/>
          </p:nvSpPr>
          <p:spPr bwMode="auto">
            <a:xfrm>
              <a:off x="-6337717"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0" name="Rectangle 1491"/>
            <p:cNvSpPr>
              <a:spLocks noChangeArrowheads="1"/>
            </p:cNvSpPr>
            <p:nvPr/>
          </p:nvSpPr>
          <p:spPr bwMode="auto">
            <a:xfrm>
              <a:off x="-6769532"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1" name="Rectangle 1492"/>
            <p:cNvSpPr>
              <a:spLocks noChangeArrowheads="1"/>
            </p:cNvSpPr>
            <p:nvPr/>
          </p:nvSpPr>
          <p:spPr bwMode="auto">
            <a:xfrm>
              <a:off x="-6509172" y="-20637"/>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2" name="Rectangle 1493"/>
            <p:cNvSpPr>
              <a:spLocks noChangeArrowheads="1"/>
            </p:cNvSpPr>
            <p:nvPr/>
          </p:nvSpPr>
          <p:spPr bwMode="auto">
            <a:xfrm>
              <a:off x="-6337717"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3" name="Rectangle 1494"/>
            <p:cNvSpPr>
              <a:spLocks noChangeArrowheads="1"/>
            </p:cNvSpPr>
            <p:nvPr/>
          </p:nvSpPr>
          <p:spPr bwMode="auto">
            <a:xfrm>
              <a:off x="-676953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4" name="Rectangle 1495"/>
            <p:cNvSpPr>
              <a:spLocks noChangeArrowheads="1"/>
            </p:cNvSpPr>
            <p:nvPr/>
          </p:nvSpPr>
          <p:spPr bwMode="auto">
            <a:xfrm>
              <a:off x="-6683803" y="68264"/>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5" name="Rectangle 1496"/>
            <p:cNvSpPr>
              <a:spLocks noChangeArrowheads="1"/>
            </p:cNvSpPr>
            <p:nvPr/>
          </p:nvSpPr>
          <p:spPr bwMode="auto">
            <a:xfrm>
              <a:off x="-650917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6" name="Rectangle 1497"/>
            <p:cNvSpPr>
              <a:spLocks noChangeArrowheads="1"/>
            </p:cNvSpPr>
            <p:nvPr/>
          </p:nvSpPr>
          <p:spPr bwMode="auto">
            <a:xfrm>
              <a:off x="-6337717"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7" name="Rectangle 1498"/>
            <p:cNvSpPr>
              <a:spLocks noChangeArrowheads="1"/>
            </p:cNvSpPr>
            <p:nvPr/>
          </p:nvSpPr>
          <p:spPr bwMode="auto">
            <a:xfrm>
              <a:off x="-6769532"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8" name="Rectangle 1499"/>
            <p:cNvSpPr>
              <a:spLocks noChangeArrowheads="1"/>
            </p:cNvSpPr>
            <p:nvPr/>
          </p:nvSpPr>
          <p:spPr bwMode="auto">
            <a:xfrm>
              <a:off x="-6598076"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9" name="Rectangle 1500"/>
            <p:cNvSpPr>
              <a:spLocks noChangeArrowheads="1"/>
            </p:cNvSpPr>
            <p:nvPr/>
          </p:nvSpPr>
          <p:spPr bwMode="auto">
            <a:xfrm>
              <a:off x="-6515522" y="157162"/>
              <a:ext cx="142880"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60" name="Rectangle 1501"/>
            <p:cNvSpPr>
              <a:spLocks noChangeArrowheads="1"/>
            </p:cNvSpPr>
            <p:nvPr/>
          </p:nvSpPr>
          <p:spPr bwMode="auto">
            <a:xfrm>
              <a:off x="-6683803"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1" name="Rectangle 1502"/>
            <p:cNvSpPr>
              <a:spLocks noChangeArrowheads="1"/>
            </p:cNvSpPr>
            <p:nvPr/>
          </p:nvSpPr>
          <p:spPr bwMode="auto">
            <a:xfrm>
              <a:off x="-6423444"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2" name="Rectangle 1503"/>
            <p:cNvSpPr>
              <a:spLocks noChangeArrowheads="1"/>
            </p:cNvSpPr>
            <p:nvPr/>
          </p:nvSpPr>
          <p:spPr bwMode="auto">
            <a:xfrm>
              <a:off x="-6337717"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3" name="Rectangle 1504"/>
            <p:cNvSpPr>
              <a:spLocks noChangeArrowheads="1"/>
            </p:cNvSpPr>
            <p:nvPr/>
          </p:nvSpPr>
          <p:spPr bwMode="auto">
            <a:xfrm>
              <a:off x="-676953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4" name="Rectangle 1505"/>
            <p:cNvSpPr>
              <a:spLocks noChangeArrowheads="1"/>
            </p:cNvSpPr>
            <p:nvPr/>
          </p:nvSpPr>
          <p:spPr bwMode="auto">
            <a:xfrm>
              <a:off x="-6598076"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5" name="Rectangle 1506"/>
            <p:cNvSpPr>
              <a:spLocks noChangeArrowheads="1"/>
            </p:cNvSpPr>
            <p:nvPr/>
          </p:nvSpPr>
          <p:spPr bwMode="auto">
            <a:xfrm>
              <a:off x="-650917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6" name="Rectangle 1507"/>
            <p:cNvSpPr>
              <a:spLocks noChangeArrowheads="1"/>
            </p:cNvSpPr>
            <p:nvPr/>
          </p:nvSpPr>
          <p:spPr bwMode="auto">
            <a:xfrm>
              <a:off x="-6337717"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7" name="Rectangle 1508"/>
            <p:cNvSpPr>
              <a:spLocks noChangeArrowheads="1"/>
            </p:cNvSpPr>
            <p:nvPr/>
          </p:nvSpPr>
          <p:spPr bwMode="auto">
            <a:xfrm>
              <a:off x="-6683803"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8" name="Rectangle 1509"/>
            <p:cNvSpPr>
              <a:spLocks noChangeArrowheads="1"/>
            </p:cNvSpPr>
            <p:nvPr/>
          </p:nvSpPr>
          <p:spPr bwMode="auto">
            <a:xfrm>
              <a:off x="-6509172"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9" name="Rectangle 1510"/>
            <p:cNvSpPr>
              <a:spLocks noChangeArrowheads="1"/>
            </p:cNvSpPr>
            <p:nvPr/>
          </p:nvSpPr>
          <p:spPr bwMode="auto">
            <a:xfrm>
              <a:off x="-6423444"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0" name="Rectangle 1511"/>
            <p:cNvSpPr>
              <a:spLocks noChangeArrowheads="1"/>
            </p:cNvSpPr>
            <p:nvPr/>
          </p:nvSpPr>
          <p:spPr bwMode="auto">
            <a:xfrm>
              <a:off x="-6337717"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1" name="Rectangle 1512"/>
            <p:cNvSpPr>
              <a:spLocks noChangeArrowheads="1"/>
            </p:cNvSpPr>
            <p:nvPr/>
          </p:nvSpPr>
          <p:spPr bwMode="auto">
            <a:xfrm>
              <a:off x="-6769532" y="515938"/>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2" name="Rectangle 1513"/>
            <p:cNvSpPr>
              <a:spLocks noChangeArrowheads="1"/>
            </p:cNvSpPr>
            <p:nvPr/>
          </p:nvSpPr>
          <p:spPr bwMode="auto">
            <a:xfrm>
              <a:off x="-6509172"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3" name="Rectangle 1514"/>
            <p:cNvSpPr>
              <a:spLocks noChangeArrowheads="1"/>
            </p:cNvSpPr>
            <p:nvPr/>
          </p:nvSpPr>
          <p:spPr bwMode="auto">
            <a:xfrm>
              <a:off x="-6337717"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4" name="Rectangle 1515"/>
            <p:cNvSpPr>
              <a:spLocks noChangeArrowheads="1"/>
            </p:cNvSpPr>
            <p:nvPr/>
          </p:nvSpPr>
          <p:spPr bwMode="auto">
            <a:xfrm>
              <a:off x="-6509172" y="6064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5" name="Rectangle 1516"/>
            <p:cNvSpPr>
              <a:spLocks noChangeArrowheads="1"/>
            </p:cNvSpPr>
            <p:nvPr/>
          </p:nvSpPr>
          <p:spPr bwMode="auto">
            <a:xfrm>
              <a:off x="-6337717"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6" name="Rectangle 1517"/>
            <p:cNvSpPr>
              <a:spLocks noChangeArrowheads="1"/>
            </p:cNvSpPr>
            <p:nvPr/>
          </p:nvSpPr>
          <p:spPr bwMode="auto">
            <a:xfrm>
              <a:off x="-6947336" y="695326"/>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7" name="Rectangle 1518"/>
            <p:cNvSpPr>
              <a:spLocks noChangeArrowheads="1"/>
            </p:cNvSpPr>
            <p:nvPr/>
          </p:nvSpPr>
          <p:spPr bwMode="auto">
            <a:xfrm>
              <a:off x="-6509172"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8" name="Rectangle 1519"/>
            <p:cNvSpPr>
              <a:spLocks noChangeArrowheads="1"/>
            </p:cNvSpPr>
            <p:nvPr/>
          </p:nvSpPr>
          <p:spPr bwMode="auto">
            <a:xfrm>
              <a:off x="-6337717"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9" name="Rectangle 1520"/>
            <p:cNvSpPr>
              <a:spLocks noChangeArrowheads="1"/>
            </p:cNvSpPr>
            <p:nvPr/>
          </p:nvSpPr>
          <p:spPr bwMode="auto">
            <a:xfrm>
              <a:off x="-6683803"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0" name="Rectangle 1521"/>
            <p:cNvSpPr>
              <a:spLocks noChangeArrowheads="1"/>
            </p:cNvSpPr>
            <p:nvPr/>
          </p:nvSpPr>
          <p:spPr bwMode="auto">
            <a:xfrm>
              <a:off x="-6598076"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1" name="Rectangle 1522"/>
            <p:cNvSpPr>
              <a:spLocks noChangeArrowheads="1"/>
            </p:cNvSpPr>
            <p:nvPr/>
          </p:nvSpPr>
          <p:spPr bwMode="auto">
            <a:xfrm>
              <a:off x="-6420269" y="784224"/>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2" name="Rectangle 1523"/>
            <p:cNvSpPr>
              <a:spLocks noChangeArrowheads="1"/>
            </p:cNvSpPr>
            <p:nvPr/>
          </p:nvSpPr>
          <p:spPr bwMode="auto">
            <a:xfrm>
              <a:off x="-6683803"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3" name="Rectangle 1524"/>
            <p:cNvSpPr>
              <a:spLocks noChangeArrowheads="1"/>
            </p:cNvSpPr>
            <p:nvPr/>
          </p:nvSpPr>
          <p:spPr bwMode="auto">
            <a:xfrm>
              <a:off x="-6509172"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4" name="Rectangle 1525"/>
            <p:cNvSpPr>
              <a:spLocks noChangeArrowheads="1"/>
            </p:cNvSpPr>
            <p:nvPr/>
          </p:nvSpPr>
          <p:spPr bwMode="auto">
            <a:xfrm>
              <a:off x="-6423444"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5" name="Rectangle 1526"/>
            <p:cNvSpPr>
              <a:spLocks noChangeArrowheads="1"/>
            </p:cNvSpPr>
            <p:nvPr/>
          </p:nvSpPr>
          <p:spPr bwMode="auto">
            <a:xfrm>
              <a:off x="-6337717"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6" name="Rectangle 1527"/>
            <p:cNvSpPr>
              <a:spLocks noChangeArrowheads="1"/>
            </p:cNvSpPr>
            <p:nvPr/>
          </p:nvSpPr>
          <p:spPr bwMode="auto">
            <a:xfrm>
              <a:off x="-6683803" y="962025"/>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7" name="Rectangle 1528"/>
            <p:cNvSpPr>
              <a:spLocks noChangeArrowheads="1"/>
            </p:cNvSpPr>
            <p:nvPr/>
          </p:nvSpPr>
          <p:spPr bwMode="auto">
            <a:xfrm>
              <a:off x="-6337717"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8" name="Rectangle 1529"/>
            <p:cNvSpPr>
              <a:spLocks noChangeArrowheads="1"/>
            </p:cNvSpPr>
            <p:nvPr/>
          </p:nvSpPr>
          <p:spPr bwMode="auto">
            <a:xfrm>
              <a:off x="-6769532" y="10509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9" name="Rectangle 1530"/>
            <p:cNvSpPr>
              <a:spLocks noChangeArrowheads="1"/>
            </p:cNvSpPr>
            <p:nvPr/>
          </p:nvSpPr>
          <p:spPr bwMode="auto">
            <a:xfrm>
              <a:off x="-6337717"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0" name="Rectangle 1531"/>
            <p:cNvSpPr>
              <a:spLocks noChangeArrowheads="1"/>
            </p:cNvSpPr>
            <p:nvPr/>
          </p:nvSpPr>
          <p:spPr bwMode="auto">
            <a:xfrm>
              <a:off x="-676953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1" name="Rectangle 1532"/>
            <p:cNvSpPr>
              <a:spLocks noChangeArrowheads="1"/>
            </p:cNvSpPr>
            <p:nvPr/>
          </p:nvSpPr>
          <p:spPr bwMode="auto">
            <a:xfrm>
              <a:off x="-6683803" y="1139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2" name="Rectangle 1533"/>
            <p:cNvSpPr>
              <a:spLocks noChangeArrowheads="1"/>
            </p:cNvSpPr>
            <p:nvPr/>
          </p:nvSpPr>
          <p:spPr bwMode="auto">
            <a:xfrm>
              <a:off x="-650917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3" name="Rectangle 1534"/>
            <p:cNvSpPr>
              <a:spLocks noChangeArrowheads="1"/>
            </p:cNvSpPr>
            <p:nvPr/>
          </p:nvSpPr>
          <p:spPr bwMode="auto">
            <a:xfrm>
              <a:off x="-6420269" y="1139825"/>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4" name="Rectangle 1535"/>
            <p:cNvSpPr>
              <a:spLocks noChangeArrowheads="1"/>
            </p:cNvSpPr>
            <p:nvPr/>
          </p:nvSpPr>
          <p:spPr bwMode="auto">
            <a:xfrm>
              <a:off x="-6598076"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5" name="Rectangle 1536"/>
            <p:cNvSpPr>
              <a:spLocks noChangeArrowheads="1"/>
            </p:cNvSpPr>
            <p:nvPr/>
          </p:nvSpPr>
          <p:spPr bwMode="auto">
            <a:xfrm>
              <a:off x="-6423444"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6" name="Rectangle 1537"/>
            <p:cNvSpPr>
              <a:spLocks noChangeArrowheads="1"/>
            </p:cNvSpPr>
            <p:nvPr/>
          </p:nvSpPr>
          <p:spPr bwMode="auto">
            <a:xfrm>
              <a:off x="-6337717"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7" name="Rectangle 1538"/>
            <p:cNvSpPr>
              <a:spLocks noChangeArrowheads="1"/>
            </p:cNvSpPr>
            <p:nvPr/>
          </p:nvSpPr>
          <p:spPr bwMode="auto">
            <a:xfrm>
              <a:off x="-6769532"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8" name="Rectangle 1539"/>
            <p:cNvSpPr>
              <a:spLocks noChangeArrowheads="1"/>
            </p:cNvSpPr>
            <p:nvPr/>
          </p:nvSpPr>
          <p:spPr bwMode="auto">
            <a:xfrm>
              <a:off x="-6683803"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9" name="Rectangle 1540"/>
            <p:cNvSpPr>
              <a:spLocks noChangeArrowheads="1"/>
            </p:cNvSpPr>
            <p:nvPr/>
          </p:nvSpPr>
          <p:spPr bwMode="auto">
            <a:xfrm>
              <a:off x="-6598076"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0" name="Rectangle 1541"/>
            <p:cNvSpPr>
              <a:spLocks noChangeArrowheads="1"/>
            </p:cNvSpPr>
            <p:nvPr/>
          </p:nvSpPr>
          <p:spPr bwMode="auto">
            <a:xfrm>
              <a:off x="-6337717"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1" name="Rectangle 1542"/>
            <p:cNvSpPr>
              <a:spLocks noChangeArrowheads="1"/>
            </p:cNvSpPr>
            <p:nvPr/>
          </p:nvSpPr>
          <p:spPr bwMode="auto">
            <a:xfrm>
              <a:off x="-6769532"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2" name="Rectangle 1543"/>
            <p:cNvSpPr>
              <a:spLocks noChangeArrowheads="1"/>
            </p:cNvSpPr>
            <p:nvPr/>
          </p:nvSpPr>
          <p:spPr bwMode="auto">
            <a:xfrm>
              <a:off x="-6598076"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3" name="Rectangle 1544"/>
            <p:cNvSpPr>
              <a:spLocks noChangeArrowheads="1"/>
            </p:cNvSpPr>
            <p:nvPr/>
          </p:nvSpPr>
          <p:spPr bwMode="auto">
            <a:xfrm>
              <a:off x="-6423444"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4" name="Rectangle 1545"/>
            <p:cNvSpPr>
              <a:spLocks noChangeArrowheads="1"/>
            </p:cNvSpPr>
            <p:nvPr/>
          </p:nvSpPr>
          <p:spPr bwMode="auto">
            <a:xfrm>
              <a:off x="-6683803"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5" name="Rectangle 1546"/>
            <p:cNvSpPr>
              <a:spLocks noChangeArrowheads="1"/>
            </p:cNvSpPr>
            <p:nvPr/>
          </p:nvSpPr>
          <p:spPr bwMode="auto">
            <a:xfrm>
              <a:off x="-6509172"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6" name="Rectangle 1547"/>
            <p:cNvSpPr>
              <a:spLocks noChangeArrowheads="1"/>
            </p:cNvSpPr>
            <p:nvPr/>
          </p:nvSpPr>
          <p:spPr bwMode="auto">
            <a:xfrm>
              <a:off x="-6337717"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7" name="Rectangle 1548"/>
            <p:cNvSpPr>
              <a:spLocks noChangeArrowheads="1"/>
            </p:cNvSpPr>
            <p:nvPr/>
          </p:nvSpPr>
          <p:spPr bwMode="auto">
            <a:xfrm>
              <a:off x="-6769532" y="1587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8" name="Rectangle 1549"/>
            <p:cNvSpPr>
              <a:spLocks noChangeArrowheads="1"/>
            </p:cNvSpPr>
            <p:nvPr/>
          </p:nvSpPr>
          <p:spPr bwMode="auto">
            <a:xfrm>
              <a:off x="-6598076"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9" name="Rectangle 1550"/>
            <p:cNvSpPr>
              <a:spLocks noChangeArrowheads="1"/>
            </p:cNvSpPr>
            <p:nvPr/>
          </p:nvSpPr>
          <p:spPr bwMode="auto">
            <a:xfrm>
              <a:off x="-6337717"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0" name="Rectangle 1551"/>
            <p:cNvSpPr>
              <a:spLocks noChangeArrowheads="1"/>
            </p:cNvSpPr>
            <p:nvPr/>
          </p:nvSpPr>
          <p:spPr bwMode="auto">
            <a:xfrm>
              <a:off x="-7121969"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1" name="Rectangle 1552"/>
            <p:cNvSpPr>
              <a:spLocks noChangeArrowheads="1"/>
            </p:cNvSpPr>
            <p:nvPr/>
          </p:nvSpPr>
          <p:spPr bwMode="auto">
            <a:xfrm>
              <a:off x="-6861610"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2" name="Rectangle 1553"/>
            <p:cNvSpPr>
              <a:spLocks noChangeArrowheads="1"/>
            </p:cNvSpPr>
            <p:nvPr/>
          </p:nvSpPr>
          <p:spPr bwMode="auto">
            <a:xfrm>
              <a:off x="-6769532" y="16748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3" name="Rectangle 1554"/>
            <p:cNvSpPr>
              <a:spLocks noChangeArrowheads="1"/>
            </p:cNvSpPr>
            <p:nvPr/>
          </p:nvSpPr>
          <p:spPr bwMode="auto">
            <a:xfrm>
              <a:off x="-6598076"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4" name="Rectangle 1555"/>
            <p:cNvSpPr>
              <a:spLocks noChangeArrowheads="1"/>
            </p:cNvSpPr>
            <p:nvPr/>
          </p:nvSpPr>
          <p:spPr bwMode="auto">
            <a:xfrm>
              <a:off x="-7296599"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5" name="Rectangle 1556"/>
            <p:cNvSpPr>
              <a:spLocks noChangeArrowheads="1"/>
            </p:cNvSpPr>
            <p:nvPr/>
          </p:nvSpPr>
          <p:spPr bwMode="auto">
            <a:xfrm>
              <a:off x="-7207695"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6" name="Rectangle 1557"/>
            <p:cNvSpPr>
              <a:spLocks noChangeArrowheads="1"/>
            </p:cNvSpPr>
            <p:nvPr/>
          </p:nvSpPr>
          <p:spPr bwMode="auto">
            <a:xfrm>
              <a:off x="-6947336"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7" name="Rectangle 1558"/>
            <p:cNvSpPr>
              <a:spLocks noChangeArrowheads="1"/>
            </p:cNvSpPr>
            <p:nvPr/>
          </p:nvSpPr>
          <p:spPr bwMode="auto">
            <a:xfrm>
              <a:off x="-6769532"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8" name="Rectangle 1559"/>
            <p:cNvSpPr>
              <a:spLocks noChangeArrowheads="1"/>
            </p:cNvSpPr>
            <p:nvPr/>
          </p:nvSpPr>
          <p:spPr bwMode="auto">
            <a:xfrm>
              <a:off x="-6337717"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9" name="Rectangle 1560"/>
            <p:cNvSpPr>
              <a:spLocks noChangeArrowheads="1"/>
            </p:cNvSpPr>
            <p:nvPr/>
          </p:nvSpPr>
          <p:spPr bwMode="auto">
            <a:xfrm>
              <a:off x="-686161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0" name="Rectangle 1561"/>
            <p:cNvSpPr>
              <a:spLocks noChangeArrowheads="1"/>
            </p:cNvSpPr>
            <p:nvPr/>
          </p:nvSpPr>
          <p:spPr bwMode="auto">
            <a:xfrm>
              <a:off x="-703624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1" name="Rectangle 1562"/>
            <p:cNvSpPr>
              <a:spLocks noChangeArrowheads="1"/>
            </p:cNvSpPr>
            <p:nvPr/>
          </p:nvSpPr>
          <p:spPr bwMode="auto">
            <a:xfrm>
              <a:off x="-6423444"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2" name="Rectangle 1563"/>
            <p:cNvSpPr>
              <a:spLocks noChangeArrowheads="1"/>
            </p:cNvSpPr>
            <p:nvPr/>
          </p:nvSpPr>
          <p:spPr bwMode="auto">
            <a:xfrm>
              <a:off x="-6337717"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3" name="Rectangle 1564"/>
            <p:cNvSpPr>
              <a:spLocks noChangeArrowheads="1"/>
            </p:cNvSpPr>
            <p:nvPr/>
          </p:nvSpPr>
          <p:spPr bwMode="auto">
            <a:xfrm>
              <a:off x="-729659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4" name="Rectangle 1565"/>
            <p:cNvSpPr>
              <a:spLocks noChangeArrowheads="1"/>
            </p:cNvSpPr>
            <p:nvPr/>
          </p:nvSpPr>
          <p:spPr bwMode="auto">
            <a:xfrm>
              <a:off x="-6683803"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5" name="Rectangle 1566"/>
            <p:cNvSpPr>
              <a:spLocks noChangeArrowheads="1"/>
            </p:cNvSpPr>
            <p:nvPr/>
          </p:nvSpPr>
          <p:spPr bwMode="auto">
            <a:xfrm>
              <a:off x="-712196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6" name="Rectangle 1567"/>
            <p:cNvSpPr>
              <a:spLocks noChangeArrowheads="1"/>
            </p:cNvSpPr>
            <p:nvPr/>
          </p:nvSpPr>
          <p:spPr bwMode="auto">
            <a:xfrm>
              <a:off x="-6509172" y="19161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7" name="Rectangle 1568"/>
            <p:cNvSpPr>
              <a:spLocks noChangeArrowheads="1"/>
            </p:cNvSpPr>
            <p:nvPr/>
          </p:nvSpPr>
          <p:spPr bwMode="auto">
            <a:xfrm>
              <a:off x="-6337717"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8" name="Rectangle 1569"/>
            <p:cNvSpPr>
              <a:spLocks noChangeArrowheads="1"/>
            </p:cNvSpPr>
            <p:nvPr/>
          </p:nvSpPr>
          <p:spPr bwMode="auto">
            <a:xfrm>
              <a:off x="-7296599"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29" name="Rectangle 1570"/>
            <p:cNvSpPr>
              <a:spLocks noChangeArrowheads="1"/>
            </p:cNvSpPr>
            <p:nvPr/>
          </p:nvSpPr>
          <p:spPr bwMode="auto">
            <a:xfrm>
              <a:off x="-7036240"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0" name="Rectangle 1571"/>
            <p:cNvSpPr>
              <a:spLocks noChangeArrowheads="1"/>
            </p:cNvSpPr>
            <p:nvPr/>
          </p:nvSpPr>
          <p:spPr bwMode="auto">
            <a:xfrm>
              <a:off x="-7207695"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1" name="Rectangle 1572"/>
            <p:cNvSpPr>
              <a:spLocks noChangeArrowheads="1"/>
            </p:cNvSpPr>
            <p:nvPr/>
          </p:nvSpPr>
          <p:spPr bwMode="auto">
            <a:xfrm>
              <a:off x="-6598076"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2" name="Rectangle 1573"/>
            <p:cNvSpPr>
              <a:spLocks noChangeArrowheads="1"/>
            </p:cNvSpPr>
            <p:nvPr/>
          </p:nvSpPr>
          <p:spPr bwMode="auto">
            <a:xfrm>
              <a:off x="-6509172"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3" name="Rectangle 1574"/>
            <p:cNvSpPr>
              <a:spLocks noChangeArrowheads="1"/>
            </p:cNvSpPr>
            <p:nvPr/>
          </p:nvSpPr>
          <p:spPr bwMode="auto">
            <a:xfrm>
              <a:off x="-7296599"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4" name="Rectangle 1575"/>
            <p:cNvSpPr>
              <a:spLocks noChangeArrowheads="1"/>
            </p:cNvSpPr>
            <p:nvPr/>
          </p:nvSpPr>
          <p:spPr bwMode="auto">
            <a:xfrm>
              <a:off x="-6683803"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5" name="Rectangle 1576"/>
            <p:cNvSpPr>
              <a:spLocks noChangeArrowheads="1"/>
            </p:cNvSpPr>
            <p:nvPr/>
          </p:nvSpPr>
          <p:spPr bwMode="auto">
            <a:xfrm>
              <a:off x="-703624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6" name="Rectangle 1577"/>
            <p:cNvSpPr>
              <a:spLocks noChangeArrowheads="1"/>
            </p:cNvSpPr>
            <p:nvPr/>
          </p:nvSpPr>
          <p:spPr bwMode="auto">
            <a:xfrm>
              <a:off x="-686161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7" name="Rectangle 1578"/>
            <p:cNvSpPr>
              <a:spLocks noChangeArrowheads="1"/>
            </p:cNvSpPr>
            <p:nvPr/>
          </p:nvSpPr>
          <p:spPr bwMode="auto">
            <a:xfrm>
              <a:off x="-6337717"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8" name="Rectangle 1579"/>
            <p:cNvSpPr>
              <a:spLocks noChangeArrowheads="1"/>
            </p:cNvSpPr>
            <p:nvPr/>
          </p:nvSpPr>
          <p:spPr bwMode="auto">
            <a:xfrm>
              <a:off x="-7296599"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39" name="Rectangle 1580"/>
            <p:cNvSpPr>
              <a:spLocks noChangeArrowheads="1"/>
            </p:cNvSpPr>
            <p:nvPr/>
          </p:nvSpPr>
          <p:spPr bwMode="auto">
            <a:xfrm>
              <a:off x="-6683803"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0" name="Rectangle 1581"/>
            <p:cNvSpPr>
              <a:spLocks noChangeArrowheads="1"/>
            </p:cNvSpPr>
            <p:nvPr/>
          </p:nvSpPr>
          <p:spPr bwMode="auto">
            <a:xfrm>
              <a:off x="-7036240"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1" name="Rectangle 1582"/>
            <p:cNvSpPr>
              <a:spLocks noChangeArrowheads="1"/>
            </p:cNvSpPr>
            <p:nvPr/>
          </p:nvSpPr>
          <p:spPr bwMode="auto">
            <a:xfrm>
              <a:off x="-6769532" y="21574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2" name="Rectangle 1583"/>
            <p:cNvSpPr>
              <a:spLocks noChangeArrowheads="1"/>
            </p:cNvSpPr>
            <p:nvPr/>
          </p:nvSpPr>
          <p:spPr bwMode="auto">
            <a:xfrm>
              <a:off x="-6337717"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3" name="Rectangle 1584"/>
            <p:cNvSpPr>
              <a:spLocks noChangeArrowheads="1"/>
            </p:cNvSpPr>
            <p:nvPr/>
          </p:nvSpPr>
          <p:spPr bwMode="auto">
            <a:xfrm>
              <a:off x="-6683803"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4" name="Rectangle 1585"/>
            <p:cNvSpPr>
              <a:spLocks noChangeArrowheads="1"/>
            </p:cNvSpPr>
            <p:nvPr/>
          </p:nvSpPr>
          <p:spPr bwMode="auto">
            <a:xfrm>
              <a:off x="-7121969"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5" name="Rectangle 1586"/>
            <p:cNvSpPr>
              <a:spLocks noChangeArrowheads="1"/>
            </p:cNvSpPr>
            <p:nvPr/>
          </p:nvSpPr>
          <p:spPr bwMode="auto">
            <a:xfrm>
              <a:off x="-6861610"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6" name="Rectangle 1587"/>
            <p:cNvSpPr>
              <a:spLocks noChangeArrowheads="1"/>
            </p:cNvSpPr>
            <p:nvPr/>
          </p:nvSpPr>
          <p:spPr bwMode="auto">
            <a:xfrm>
              <a:off x="-7296599"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7" name="Rectangle 1588"/>
            <p:cNvSpPr>
              <a:spLocks noChangeArrowheads="1"/>
            </p:cNvSpPr>
            <p:nvPr/>
          </p:nvSpPr>
          <p:spPr bwMode="auto">
            <a:xfrm>
              <a:off x="-6861610"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8" name="Rectangle 1589"/>
            <p:cNvSpPr>
              <a:spLocks noChangeArrowheads="1"/>
            </p:cNvSpPr>
            <p:nvPr/>
          </p:nvSpPr>
          <p:spPr bwMode="auto">
            <a:xfrm>
              <a:off x="-6337717"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9" name="Rectangle 1590"/>
            <p:cNvSpPr>
              <a:spLocks noChangeArrowheads="1"/>
            </p:cNvSpPr>
            <p:nvPr/>
          </p:nvSpPr>
          <p:spPr bwMode="auto">
            <a:xfrm>
              <a:off x="-6683803"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0" name="Rectangle 1591"/>
            <p:cNvSpPr>
              <a:spLocks noChangeArrowheads="1"/>
            </p:cNvSpPr>
            <p:nvPr/>
          </p:nvSpPr>
          <p:spPr bwMode="auto">
            <a:xfrm>
              <a:off x="-7036240"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1" name="Rectangle 1592"/>
            <p:cNvSpPr>
              <a:spLocks noChangeArrowheads="1"/>
            </p:cNvSpPr>
            <p:nvPr/>
          </p:nvSpPr>
          <p:spPr bwMode="auto">
            <a:xfrm>
              <a:off x="-7296599"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2" name="Rectangle 1593"/>
            <p:cNvSpPr>
              <a:spLocks noChangeArrowheads="1"/>
            </p:cNvSpPr>
            <p:nvPr/>
          </p:nvSpPr>
          <p:spPr bwMode="auto">
            <a:xfrm>
              <a:off x="-6861610"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3" name="Rectangle 1594"/>
            <p:cNvSpPr>
              <a:spLocks noChangeArrowheads="1"/>
            </p:cNvSpPr>
            <p:nvPr/>
          </p:nvSpPr>
          <p:spPr bwMode="auto">
            <a:xfrm>
              <a:off x="-6337717"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4" name="Rectangle 1595"/>
            <p:cNvSpPr>
              <a:spLocks noChangeArrowheads="1"/>
            </p:cNvSpPr>
            <p:nvPr/>
          </p:nvSpPr>
          <p:spPr bwMode="auto">
            <a:xfrm>
              <a:off x="-7296599"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5" name="Rectangle 1596"/>
            <p:cNvSpPr>
              <a:spLocks noChangeArrowheads="1"/>
            </p:cNvSpPr>
            <p:nvPr/>
          </p:nvSpPr>
          <p:spPr bwMode="auto">
            <a:xfrm>
              <a:off x="-6337717"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6" name="Rectangle 1597"/>
            <p:cNvSpPr>
              <a:spLocks noChangeArrowheads="1"/>
            </p:cNvSpPr>
            <p:nvPr/>
          </p:nvSpPr>
          <p:spPr bwMode="auto">
            <a:xfrm>
              <a:off x="-6861610"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7" name="Rectangle 1598"/>
            <p:cNvSpPr>
              <a:spLocks noChangeArrowheads="1"/>
            </p:cNvSpPr>
            <p:nvPr/>
          </p:nvSpPr>
          <p:spPr bwMode="auto">
            <a:xfrm>
              <a:off x="-6337717"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8" name="Rectangle 1599"/>
            <p:cNvSpPr>
              <a:spLocks noChangeArrowheads="1"/>
            </p:cNvSpPr>
            <p:nvPr/>
          </p:nvSpPr>
          <p:spPr bwMode="auto">
            <a:xfrm>
              <a:off x="-7296601" y="27432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9" name="Rectangle 1600"/>
            <p:cNvSpPr>
              <a:spLocks noChangeArrowheads="1"/>
            </p:cNvSpPr>
            <p:nvPr/>
          </p:nvSpPr>
          <p:spPr bwMode="auto">
            <a:xfrm>
              <a:off x="-6769534" y="27432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60" name="Rectangle 1601"/>
            <p:cNvSpPr>
              <a:spLocks noChangeArrowheads="1"/>
            </p:cNvSpPr>
            <p:nvPr/>
          </p:nvSpPr>
          <p:spPr bwMode="auto">
            <a:xfrm>
              <a:off x="-6861612"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1" name="Rectangle 1602"/>
            <p:cNvSpPr>
              <a:spLocks noChangeArrowheads="1"/>
            </p:cNvSpPr>
            <p:nvPr/>
          </p:nvSpPr>
          <p:spPr bwMode="auto">
            <a:xfrm>
              <a:off x="-6861612" y="29178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2" name="Rectangle 1603"/>
            <p:cNvSpPr>
              <a:spLocks noChangeArrowheads="1"/>
            </p:cNvSpPr>
            <p:nvPr/>
          </p:nvSpPr>
          <p:spPr bwMode="auto">
            <a:xfrm>
              <a:off x="-6337717"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vert="horz" wrap="square" lIns="91440" tIns="45720" rIns="91440" bIns="45720" numCol="1" anchor="t" anchorCtr="0" compatLnSpc="1"/>
            <a:lstStyle/>
            <a:p>
              <a:endParaRPr lang="zh-CN" altLang="en-US"/>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vert="horz" wrap="square" lIns="91440" tIns="45720" rIns="91440" bIns="45720" numCol="1" anchor="t" anchorCtr="0" compatLnSpc="1"/>
            <a:lstStyle/>
            <a:p>
              <a:endParaRPr lang="zh-CN" altLang="en-US"/>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vert="horz" wrap="square" lIns="91440" tIns="45720" rIns="91440" bIns="45720" numCol="1" anchor="t" anchorCtr="0" compatLnSpc="1"/>
            <a:lstStyle/>
            <a:p>
              <a:endParaRPr lang="zh-CN" altLang="en-US"/>
            </a:p>
          </p:txBody>
        </p:sp>
      </p:grpSp>
      <p:sp>
        <p:nvSpPr>
          <p:cNvPr id="4" name="文本框 3"/>
          <p:cNvSpPr txBox="1"/>
          <p:nvPr/>
        </p:nvSpPr>
        <p:spPr>
          <a:xfrm>
            <a:off x="2611590" y="2845884"/>
            <a:ext cx="2944659" cy="1754326"/>
          </a:xfrm>
          <a:prstGeom prst="rect">
            <a:avLst/>
          </a:prstGeom>
          <a:noFill/>
        </p:spPr>
        <p:txBody>
          <a:bodyPr wrap="square" rtlCol="0">
            <a:spAutoFit/>
          </a:bodyPr>
          <a:lstStyle/>
          <a:p>
            <a:pPr>
              <a:lnSpc>
                <a:spcPct val="150000"/>
              </a:lnSpc>
            </a:pPr>
            <a:r>
              <a:rPr lang="en-US" altLang="zh-CN" sz="2400" dirty="0" smtClean="0">
                <a:solidFill>
                  <a:schemeClr val="bg1"/>
                </a:solidFill>
              </a:rPr>
              <a:t>1.</a:t>
            </a:r>
            <a:r>
              <a:rPr lang="zh-CN" altLang="en-US" sz="2400" dirty="0" smtClean="0">
                <a:solidFill>
                  <a:schemeClr val="bg1"/>
                </a:solidFill>
              </a:rPr>
              <a:t>试验数据分析</a:t>
            </a:r>
            <a:endParaRPr lang="en-US" altLang="zh-CN" sz="2400" dirty="0" smtClean="0">
              <a:solidFill>
                <a:schemeClr val="bg1"/>
              </a:solidFill>
            </a:endParaRPr>
          </a:p>
          <a:p>
            <a:pPr>
              <a:lnSpc>
                <a:spcPct val="150000"/>
              </a:lnSpc>
            </a:pPr>
            <a:r>
              <a:rPr lang="en-US" altLang="zh-CN" sz="2400" dirty="0" smtClean="0">
                <a:solidFill>
                  <a:schemeClr val="bg1"/>
                </a:solidFill>
              </a:rPr>
              <a:t>2.</a:t>
            </a:r>
            <a:r>
              <a:rPr lang="zh-CN" altLang="en-US" sz="2400" dirty="0" smtClean="0">
                <a:solidFill>
                  <a:schemeClr val="bg1"/>
                </a:solidFill>
              </a:rPr>
              <a:t>试验误差分析</a:t>
            </a:r>
            <a:endParaRPr lang="en-US" altLang="zh-CN" sz="2400" dirty="0" smtClean="0">
              <a:solidFill>
                <a:schemeClr val="bg1"/>
              </a:solidFill>
            </a:endParaRPr>
          </a:p>
          <a:p>
            <a:pPr>
              <a:lnSpc>
                <a:spcPct val="150000"/>
              </a:lnSpc>
            </a:pPr>
            <a:r>
              <a:rPr lang="en-US" altLang="zh-CN" sz="2400" dirty="0" smtClean="0">
                <a:solidFill>
                  <a:schemeClr val="bg1"/>
                </a:solidFill>
              </a:rPr>
              <a:t>3.</a:t>
            </a:r>
            <a:r>
              <a:rPr lang="zh-CN" altLang="en-US" sz="2400" dirty="0" smtClean="0">
                <a:solidFill>
                  <a:schemeClr val="bg1"/>
                </a:solidFill>
              </a:rPr>
              <a:t>试验不足之处</a:t>
            </a:r>
            <a:endParaRPr lang="zh-CN" alt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9" name="文本框 68"/>
          <p:cNvSpPr txBox="1"/>
          <p:nvPr/>
        </p:nvSpPr>
        <p:spPr>
          <a:xfrm>
            <a:off x="5534311" y="1425422"/>
            <a:ext cx="2394858" cy="523220"/>
          </a:xfrm>
          <a:prstGeom prst="rect">
            <a:avLst/>
          </a:prstGeom>
          <a:noFill/>
        </p:spPr>
        <p:txBody>
          <a:bodyPr wrap="square" rtlCol="0">
            <a:spAutoFit/>
          </a:bodyPr>
          <a:lstStyle/>
          <a:p>
            <a:r>
              <a:rPr lang="zh-CN" altLang="en-US" sz="2800" b="1" dirty="0">
                <a:solidFill>
                  <a:srgbClr val="157E9F"/>
                </a:solidFill>
                <a:latin typeface="方正清刻本悦宋简体" panose="02000000000000000000" pitchFamily="2" charset="-122"/>
                <a:ea typeface="方正清刻本悦宋简体" panose="02000000000000000000" pitchFamily="2" charset="-122"/>
              </a:rPr>
              <a:t>研究背景</a:t>
            </a:r>
          </a:p>
        </p:txBody>
      </p:sp>
      <p:sp>
        <p:nvSpPr>
          <p:cNvPr id="70" name="文本框 69"/>
          <p:cNvSpPr txBox="1"/>
          <p:nvPr/>
        </p:nvSpPr>
        <p:spPr>
          <a:xfrm>
            <a:off x="8814540" y="1396429"/>
            <a:ext cx="2394858" cy="523220"/>
          </a:xfrm>
          <a:prstGeom prst="rect">
            <a:avLst/>
          </a:prstGeom>
          <a:noFill/>
        </p:spPr>
        <p:txBody>
          <a:bodyPr wrap="square" rtlCol="0">
            <a:spAutoFit/>
          </a:bodyPr>
          <a:lstStyle/>
          <a:p>
            <a:r>
              <a:rPr lang="zh-CN" altLang="en-US" sz="2800" b="1" dirty="0" smtClean="0">
                <a:solidFill>
                  <a:srgbClr val="157E9F"/>
                </a:solidFill>
                <a:latin typeface="方正清刻本悦宋简体" panose="02000000000000000000" pitchFamily="2" charset="-122"/>
                <a:ea typeface="方正清刻本悦宋简体" panose="02000000000000000000" pitchFamily="2" charset="-122"/>
              </a:rPr>
              <a:t>研究目的</a:t>
            </a:r>
            <a:endParaRPr lang="zh-CN" altLang="en-US" sz="2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71" name="文本框 70"/>
          <p:cNvSpPr txBox="1"/>
          <p:nvPr/>
        </p:nvSpPr>
        <p:spPr>
          <a:xfrm>
            <a:off x="5493383" y="3093660"/>
            <a:ext cx="2394858" cy="523220"/>
          </a:xfrm>
          <a:prstGeom prst="rect">
            <a:avLst/>
          </a:prstGeom>
          <a:noFill/>
        </p:spPr>
        <p:txBody>
          <a:bodyPr wrap="square" rtlCol="0">
            <a:spAutoFit/>
          </a:bodyPr>
          <a:lstStyle/>
          <a:p>
            <a:r>
              <a:rPr lang="zh-CN" altLang="en-US" sz="2800" b="1" dirty="0" smtClean="0">
                <a:solidFill>
                  <a:srgbClr val="157E9F"/>
                </a:solidFill>
                <a:latin typeface="方正清刻本悦宋简体" panose="02000000000000000000" pitchFamily="2" charset="-122"/>
                <a:ea typeface="方正清刻本悦宋简体" panose="02000000000000000000" pitchFamily="2" charset="-122"/>
              </a:rPr>
              <a:t>研究过程</a:t>
            </a:r>
            <a:endParaRPr lang="zh-CN" altLang="en-US" sz="2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72" name="文本框 71"/>
          <p:cNvSpPr txBox="1"/>
          <p:nvPr/>
        </p:nvSpPr>
        <p:spPr>
          <a:xfrm>
            <a:off x="8773612" y="3093660"/>
            <a:ext cx="2394858" cy="523220"/>
          </a:xfrm>
          <a:prstGeom prst="rect">
            <a:avLst/>
          </a:prstGeom>
          <a:noFill/>
        </p:spPr>
        <p:txBody>
          <a:bodyPr wrap="square" rtlCol="0">
            <a:spAutoFit/>
          </a:bodyPr>
          <a:lstStyle/>
          <a:p>
            <a:r>
              <a:rPr lang="zh-CN" altLang="en-US" sz="2800" b="1" dirty="0" smtClean="0">
                <a:solidFill>
                  <a:srgbClr val="157E9F"/>
                </a:solidFill>
                <a:latin typeface="方正清刻本悦宋简体" panose="02000000000000000000" pitchFamily="2" charset="-122"/>
                <a:ea typeface="方正清刻本悦宋简体" panose="02000000000000000000" pitchFamily="2" charset="-122"/>
              </a:rPr>
              <a:t>研究结果</a:t>
            </a:r>
            <a:endParaRPr lang="zh-CN" altLang="en-US" sz="2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73" name="文本框 72"/>
          <p:cNvSpPr txBox="1"/>
          <p:nvPr/>
        </p:nvSpPr>
        <p:spPr>
          <a:xfrm>
            <a:off x="8766971" y="4804784"/>
            <a:ext cx="2394858" cy="523220"/>
          </a:xfrm>
          <a:prstGeom prst="rect">
            <a:avLst/>
          </a:prstGeom>
          <a:noFill/>
        </p:spPr>
        <p:txBody>
          <a:bodyPr wrap="square" rtlCol="0">
            <a:spAutoFit/>
          </a:bodyPr>
          <a:lstStyle/>
          <a:p>
            <a:r>
              <a:rPr lang="zh-CN" altLang="en-US" sz="2800" b="1" dirty="0" smtClean="0">
                <a:solidFill>
                  <a:srgbClr val="157E9F"/>
                </a:solidFill>
                <a:latin typeface="方正清刻本悦宋简体" panose="02000000000000000000" pitchFamily="2" charset="-122"/>
                <a:ea typeface="方正清刻本悦宋简体" panose="02000000000000000000" pitchFamily="2" charset="-122"/>
              </a:rPr>
              <a:t>展望未来</a:t>
            </a:r>
            <a:endParaRPr lang="zh-CN" altLang="en-US" sz="2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2" name="矩形 1"/>
          <p:cNvSpPr/>
          <p:nvPr/>
        </p:nvSpPr>
        <p:spPr>
          <a:xfrm>
            <a:off x="0" y="0"/>
            <a:ext cx="3033486" cy="6858000"/>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Group 4"/>
          <p:cNvGrpSpPr>
            <a:grpSpLocks noChangeAspect="1"/>
          </p:cNvGrpSpPr>
          <p:nvPr/>
        </p:nvGrpSpPr>
        <p:grpSpPr bwMode="auto">
          <a:xfrm>
            <a:off x="707355" y="842323"/>
            <a:ext cx="1571388" cy="1562110"/>
            <a:chOff x="2946" y="838"/>
            <a:chExt cx="1355" cy="1347"/>
          </a:xfrm>
          <a:solidFill>
            <a:schemeClr val="bg1"/>
          </a:solidFill>
        </p:grpSpPr>
        <p:sp>
          <p:nvSpPr>
            <p:cNvPr id="75"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7" name="矩形 126"/>
          <p:cNvSpPr/>
          <p:nvPr/>
        </p:nvSpPr>
        <p:spPr>
          <a:xfrm>
            <a:off x="651667" y="3268397"/>
            <a:ext cx="1576072" cy="923330"/>
          </a:xfrm>
          <a:prstGeom prst="rect">
            <a:avLst/>
          </a:prstGeom>
        </p:spPr>
        <p:txBody>
          <a:bodyPr wrap="none">
            <a:spAutoFit/>
          </a:bodyPr>
          <a:lstStyle/>
          <a:p>
            <a:r>
              <a:rPr kumimoji="1" lang="zh-CN" altLang="en-US" sz="5400" b="1" dirty="0" smtClean="0">
                <a:solidFill>
                  <a:schemeClr val="bg1"/>
                </a:solidFill>
                <a:latin typeface="方正清刻本悦宋简体" panose="02000000000000000000" pitchFamily="2" charset="-122"/>
                <a:ea typeface="方正清刻本悦宋简体" panose="02000000000000000000" pitchFamily="2" charset="-122"/>
              </a:rPr>
              <a:t>目录</a:t>
            </a:r>
            <a:endParaRPr kumimoji="1" lang="zh-CN" altLang="en-US" sz="5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28" name="文本框 127"/>
          <p:cNvSpPr txBox="1"/>
          <p:nvPr/>
        </p:nvSpPr>
        <p:spPr>
          <a:xfrm>
            <a:off x="5486742" y="4804784"/>
            <a:ext cx="2394858" cy="523220"/>
          </a:xfrm>
          <a:prstGeom prst="rect">
            <a:avLst/>
          </a:prstGeom>
          <a:noFill/>
        </p:spPr>
        <p:txBody>
          <a:bodyPr wrap="square" rtlCol="0">
            <a:spAutoFit/>
          </a:bodyPr>
          <a:lstStyle/>
          <a:p>
            <a:r>
              <a:rPr lang="zh-CN" altLang="en-US" sz="2800" b="1" dirty="0" smtClean="0">
                <a:solidFill>
                  <a:srgbClr val="157E9F"/>
                </a:solidFill>
                <a:latin typeface="方正清刻本悦宋简体" panose="02000000000000000000" pitchFamily="2" charset="-122"/>
                <a:ea typeface="方正清刻本悦宋简体" panose="02000000000000000000" pitchFamily="2" charset="-122"/>
              </a:rPr>
              <a:t>分析讨论</a:t>
            </a:r>
            <a:endParaRPr lang="zh-CN" altLang="en-US" sz="2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29" name="文本框 128"/>
          <p:cNvSpPr txBox="1"/>
          <p:nvPr/>
        </p:nvSpPr>
        <p:spPr>
          <a:xfrm>
            <a:off x="4643884" y="1531878"/>
            <a:ext cx="828000" cy="707886"/>
          </a:xfrm>
          <a:prstGeom prst="rect">
            <a:avLst/>
          </a:prstGeom>
          <a:noFill/>
          <a:ln>
            <a:noFill/>
          </a:ln>
        </p:spPr>
        <p:txBody>
          <a:bodyPr wrap="square" rtlCol="0">
            <a:spAutoFit/>
          </a:bodyPr>
          <a:lstStyle/>
          <a:p>
            <a:pPr algn="ctr"/>
            <a:r>
              <a:rPr lang="en-US" altLang="zh-CN" sz="4000" b="1" dirty="0" smtClean="0">
                <a:solidFill>
                  <a:srgbClr val="157E9F"/>
                </a:solidFill>
                <a:latin typeface="微软雅黑" pitchFamily="34" charset="-122"/>
                <a:ea typeface="微软雅黑" pitchFamily="34" charset="-122"/>
              </a:rPr>
              <a:t>01</a:t>
            </a:r>
          </a:p>
        </p:txBody>
      </p:sp>
      <p:sp>
        <p:nvSpPr>
          <p:cNvPr id="130" name="矩形 129"/>
          <p:cNvSpPr/>
          <p:nvPr/>
        </p:nvSpPr>
        <p:spPr>
          <a:xfrm>
            <a:off x="4643884" y="1471821"/>
            <a:ext cx="828000" cy="828000"/>
          </a:xfrm>
          <a:prstGeom prst="rect">
            <a:avLst/>
          </a:prstGeom>
          <a:noFill/>
          <a:ln>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文本框 130"/>
          <p:cNvSpPr txBox="1"/>
          <p:nvPr/>
        </p:nvSpPr>
        <p:spPr>
          <a:xfrm>
            <a:off x="7925040" y="1502198"/>
            <a:ext cx="828000" cy="707886"/>
          </a:xfrm>
          <a:prstGeom prst="rect">
            <a:avLst/>
          </a:prstGeom>
          <a:noFill/>
          <a:ln>
            <a:noFill/>
          </a:ln>
        </p:spPr>
        <p:txBody>
          <a:bodyPr wrap="square" rtlCol="0">
            <a:spAutoFit/>
          </a:bodyPr>
          <a:lstStyle/>
          <a:p>
            <a:pPr algn="ctr"/>
            <a:r>
              <a:rPr lang="en-US" altLang="zh-CN" sz="4000" b="1" dirty="0" smtClean="0">
                <a:solidFill>
                  <a:srgbClr val="157E9F"/>
                </a:solidFill>
                <a:latin typeface="微软雅黑" pitchFamily="34" charset="-122"/>
                <a:ea typeface="微软雅黑" pitchFamily="34" charset="-122"/>
              </a:rPr>
              <a:t>02</a:t>
            </a:r>
          </a:p>
        </p:txBody>
      </p:sp>
      <p:sp>
        <p:nvSpPr>
          <p:cNvPr id="132" name="矩形 131"/>
          <p:cNvSpPr/>
          <p:nvPr/>
        </p:nvSpPr>
        <p:spPr>
          <a:xfrm>
            <a:off x="7925040" y="1442141"/>
            <a:ext cx="828000" cy="828000"/>
          </a:xfrm>
          <a:prstGeom prst="rect">
            <a:avLst/>
          </a:prstGeom>
          <a:noFill/>
          <a:ln>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32"/>
          <p:cNvSpPr txBox="1"/>
          <p:nvPr/>
        </p:nvSpPr>
        <p:spPr>
          <a:xfrm>
            <a:off x="4624454" y="3183243"/>
            <a:ext cx="828000" cy="707886"/>
          </a:xfrm>
          <a:prstGeom prst="rect">
            <a:avLst/>
          </a:prstGeom>
          <a:noFill/>
          <a:ln>
            <a:noFill/>
          </a:ln>
        </p:spPr>
        <p:txBody>
          <a:bodyPr wrap="square" rtlCol="0">
            <a:spAutoFit/>
          </a:bodyPr>
          <a:lstStyle/>
          <a:p>
            <a:pPr algn="ctr"/>
            <a:r>
              <a:rPr lang="en-US" altLang="zh-CN" sz="4000" b="1" dirty="0" smtClean="0">
                <a:solidFill>
                  <a:srgbClr val="157E9F"/>
                </a:solidFill>
                <a:latin typeface="微软雅黑" pitchFamily="34" charset="-122"/>
                <a:ea typeface="微软雅黑" pitchFamily="34" charset="-122"/>
              </a:rPr>
              <a:t>03</a:t>
            </a:r>
          </a:p>
        </p:txBody>
      </p:sp>
      <p:sp>
        <p:nvSpPr>
          <p:cNvPr id="134" name="矩形 133"/>
          <p:cNvSpPr/>
          <p:nvPr/>
        </p:nvSpPr>
        <p:spPr>
          <a:xfrm>
            <a:off x="4624454" y="3123186"/>
            <a:ext cx="828000" cy="828000"/>
          </a:xfrm>
          <a:prstGeom prst="rect">
            <a:avLst/>
          </a:prstGeom>
          <a:noFill/>
          <a:ln>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文本框 134"/>
          <p:cNvSpPr txBox="1"/>
          <p:nvPr/>
        </p:nvSpPr>
        <p:spPr>
          <a:xfrm>
            <a:off x="7916926" y="3183243"/>
            <a:ext cx="828000" cy="707886"/>
          </a:xfrm>
          <a:prstGeom prst="rect">
            <a:avLst/>
          </a:prstGeom>
          <a:noFill/>
          <a:ln>
            <a:noFill/>
          </a:ln>
        </p:spPr>
        <p:txBody>
          <a:bodyPr wrap="square" rtlCol="0">
            <a:spAutoFit/>
          </a:bodyPr>
          <a:lstStyle/>
          <a:p>
            <a:pPr algn="ctr"/>
            <a:r>
              <a:rPr lang="en-US" altLang="zh-CN" sz="4000" b="1" dirty="0" smtClean="0">
                <a:solidFill>
                  <a:srgbClr val="157E9F"/>
                </a:solidFill>
                <a:latin typeface="微软雅黑" pitchFamily="34" charset="-122"/>
                <a:ea typeface="微软雅黑" pitchFamily="34" charset="-122"/>
              </a:rPr>
              <a:t>04</a:t>
            </a:r>
          </a:p>
        </p:txBody>
      </p:sp>
      <p:sp>
        <p:nvSpPr>
          <p:cNvPr id="136" name="矩形 135"/>
          <p:cNvSpPr/>
          <p:nvPr/>
        </p:nvSpPr>
        <p:spPr>
          <a:xfrm>
            <a:off x="7916926" y="3123186"/>
            <a:ext cx="828000" cy="828000"/>
          </a:xfrm>
          <a:prstGeom prst="rect">
            <a:avLst/>
          </a:prstGeom>
          <a:noFill/>
          <a:ln>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文本框 136"/>
          <p:cNvSpPr txBox="1"/>
          <p:nvPr/>
        </p:nvSpPr>
        <p:spPr>
          <a:xfrm>
            <a:off x="4624454" y="4890261"/>
            <a:ext cx="828000" cy="707886"/>
          </a:xfrm>
          <a:prstGeom prst="rect">
            <a:avLst/>
          </a:prstGeom>
          <a:noFill/>
          <a:ln>
            <a:noFill/>
          </a:ln>
        </p:spPr>
        <p:txBody>
          <a:bodyPr wrap="square" rtlCol="0">
            <a:spAutoFit/>
          </a:bodyPr>
          <a:lstStyle/>
          <a:p>
            <a:pPr algn="ctr"/>
            <a:r>
              <a:rPr lang="en-US" altLang="zh-CN" sz="4000" b="1" dirty="0" smtClean="0">
                <a:solidFill>
                  <a:srgbClr val="157E9F"/>
                </a:solidFill>
                <a:latin typeface="微软雅黑" pitchFamily="34" charset="-122"/>
                <a:ea typeface="微软雅黑" pitchFamily="34" charset="-122"/>
              </a:rPr>
              <a:t>05</a:t>
            </a:r>
          </a:p>
        </p:txBody>
      </p:sp>
      <p:sp>
        <p:nvSpPr>
          <p:cNvPr id="138" name="矩形 137"/>
          <p:cNvSpPr/>
          <p:nvPr/>
        </p:nvSpPr>
        <p:spPr>
          <a:xfrm>
            <a:off x="4624454" y="4830204"/>
            <a:ext cx="828000" cy="828000"/>
          </a:xfrm>
          <a:prstGeom prst="rect">
            <a:avLst/>
          </a:prstGeom>
          <a:noFill/>
          <a:ln>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文本框 138"/>
          <p:cNvSpPr txBox="1"/>
          <p:nvPr/>
        </p:nvSpPr>
        <p:spPr>
          <a:xfrm>
            <a:off x="7916926" y="4890261"/>
            <a:ext cx="828000" cy="707886"/>
          </a:xfrm>
          <a:prstGeom prst="rect">
            <a:avLst/>
          </a:prstGeom>
          <a:noFill/>
          <a:ln>
            <a:noFill/>
          </a:ln>
        </p:spPr>
        <p:txBody>
          <a:bodyPr wrap="square" rtlCol="0">
            <a:spAutoFit/>
          </a:bodyPr>
          <a:lstStyle/>
          <a:p>
            <a:pPr algn="ctr"/>
            <a:r>
              <a:rPr lang="en-US" altLang="zh-CN" sz="4000" b="1" dirty="0" smtClean="0">
                <a:solidFill>
                  <a:srgbClr val="157E9F"/>
                </a:solidFill>
                <a:latin typeface="微软雅黑" pitchFamily="34" charset="-122"/>
                <a:ea typeface="微软雅黑" pitchFamily="34" charset="-122"/>
              </a:rPr>
              <a:t>06</a:t>
            </a:r>
          </a:p>
        </p:txBody>
      </p:sp>
      <p:sp>
        <p:nvSpPr>
          <p:cNvPr id="140" name="矩形 139"/>
          <p:cNvSpPr/>
          <p:nvPr/>
        </p:nvSpPr>
        <p:spPr>
          <a:xfrm>
            <a:off x="7916926" y="4830204"/>
            <a:ext cx="828000" cy="828000"/>
          </a:xfrm>
          <a:prstGeom prst="rect">
            <a:avLst/>
          </a:prstGeom>
          <a:noFill/>
          <a:ln>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文本框 140"/>
          <p:cNvSpPr txBox="1"/>
          <p:nvPr/>
        </p:nvSpPr>
        <p:spPr>
          <a:xfrm>
            <a:off x="5562996" y="1953968"/>
            <a:ext cx="2394858" cy="338554"/>
          </a:xfrm>
          <a:prstGeom prst="rect">
            <a:avLst/>
          </a:prstGeom>
          <a:noFill/>
        </p:spPr>
        <p:txBody>
          <a:bodyPr wrap="square" rtlCol="0">
            <a:spAutoFit/>
          </a:bodyPr>
          <a:lstStyle/>
          <a:p>
            <a:r>
              <a:rPr lang="en-US" altLang="zh-CN" sz="1600" dirty="0">
                <a:solidFill>
                  <a:schemeClr val="tx1">
                    <a:lumMod val="75000"/>
                    <a:lumOff val="25000"/>
                  </a:schemeClr>
                </a:solidFill>
                <a:latin typeface="微软雅黑" pitchFamily="34" charset="-122"/>
                <a:ea typeface="微软雅黑" pitchFamily="34" charset="-122"/>
                <a:cs typeface="Times New Roman" pitchFamily="18" charset="0"/>
              </a:rPr>
              <a:t>Research </a:t>
            </a:r>
            <a:r>
              <a:rPr lang="en-US" altLang="zh-CN" sz="1600" dirty="0" smtClean="0">
                <a:solidFill>
                  <a:schemeClr val="tx1">
                    <a:lumMod val="75000"/>
                    <a:lumOff val="25000"/>
                  </a:schemeClr>
                </a:solidFill>
                <a:latin typeface="微软雅黑" pitchFamily="34" charset="-122"/>
                <a:ea typeface="微软雅黑" pitchFamily="34" charset="-122"/>
                <a:cs typeface="Times New Roman" pitchFamily="18" charset="0"/>
              </a:rPr>
              <a:t>Background</a:t>
            </a:r>
            <a:endParaRPr lang="zh-CN" altLang="en-US" sz="160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142" name="文本框 141"/>
          <p:cNvSpPr txBox="1"/>
          <p:nvPr/>
        </p:nvSpPr>
        <p:spPr>
          <a:xfrm>
            <a:off x="8814540" y="1977437"/>
            <a:ext cx="2394858" cy="338554"/>
          </a:xfrm>
          <a:prstGeom prst="rect">
            <a:avLst/>
          </a:prstGeom>
          <a:noFill/>
        </p:spPr>
        <p:txBody>
          <a:bodyPr wrap="square" rtlCol="0">
            <a:spAutoFit/>
          </a:bodyPr>
          <a:lstStyle/>
          <a:p>
            <a:r>
              <a:rPr lang="en-US" altLang="zh-CN" sz="1600" dirty="0">
                <a:solidFill>
                  <a:schemeClr val="tx1">
                    <a:lumMod val="75000"/>
                    <a:lumOff val="25000"/>
                  </a:schemeClr>
                </a:solidFill>
                <a:latin typeface="微软雅黑" pitchFamily="34" charset="-122"/>
                <a:ea typeface="微软雅黑" pitchFamily="34" charset="-122"/>
              </a:rPr>
              <a:t>Research </a:t>
            </a:r>
            <a:r>
              <a:rPr lang="en-US" altLang="zh-CN" sz="1600" dirty="0" smtClean="0">
                <a:solidFill>
                  <a:schemeClr val="tx1">
                    <a:lumMod val="75000"/>
                    <a:lumOff val="25000"/>
                  </a:schemeClr>
                </a:solidFill>
                <a:latin typeface="微软雅黑" pitchFamily="34" charset="-122"/>
                <a:ea typeface="微软雅黑" pitchFamily="34" charset="-122"/>
              </a:rPr>
              <a:t>Purpose</a:t>
            </a:r>
            <a:endParaRPr lang="zh-CN" altLang="en-US" sz="160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143" name="文本框 142"/>
          <p:cNvSpPr txBox="1"/>
          <p:nvPr/>
        </p:nvSpPr>
        <p:spPr>
          <a:xfrm>
            <a:off x="5528709" y="3641987"/>
            <a:ext cx="2394858" cy="338554"/>
          </a:xfrm>
          <a:prstGeom prst="rect">
            <a:avLst/>
          </a:prstGeom>
          <a:noFill/>
        </p:spPr>
        <p:txBody>
          <a:bodyPr wrap="square" rtlCol="0">
            <a:spAutoFit/>
          </a:bodyPr>
          <a:lstStyle/>
          <a:p>
            <a:r>
              <a:rPr lang="en-US" altLang="zh-CN" sz="1600" dirty="0" smtClean="0">
                <a:solidFill>
                  <a:schemeClr val="tx1">
                    <a:lumMod val="75000"/>
                    <a:lumOff val="25000"/>
                  </a:schemeClr>
                </a:solidFill>
                <a:latin typeface="微软雅黑" pitchFamily="34" charset="-122"/>
                <a:ea typeface="微软雅黑" pitchFamily="34" charset="-122"/>
                <a:cs typeface="Times New Roman" pitchFamily="18" charset="0"/>
              </a:rPr>
              <a:t>Research Process</a:t>
            </a:r>
            <a:endParaRPr lang="zh-CN" altLang="en-US" sz="160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144" name="文本框 143"/>
          <p:cNvSpPr txBox="1"/>
          <p:nvPr/>
        </p:nvSpPr>
        <p:spPr>
          <a:xfrm>
            <a:off x="8814540" y="3633648"/>
            <a:ext cx="2394858" cy="338554"/>
          </a:xfrm>
          <a:prstGeom prst="rect">
            <a:avLst/>
          </a:prstGeom>
          <a:noFill/>
        </p:spPr>
        <p:txBody>
          <a:bodyPr wrap="square" rtlCol="0">
            <a:spAutoFit/>
          </a:bodyPr>
          <a:lstStyle/>
          <a:p>
            <a:r>
              <a:rPr lang="en-US" altLang="zh-CN" sz="1600" dirty="0">
                <a:solidFill>
                  <a:schemeClr val="tx1">
                    <a:lumMod val="75000"/>
                    <a:lumOff val="25000"/>
                  </a:schemeClr>
                </a:solidFill>
                <a:latin typeface="微软雅黑" pitchFamily="34" charset="-122"/>
                <a:ea typeface="微软雅黑" pitchFamily="34" charset="-122"/>
                <a:cs typeface="Times New Roman" pitchFamily="18" charset="0"/>
              </a:rPr>
              <a:t>Research </a:t>
            </a:r>
            <a:r>
              <a:rPr lang="en-US" altLang="zh-CN" sz="1600" dirty="0" smtClean="0">
                <a:solidFill>
                  <a:schemeClr val="tx1">
                    <a:lumMod val="75000"/>
                    <a:lumOff val="25000"/>
                  </a:schemeClr>
                </a:solidFill>
                <a:latin typeface="微软雅黑" pitchFamily="34" charset="-122"/>
                <a:ea typeface="微软雅黑" pitchFamily="34" charset="-122"/>
                <a:cs typeface="Times New Roman" pitchFamily="18" charset="0"/>
              </a:rPr>
              <a:t>Result</a:t>
            </a:r>
            <a:endParaRPr lang="zh-CN" altLang="en-US" sz="160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145" name="文本框 144"/>
          <p:cNvSpPr txBox="1"/>
          <p:nvPr/>
        </p:nvSpPr>
        <p:spPr>
          <a:xfrm>
            <a:off x="5522068" y="5349679"/>
            <a:ext cx="2394858" cy="338554"/>
          </a:xfrm>
          <a:prstGeom prst="rect">
            <a:avLst/>
          </a:prstGeom>
          <a:noFill/>
        </p:spPr>
        <p:txBody>
          <a:bodyPr wrap="square" rtlCol="0">
            <a:spAutoFit/>
          </a:bodyPr>
          <a:lstStyle/>
          <a:p>
            <a:r>
              <a:rPr lang="en-US" altLang="zh-CN" sz="1600" dirty="0" smtClean="0">
                <a:solidFill>
                  <a:schemeClr val="tx1">
                    <a:lumMod val="75000"/>
                    <a:lumOff val="25000"/>
                  </a:schemeClr>
                </a:solidFill>
                <a:latin typeface="微软雅黑" pitchFamily="34" charset="-122"/>
                <a:ea typeface="微软雅黑" pitchFamily="34" charset="-122"/>
                <a:cs typeface="Times New Roman" pitchFamily="18" charset="0"/>
              </a:rPr>
              <a:t>Analysis &amp; Discussion</a:t>
            </a:r>
            <a:endParaRPr lang="zh-CN" altLang="en-US" sz="160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146" name="文本框 145"/>
          <p:cNvSpPr txBox="1"/>
          <p:nvPr/>
        </p:nvSpPr>
        <p:spPr>
          <a:xfrm>
            <a:off x="8814540" y="5343095"/>
            <a:ext cx="2394858" cy="338554"/>
          </a:xfrm>
          <a:prstGeom prst="rect">
            <a:avLst/>
          </a:prstGeom>
          <a:noFill/>
        </p:spPr>
        <p:txBody>
          <a:bodyPr wrap="square" rtlCol="0">
            <a:spAutoFit/>
          </a:bodyPr>
          <a:lstStyle/>
          <a:p>
            <a:r>
              <a:rPr lang="en-US" altLang="zh-CN" sz="1600" dirty="0">
                <a:solidFill>
                  <a:schemeClr val="tx1">
                    <a:lumMod val="75000"/>
                    <a:lumOff val="25000"/>
                  </a:schemeClr>
                </a:solidFill>
                <a:latin typeface="微软雅黑" pitchFamily="34" charset="-122"/>
                <a:ea typeface="微软雅黑" pitchFamily="34" charset="-122"/>
                <a:cs typeface="Times New Roman" pitchFamily="18" charset="0"/>
              </a:rPr>
              <a:t>Future Prospect</a:t>
            </a:r>
            <a:endParaRPr lang="zh-CN" altLang="en-US" sz="1600" dirty="0">
              <a:solidFill>
                <a:schemeClr val="tx1">
                  <a:lumMod val="75000"/>
                  <a:lumOff val="25000"/>
                </a:schemeClr>
              </a:solidFill>
              <a:latin typeface="微软雅黑" pitchFamily="34" charset="-122"/>
              <a:ea typeface="微软雅黑" pitchFamily="34"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8" name="圆角矩形 17"/>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5</a:t>
            </a:r>
            <a:endParaRPr lang="zh-CN" altLang="en-US" sz="3600" dirty="0"/>
          </a:p>
        </p:txBody>
      </p:sp>
      <p:sp>
        <p:nvSpPr>
          <p:cNvPr id="19" name="矩形 18"/>
          <p:cNvSpPr/>
          <p:nvPr/>
        </p:nvSpPr>
        <p:spPr>
          <a:xfrm>
            <a:off x="3473651" y="310334"/>
            <a:ext cx="3019088"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ANALYSIS &amp; DISCUSSION</a:t>
            </a:r>
            <a:endParaRPr lang="en-US" altLang="zh-CN" dirty="0">
              <a:solidFill>
                <a:schemeClr val="bg1"/>
              </a:solidFill>
              <a:latin typeface="微软雅黑" pitchFamily="34" charset="-122"/>
              <a:ea typeface="微软雅黑" pitchFamily="34" charset="-122"/>
            </a:endParaRPr>
          </a:p>
        </p:txBody>
      </p:sp>
      <p:sp>
        <p:nvSpPr>
          <p:cNvPr id="20" name="圆角矩形 19"/>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22" name="矩形 21"/>
          <p:cNvSpPr/>
          <p:nvPr/>
        </p:nvSpPr>
        <p:spPr>
          <a:xfrm>
            <a:off x="633077" y="125666"/>
            <a:ext cx="2428870"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试验数据分析</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aphicFrame>
        <p:nvGraphicFramePr>
          <p:cNvPr id="33" name="图表 32"/>
          <p:cNvGraphicFramePr/>
          <p:nvPr/>
        </p:nvGraphicFramePr>
        <p:xfrm>
          <a:off x="5524711" y="1645894"/>
          <a:ext cx="5929391" cy="3216023"/>
        </p:xfrm>
        <a:graphic>
          <a:graphicData uri="http://schemas.openxmlformats.org/drawingml/2006/chart">
            <c:chart xmlns:c="http://schemas.openxmlformats.org/drawingml/2006/chart" xmlns:r="http://schemas.openxmlformats.org/officeDocument/2006/relationships" r:id="rId2"/>
          </a:graphicData>
        </a:graphic>
      </p:graphicFrame>
      <p:sp>
        <p:nvSpPr>
          <p:cNvPr id="34" name="文本框 33"/>
          <p:cNvSpPr txBox="1"/>
          <p:nvPr/>
        </p:nvSpPr>
        <p:spPr>
          <a:xfrm>
            <a:off x="2613029" y="2273859"/>
            <a:ext cx="1229816" cy="769437"/>
          </a:xfrm>
          <a:prstGeom prst="rect">
            <a:avLst/>
          </a:prstGeom>
          <a:noFill/>
        </p:spPr>
        <p:txBody>
          <a:bodyPr wrap="none" lIns="91436" tIns="45718" rIns="91436" bIns="45718" rtlCol="0">
            <a:spAutoFit/>
          </a:bodyPr>
          <a:lstStyle/>
          <a:p>
            <a:r>
              <a:rPr lang="en-US" altLang="zh-CN" sz="4400" dirty="0">
                <a:solidFill>
                  <a:schemeClr val="tx1">
                    <a:lumMod val="75000"/>
                    <a:lumOff val="25000"/>
                  </a:schemeClr>
                </a:solidFill>
                <a:latin typeface="Segoe UI Semilight" panose="020B0402040204020203" pitchFamily="34" charset="0"/>
                <a:ea typeface="微软雅黑" pitchFamily="34" charset="-122"/>
                <a:cs typeface="Segoe UI Semilight" panose="020B0402040204020203" pitchFamily="34" charset="0"/>
              </a:rPr>
              <a:t>35%</a:t>
            </a:r>
            <a:endParaRPr lang="zh-CN" altLang="en-US" sz="4400" dirty="0">
              <a:solidFill>
                <a:schemeClr val="tx1">
                  <a:lumMod val="75000"/>
                  <a:lumOff val="25000"/>
                </a:schemeClr>
              </a:solidFill>
              <a:latin typeface="Segoe UI Semilight" panose="020B0402040204020203" pitchFamily="34" charset="0"/>
              <a:ea typeface="微软雅黑" pitchFamily="34" charset="-122"/>
              <a:cs typeface="Segoe UI Semilight" panose="020B0402040204020203" pitchFamily="34" charset="0"/>
            </a:endParaRPr>
          </a:p>
        </p:txBody>
      </p:sp>
      <p:sp>
        <p:nvSpPr>
          <p:cNvPr id="35" name="圆角矩形 34"/>
          <p:cNvSpPr/>
          <p:nvPr/>
        </p:nvSpPr>
        <p:spPr>
          <a:xfrm rot="10800000" flipV="1">
            <a:off x="1049749" y="2413020"/>
            <a:ext cx="1299872"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400" dirty="0">
                <a:latin typeface="方正清刻本悦宋简体" panose="02000000000000000000" pitchFamily="2" charset="-122"/>
                <a:ea typeface="方正清刻本悦宋简体" panose="02000000000000000000" pitchFamily="2" charset="-122"/>
              </a:rPr>
              <a:t>分析</a:t>
            </a:r>
            <a:r>
              <a:rPr lang="en-US" altLang="zh-CN" sz="2400" dirty="0">
                <a:latin typeface="方正清刻本悦宋简体" panose="02000000000000000000" pitchFamily="2" charset="-122"/>
                <a:ea typeface="方正清刻本悦宋简体" panose="02000000000000000000" pitchFamily="2" charset="-122"/>
              </a:rPr>
              <a:t>1</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36" name="文本框 35"/>
          <p:cNvSpPr txBox="1"/>
          <p:nvPr/>
        </p:nvSpPr>
        <p:spPr>
          <a:xfrm>
            <a:off x="2613028" y="4875971"/>
            <a:ext cx="1301951" cy="769437"/>
          </a:xfrm>
          <a:prstGeom prst="rect">
            <a:avLst/>
          </a:prstGeom>
          <a:noFill/>
        </p:spPr>
        <p:txBody>
          <a:bodyPr wrap="none" lIns="91436" tIns="45718" rIns="91436" bIns="45718" rtlCol="0">
            <a:spAutoFit/>
          </a:bodyPr>
          <a:lstStyle/>
          <a:p>
            <a:r>
              <a:rPr lang="en-US" altLang="zh-CN" sz="4400" dirty="0">
                <a:solidFill>
                  <a:schemeClr val="tx1">
                    <a:lumMod val="75000"/>
                    <a:lumOff val="25000"/>
                  </a:schemeClr>
                </a:solidFill>
                <a:latin typeface="Segoe UI Semilight" panose="020B0402040204020203" pitchFamily="34" charset="0"/>
                <a:ea typeface="微软雅黑" pitchFamily="34" charset="-122"/>
                <a:cs typeface="Segoe UI Semilight" panose="020B0402040204020203" pitchFamily="34" charset="0"/>
              </a:rPr>
              <a:t>281K</a:t>
            </a:r>
            <a:endParaRPr lang="zh-CN" altLang="en-US" sz="4400" dirty="0">
              <a:solidFill>
                <a:schemeClr val="tx1">
                  <a:lumMod val="75000"/>
                  <a:lumOff val="25000"/>
                </a:schemeClr>
              </a:solidFill>
              <a:latin typeface="Segoe UI Semilight" panose="020B0402040204020203" pitchFamily="34" charset="0"/>
              <a:ea typeface="微软雅黑" pitchFamily="34" charset="-122"/>
              <a:cs typeface="Segoe UI Semilight" panose="020B0402040204020203" pitchFamily="34" charset="0"/>
            </a:endParaRPr>
          </a:p>
        </p:txBody>
      </p:sp>
      <p:sp>
        <p:nvSpPr>
          <p:cNvPr id="37" name="圆角矩形 36"/>
          <p:cNvSpPr/>
          <p:nvPr/>
        </p:nvSpPr>
        <p:spPr>
          <a:xfrm rot="10800000" flipV="1">
            <a:off x="1071199" y="4929505"/>
            <a:ext cx="1299872"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400" dirty="0">
                <a:latin typeface="方正清刻本悦宋简体" panose="02000000000000000000" pitchFamily="2" charset="-122"/>
                <a:ea typeface="方正清刻本悦宋简体" panose="02000000000000000000" pitchFamily="2" charset="-122"/>
              </a:rPr>
              <a:t>分析</a:t>
            </a:r>
            <a:r>
              <a:rPr lang="en-US" altLang="zh-CN" sz="2400" dirty="0">
                <a:latin typeface="方正清刻本悦宋简体" panose="02000000000000000000" pitchFamily="2" charset="-122"/>
                <a:ea typeface="方正清刻本悦宋简体" panose="02000000000000000000" pitchFamily="2" charset="-122"/>
              </a:rPr>
              <a:t>3</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38" name="文本框 37"/>
          <p:cNvSpPr txBox="1"/>
          <p:nvPr/>
        </p:nvSpPr>
        <p:spPr>
          <a:xfrm>
            <a:off x="2613028" y="3611788"/>
            <a:ext cx="2087423" cy="769437"/>
          </a:xfrm>
          <a:prstGeom prst="rect">
            <a:avLst/>
          </a:prstGeom>
          <a:noFill/>
        </p:spPr>
        <p:txBody>
          <a:bodyPr wrap="none" lIns="91436" tIns="45718" rIns="91436" bIns="45718" rtlCol="0">
            <a:spAutoFit/>
          </a:bodyPr>
          <a:lstStyle/>
          <a:p>
            <a:r>
              <a:rPr lang="en-US" altLang="zh-CN" sz="4400" dirty="0">
                <a:solidFill>
                  <a:schemeClr val="tx1">
                    <a:lumMod val="75000"/>
                    <a:lumOff val="25000"/>
                  </a:schemeClr>
                </a:solidFill>
                <a:latin typeface="Segoe UI Semilight" panose="020B0402040204020203" pitchFamily="34" charset="0"/>
                <a:ea typeface="微软雅黑" pitchFamily="34" charset="-122"/>
                <a:cs typeface="Segoe UI Semilight" panose="020B0402040204020203" pitchFamily="34" charset="0"/>
              </a:rPr>
              <a:t>508,000</a:t>
            </a:r>
            <a:endParaRPr lang="zh-CN" altLang="en-US" sz="4400" dirty="0">
              <a:solidFill>
                <a:schemeClr val="tx1">
                  <a:lumMod val="75000"/>
                  <a:lumOff val="25000"/>
                </a:schemeClr>
              </a:solidFill>
              <a:latin typeface="Segoe UI Semilight" panose="020B0402040204020203" pitchFamily="34" charset="0"/>
              <a:ea typeface="微软雅黑" pitchFamily="34" charset="-122"/>
              <a:cs typeface="Segoe UI Semilight" panose="020B0402040204020203" pitchFamily="34" charset="0"/>
            </a:endParaRPr>
          </a:p>
        </p:txBody>
      </p:sp>
      <p:sp>
        <p:nvSpPr>
          <p:cNvPr id="39" name="圆角矩形 38"/>
          <p:cNvSpPr/>
          <p:nvPr/>
        </p:nvSpPr>
        <p:spPr>
          <a:xfrm rot="10800000" flipV="1">
            <a:off x="1071199" y="3665321"/>
            <a:ext cx="1299872"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400" dirty="0">
                <a:latin typeface="方正清刻本悦宋简体" panose="02000000000000000000" pitchFamily="2" charset="-122"/>
                <a:ea typeface="方正清刻本悦宋简体" panose="02000000000000000000" pitchFamily="2" charset="-122"/>
              </a:rPr>
              <a:t>分析</a:t>
            </a:r>
            <a:r>
              <a:rPr lang="en-US" altLang="zh-CN" sz="2400" dirty="0">
                <a:latin typeface="方正清刻本悦宋简体" panose="02000000000000000000" pitchFamily="2" charset="-122"/>
                <a:ea typeface="方正清刻本悦宋简体" panose="02000000000000000000" pitchFamily="2" charset="-122"/>
              </a:rPr>
              <a:t>2</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40" name="矩形 39"/>
          <p:cNvSpPr/>
          <p:nvPr/>
        </p:nvSpPr>
        <p:spPr>
          <a:xfrm>
            <a:off x="5683626" y="5170223"/>
            <a:ext cx="5389463" cy="1052596"/>
          </a:xfrm>
          <a:prstGeom prst="rect">
            <a:avLst/>
          </a:prstGeom>
        </p:spPr>
        <p:txBody>
          <a:bodyPr wrap="square" lIns="91436" tIns="45718" rIns="91436" bIns="45718">
            <a:spAutoFit/>
          </a:bodyPr>
          <a:lstStyle/>
          <a:p>
            <a:pPr>
              <a:lnSpc>
                <a:spcPct val="130000"/>
              </a:lnSpc>
            </a:pPr>
            <a:r>
              <a:rPr lang="zh-CN" altLang="en-US" sz="16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2">
                  <a:lumMod val="50000"/>
                </a:schemeClr>
              </a:solidFill>
              <a:latin typeface="微软雅黑" pitchFamily="34" charset="-122"/>
              <a:ea typeface="微软雅黑" pitchFamily="34" charset="-122"/>
            </a:endParaRPr>
          </a:p>
        </p:txBody>
      </p:sp>
      <p:cxnSp>
        <p:nvCxnSpPr>
          <p:cNvPr id="41" name="直接连接符 40"/>
          <p:cNvCxnSpPr/>
          <p:nvPr/>
        </p:nvCxnSpPr>
        <p:spPr>
          <a:xfrm flipV="1">
            <a:off x="947852" y="5794120"/>
            <a:ext cx="3660629" cy="4320"/>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189878" y="1580105"/>
            <a:ext cx="4321" cy="4892416"/>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8" name="圆角矩形 17"/>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5</a:t>
            </a:r>
            <a:endParaRPr lang="zh-CN" altLang="en-US" sz="3600" dirty="0"/>
          </a:p>
        </p:txBody>
      </p:sp>
      <p:sp>
        <p:nvSpPr>
          <p:cNvPr id="19" name="矩形 18"/>
          <p:cNvSpPr/>
          <p:nvPr/>
        </p:nvSpPr>
        <p:spPr>
          <a:xfrm>
            <a:off x="3473651" y="310334"/>
            <a:ext cx="3019088"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ANALYSIS &amp; DISCUSSION</a:t>
            </a:r>
            <a:endParaRPr lang="en-US" altLang="zh-CN" dirty="0">
              <a:solidFill>
                <a:schemeClr val="bg1"/>
              </a:solidFill>
              <a:latin typeface="微软雅黑" pitchFamily="34" charset="-122"/>
              <a:ea typeface="微软雅黑" pitchFamily="34" charset="-122"/>
            </a:endParaRPr>
          </a:p>
        </p:txBody>
      </p:sp>
      <p:sp>
        <p:nvSpPr>
          <p:cNvPr id="20" name="圆角矩形 19"/>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22" name="矩形 21"/>
          <p:cNvSpPr/>
          <p:nvPr/>
        </p:nvSpPr>
        <p:spPr>
          <a:xfrm>
            <a:off x="633077" y="125666"/>
            <a:ext cx="2428870"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试验误差分析</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23" name="组合 22"/>
          <p:cNvGrpSpPr/>
          <p:nvPr/>
        </p:nvGrpSpPr>
        <p:grpSpPr>
          <a:xfrm>
            <a:off x="1112595" y="2839549"/>
            <a:ext cx="1842896" cy="1742800"/>
            <a:chOff x="1017962" y="1558577"/>
            <a:chExt cx="2207996" cy="2088070"/>
          </a:xfrm>
          <a:solidFill>
            <a:srgbClr val="157E9F">
              <a:alpha val="65000"/>
            </a:srgbClr>
          </a:solidFill>
        </p:grpSpPr>
        <p:sp>
          <p:nvSpPr>
            <p:cNvPr id="24" name="等腰三角形 23"/>
            <p:cNvSpPr/>
            <p:nvPr/>
          </p:nvSpPr>
          <p:spPr>
            <a:xfrm>
              <a:off x="1017962" y="174320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sp>
          <p:nvSpPr>
            <p:cNvPr id="25" name="等腰三角形 24"/>
            <p:cNvSpPr/>
            <p:nvPr/>
          </p:nvSpPr>
          <p:spPr>
            <a:xfrm>
              <a:off x="1017962" y="1558577"/>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grpSp>
      <p:grpSp>
        <p:nvGrpSpPr>
          <p:cNvPr id="26" name="组合 25"/>
          <p:cNvGrpSpPr/>
          <p:nvPr/>
        </p:nvGrpSpPr>
        <p:grpSpPr>
          <a:xfrm flipV="1">
            <a:off x="7226535" y="3081275"/>
            <a:ext cx="1842896" cy="1742800"/>
            <a:chOff x="8997271" y="1558577"/>
            <a:chExt cx="2207996" cy="2088070"/>
          </a:xfrm>
          <a:solidFill>
            <a:srgbClr val="157E9F">
              <a:alpha val="65000"/>
            </a:srgbClr>
          </a:solidFill>
        </p:grpSpPr>
        <p:sp>
          <p:nvSpPr>
            <p:cNvPr id="27" name="等腰三角形 26"/>
            <p:cNvSpPr/>
            <p:nvPr/>
          </p:nvSpPr>
          <p:spPr>
            <a:xfrm>
              <a:off x="8997271" y="174320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sp>
          <p:nvSpPr>
            <p:cNvPr id="28" name="等腰三角形 27"/>
            <p:cNvSpPr/>
            <p:nvPr/>
          </p:nvSpPr>
          <p:spPr>
            <a:xfrm>
              <a:off x="8997271" y="1558577"/>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grpSp>
      <p:grpSp>
        <p:nvGrpSpPr>
          <p:cNvPr id="29" name="组合 28"/>
          <p:cNvGrpSpPr/>
          <p:nvPr/>
        </p:nvGrpSpPr>
        <p:grpSpPr>
          <a:xfrm flipV="1">
            <a:off x="3064540" y="3082312"/>
            <a:ext cx="1842896" cy="1742800"/>
            <a:chOff x="3467180" y="3932342"/>
            <a:chExt cx="2207996" cy="2088070"/>
          </a:xfrm>
          <a:solidFill>
            <a:srgbClr val="157E9F">
              <a:alpha val="65000"/>
            </a:srgbClr>
          </a:solidFill>
        </p:grpSpPr>
        <p:sp>
          <p:nvSpPr>
            <p:cNvPr id="30" name="等腰三角形 29"/>
            <p:cNvSpPr/>
            <p:nvPr/>
          </p:nvSpPr>
          <p:spPr>
            <a:xfrm>
              <a:off x="3467180" y="4116967"/>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sp>
          <p:nvSpPr>
            <p:cNvPr id="31" name="等腰三角形 30"/>
            <p:cNvSpPr/>
            <p:nvPr/>
          </p:nvSpPr>
          <p:spPr>
            <a:xfrm>
              <a:off x="3467180" y="393234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grpSp>
      <p:grpSp>
        <p:nvGrpSpPr>
          <p:cNvPr id="32" name="组合 31"/>
          <p:cNvGrpSpPr/>
          <p:nvPr/>
        </p:nvGrpSpPr>
        <p:grpSpPr>
          <a:xfrm>
            <a:off x="5145537" y="2839549"/>
            <a:ext cx="1842896" cy="1742800"/>
            <a:chOff x="6614571" y="3932342"/>
            <a:chExt cx="2207996" cy="2088070"/>
          </a:xfrm>
          <a:solidFill>
            <a:srgbClr val="157E9F">
              <a:alpha val="65000"/>
            </a:srgbClr>
          </a:solidFill>
        </p:grpSpPr>
        <p:sp>
          <p:nvSpPr>
            <p:cNvPr id="43" name="等腰三角形 42"/>
            <p:cNvSpPr/>
            <p:nvPr/>
          </p:nvSpPr>
          <p:spPr>
            <a:xfrm>
              <a:off x="6614571" y="4116967"/>
              <a:ext cx="2207996" cy="1903445"/>
            </a:xfrm>
            <a:prstGeom prst="triangle">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sp>
          <p:nvSpPr>
            <p:cNvPr id="44" name="等腰三角形 43"/>
            <p:cNvSpPr/>
            <p:nvPr/>
          </p:nvSpPr>
          <p:spPr>
            <a:xfrm>
              <a:off x="6614571" y="393234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grpSp>
      <p:grpSp>
        <p:nvGrpSpPr>
          <p:cNvPr id="45" name="组合 44"/>
          <p:cNvGrpSpPr/>
          <p:nvPr/>
        </p:nvGrpSpPr>
        <p:grpSpPr>
          <a:xfrm>
            <a:off x="9261719" y="2839549"/>
            <a:ext cx="1842896" cy="1742800"/>
            <a:chOff x="6614571" y="3932342"/>
            <a:chExt cx="2207996" cy="2088070"/>
          </a:xfrm>
          <a:solidFill>
            <a:srgbClr val="157E9F">
              <a:alpha val="65000"/>
            </a:srgbClr>
          </a:solidFill>
        </p:grpSpPr>
        <p:sp>
          <p:nvSpPr>
            <p:cNvPr id="46" name="等腰三角形 45"/>
            <p:cNvSpPr/>
            <p:nvPr/>
          </p:nvSpPr>
          <p:spPr>
            <a:xfrm>
              <a:off x="6614571" y="4116967"/>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sp>
          <p:nvSpPr>
            <p:cNvPr id="47" name="等腰三角形 46"/>
            <p:cNvSpPr/>
            <p:nvPr/>
          </p:nvSpPr>
          <p:spPr>
            <a:xfrm>
              <a:off x="6614571" y="393234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grpSp>
      <p:sp>
        <p:nvSpPr>
          <p:cNvPr id="48" name="Freeform 70"/>
          <p:cNvSpPr>
            <a:spLocks noEditPoints="1"/>
          </p:cNvSpPr>
          <p:nvPr/>
        </p:nvSpPr>
        <p:spPr bwMode="auto">
          <a:xfrm>
            <a:off x="1798418" y="3633901"/>
            <a:ext cx="471249" cy="319812"/>
          </a:xfrm>
          <a:custGeom>
            <a:avLst/>
            <a:gdLst>
              <a:gd name="T0" fmla="*/ 157 w 200"/>
              <a:gd name="T1" fmla="*/ 0 h 136"/>
              <a:gd name="T2" fmla="*/ 44 w 200"/>
              <a:gd name="T3" fmla="*/ 0 h 136"/>
              <a:gd name="T4" fmla="*/ 0 w 200"/>
              <a:gd name="T5" fmla="*/ 48 h 136"/>
              <a:gd name="T6" fmla="*/ 0 w 200"/>
              <a:gd name="T7" fmla="*/ 136 h 136"/>
              <a:gd name="T8" fmla="*/ 200 w 200"/>
              <a:gd name="T9" fmla="*/ 136 h 136"/>
              <a:gd name="T10" fmla="*/ 200 w 200"/>
              <a:gd name="T11" fmla="*/ 48 h 136"/>
              <a:gd name="T12" fmla="*/ 157 w 200"/>
              <a:gd name="T13" fmla="*/ 0 h 136"/>
              <a:gd name="T14" fmla="*/ 48 w 200"/>
              <a:gd name="T15" fmla="*/ 8 h 136"/>
              <a:gd name="T16" fmla="*/ 153 w 200"/>
              <a:gd name="T17" fmla="*/ 8 h 136"/>
              <a:gd name="T18" fmla="*/ 190 w 200"/>
              <a:gd name="T19" fmla="*/ 48 h 136"/>
              <a:gd name="T20" fmla="*/ 128 w 200"/>
              <a:gd name="T21" fmla="*/ 48 h 136"/>
              <a:gd name="T22" fmla="*/ 100 w 200"/>
              <a:gd name="T23" fmla="*/ 75 h 136"/>
              <a:gd name="T24" fmla="*/ 72 w 200"/>
              <a:gd name="T25" fmla="*/ 48 h 136"/>
              <a:gd name="T26" fmla="*/ 11 w 200"/>
              <a:gd name="T27" fmla="*/ 48 h 136"/>
              <a:gd name="T28" fmla="*/ 48 w 200"/>
              <a:gd name="T2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 h="136">
                <a:moveTo>
                  <a:pt x="157" y="0"/>
                </a:moveTo>
                <a:cubicBezTo>
                  <a:pt x="44" y="0"/>
                  <a:pt x="44" y="0"/>
                  <a:pt x="44" y="0"/>
                </a:cubicBezTo>
                <a:cubicBezTo>
                  <a:pt x="0" y="48"/>
                  <a:pt x="0" y="48"/>
                  <a:pt x="0" y="48"/>
                </a:cubicBezTo>
                <a:cubicBezTo>
                  <a:pt x="0" y="136"/>
                  <a:pt x="0" y="136"/>
                  <a:pt x="0" y="136"/>
                </a:cubicBezTo>
                <a:cubicBezTo>
                  <a:pt x="200" y="136"/>
                  <a:pt x="200" y="136"/>
                  <a:pt x="200" y="136"/>
                </a:cubicBezTo>
                <a:cubicBezTo>
                  <a:pt x="200" y="48"/>
                  <a:pt x="200" y="48"/>
                  <a:pt x="200" y="48"/>
                </a:cubicBezTo>
                <a:lnTo>
                  <a:pt x="157" y="0"/>
                </a:lnTo>
                <a:close/>
                <a:moveTo>
                  <a:pt x="48" y="8"/>
                </a:moveTo>
                <a:cubicBezTo>
                  <a:pt x="153" y="8"/>
                  <a:pt x="153" y="8"/>
                  <a:pt x="153" y="8"/>
                </a:cubicBezTo>
                <a:cubicBezTo>
                  <a:pt x="190" y="48"/>
                  <a:pt x="190" y="48"/>
                  <a:pt x="190" y="48"/>
                </a:cubicBezTo>
                <a:cubicBezTo>
                  <a:pt x="128" y="48"/>
                  <a:pt x="128" y="48"/>
                  <a:pt x="128" y="48"/>
                </a:cubicBezTo>
                <a:cubicBezTo>
                  <a:pt x="128" y="63"/>
                  <a:pt x="115" y="75"/>
                  <a:pt x="100" y="75"/>
                </a:cubicBezTo>
                <a:cubicBezTo>
                  <a:pt x="85" y="75"/>
                  <a:pt x="72" y="63"/>
                  <a:pt x="72" y="48"/>
                </a:cubicBezTo>
                <a:cubicBezTo>
                  <a:pt x="11" y="48"/>
                  <a:pt x="11" y="48"/>
                  <a:pt x="11" y="48"/>
                </a:cubicBezTo>
                <a:lnTo>
                  <a:pt x="48" y="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38" tIns="45719" rIns="91438" bIns="45719" numCol="1" anchor="t" anchorCtr="0" compatLnSpc="1"/>
          <a:lstStyle/>
          <a:p>
            <a:pPr>
              <a:lnSpc>
                <a:spcPct val="130000"/>
              </a:lnSpc>
            </a:pPr>
            <a:endParaRPr lang="zh-CN" altLang="en-US"/>
          </a:p>
        </p:txBody>
      </p:sp>
      <p:sp>
        <p:nvSpPr>
          <p:cNvPr id="49" name="Freeform 121"/>
          <p:cNvSpPr/>
          <p:nvPr/>
        </p:nvSpPr>
        <p:spPr bwMode="auto">
          <a:xfrm>
            <a:off x="3750365" y="3553870"/>
            <a:ext cx="471249" cy="433391"/>
          </a:xfrm>
          <a:custGeom>
            <a:avLst/>
            <a:gdLst>
              <a:gd name="T0" fmla="*/ 184 w 200"/>
              <a:gd name="T1" fmla="*/ 0 h 184"/>
              <a:gd name="T2" fmla="*/ 112 w 200"/>
              <a:gd name="T3" fmla="*/ 0 h 184"/>
              <a:gd name="T4" fmla="*/ 104 w 200"/>
              <a:gd name="T5" fmla="*/ 2 h 184"/>
              <a:gd name="T6" fmla="*/ 104 w 200"/>
              <a:gd name="T7" fmla="*/ 160 h 184"/>
              <a:gd name="T8" fmla="*/ 96 w 200"/>
              <a:gd name="T9" fmla="*/ 160 h 184"/>
              <a:gd name="T10" fmla="*/ 96 w 200"/>
              <a:gd name="T11" fmla="*/ 2 h 184"/>
              <a:gd name="T12" fmla="*/ 88 w 200"/>
              <a:gd name="T13" fmla="*/ 0 h 184"/>
              <a:gd name="T14" fmla="*/ 16 w 200"/>
              <a:gd name="T15" fmla="*/ 0 h 184"/>
              <a:gd name="T16" fmla="*/ 0 w 200"/>
              <a:gd name="T17" fmla="*/ 16 h 184"/>
              <a:gd name="T18" fmla="*/ 0 w 200"/>
              <a:gd name="T19" fmla="*/ 152 h 184"/>
              <a:gd name="T20" fmla="*/ 16 w 200"/>
              <a:gd name="T21" fmla="*/ 168 h 184"/>
              <a:gd name="T22" fmla="*/ 88 w 200"/>
              <a:gd name="T23" fmla="*/ 168 h 184"/>
              <a:gd name="T24" fmla="*/ 89 w 200"/>
              <a:gd name="T25" fmla="*/ 168 h 184"/>
              <a:gd name="T26" fmla="*/ 96 w 200"/>
              <a:gd name="T27" fmla="*/ 176 h 184"/>
              <a:gd name="T28" fmla="*/ 96 w 200"/>
              <a:gd name="T29" fmla="*/ 184 h 184"/>
              <a:gd name="T30" fmla="*/ 104 w 200"/>
              <a:gd name="T31" fmla="*/ 184 h 184"/>
              <a:gd name="T32" fmla="*/ 104 w 200"/>
              <a:gd name="T33" fmla="*/ 179 h 184"/>
              <a:gd name="T34" fmla="*/ 105 w 200"/>
              <a:gd name="T35" fmla="*/ 179 h 184"/>
              <a:gd name="T36" fmla="*/ 105 w 200"/>
              <a:gd name="T37" fmla="*/ 176 h 184"/>
              <a:gd name="T38" fmla="*/ 112 w 200"/>
              <a:gd name="T39" fmla="*/ 168 h 184"/>
              <a:gd name="T40" fmla="*/ 112 w 200"/>
              <a:gd name="T41" fmla="*/ 168 h 184"/>
              <a:gd name="T42" fmla="*/ 184 w 200"/>
              <a:gd name="T43" fmla="*/ 168 h 184"/>
              <a:gd name="T44" fmla="*/ 200 w 200"/>
              <a:gd name="T45" fmla="*/ 152 h 184"/>
              <a:gd name="T46" fmla="*/ 200 w 200"/>
              <a:gd name="T47" fmla="*/ 16 h 184"/>
              <a:gd name="T48" fmla="*/ 184 w 200"/>
              <a:gd name="T49"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0" h="184">
                <a:moveTo>
                  <a:pt x="184" y="0"/>
                </a:moveTo>
                <a:cubicBezTo>
                  <a:pt x="112" y="0"/>
                  <a:pt x="112" y="0"/>
                  <a:pt x="112" y="0"/>
                </a:cubicBezTo>
                <a:cubicBezTo>
                  <a:pt x="109" y="0"/>
                  <a:pt x="107" y="1"/>
                  <a:pt x="104" y="2"/>
                </a:cubicBezTo>
                <a:cubicBezTo>
                  <a:pt x="104" y="160"/>
                  <a:pt x="104" y="160"/>
                  <a:pt x="104" y="160"/>
                </a:cubicBezTo>
                <a:cubicBezTo>
                  <a:pt x="96" y="160"/>
                  <a:pt x="96" y="160"/>
                  <a:pt x="96" y="160"/>
                </a:cubicBezTo>
                <a:cubicBezTo>
                  <a:pt x="96" y="2"/>
                  <a:pt x="96" y="2"/>
                  <a:pt x="96" y="2"/>
                </a:cubicBezTo>
                <a:cubicBezTo>
                  <a:pt x="94" y="1"/>
                  <a:pt x="91" y="0"/>
                  <a:pt x="88" y="0"/>
                </a:cubicBezTo>
                <a:cubicBezTo>
                  <a:pt x="16" y="0"/>
                  <a:pt x="16" y="0"/>
                  <a:pt x="16" y="0"/>
                </a:cubicBezTo>
                <a:cubicBezTo>
                  <a:pt x="8" y="0"/>
                  <a:pt x="0" y="7"/>
                  <a:pt x="0" y="16"/>
                </a:cubicBezTo>
                <a:cubicBezTo>
                  <a:pt x="0" y="152"/>
                  <a:pt x="0" y="152"/>
                  <a:pt x="0" y="152"/>
                </a:cubicBezTo>
                <a:cubicBezTo>
                  <a:pt x="0" y="161"/>
                  <a:pt x="8" y="168"/>
                  <a:pt x="16" y="168"/>
                </a:cubicBezTo>
                <a:cubicBezTo>
                  <a:pt x="88" y="168"/>
                  <a:pt x="88" y="168"/>
                  <a:pt x="88" y="168"/>
                </a:cubicBezTo>
                <a:cubicBezTo>
                  <a:pt x="89" y="168"/>
                  <a:pt x="89" y="168"/>
                  <a:pt x="89" y="168"/>
                </a:cubicBezTo>
                <a:cubicBezTo>
                  <a:pt x="93" y="168"/>
                  <a:pt x="96" y="171"/>
                  <a:pt x="96" y="176"/>
                </a:cubicBezTo>
                <a:cubicBezTo>
                  <a:pt x="96" y="184"/>
                  <a:pt x="96" y="184"/>
                  <a:pt x="96" y="184"/>
                </a:cubicBezTo>
                <a:cubicBezTo>
                  <a:pt x="104" y="184"/>
                  <a:pt x="104" y="184"/>
                  <a:pt x="104" y="184"/>
                </a:cubicBezTo>
                <a:cubicBezTo>
                  <a:pt x="104" y="179"/>
                  <a:pt x="104" y="179"/>
                  <a:pt x="104" y="179"/>
                </a:cubicBezTo>
                <a:cubicBezTo>
                  <a:pt x="105" y="179"/>
                  <a:pt x="105" y="179"/>
                  <a:pt x="105" y="179"/>
                </a:cubicBezTo>
                <a:cubicBezTo>
                  <a:pt x="105" y="176"/>
                  <a:pt x="105" y="176"/>
                  <a:pt x="105" y="176"/>
                </a:cubicBezTo>
                <a:cubicBezTo>
                  <a:pt x="105" y="172"/>
                  <a:pt x="108" y="168"/>
                  <a:pt x="112" y="168"/>
                </a:cubicBezTo>
                <a:cubicBezTo>
                  <a:pt x="112" y="168"/>
                  <a:pt x="112" y="168"/>
                  <a:pt x="112" y="168"/>
                </a:cubicBezTo>
                <a:cubicBezTo>
                  <a:pt x="184" y="168"/>
                  <a:pt x="184" y="168"/>
                  <a:pt x="184" y="168"/>
                </a:cubicBezTo>
                <a:cubicBezTo>
                  <a:pt x="193" y="168"/>
                  <a:pt x="200" y="161"/>
                  <a:pt x="200" y="152"/>
                </a:cubicBezTo>
                <a:cubicBezTo>
                  <a:pt x="200" y="16"/>
                  <a:pt x="200" y="16"/>
                  <a:pt x="200" y="16"/>
                </a:cubicBezTo>
                <a:cubicBezTo>
                  <a:pt x="200" y="7"/>
                  <a:pt x="193" y="0"/>
                  <a:pt x="184"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38" tIns="45719" rIns="91438" bIns="45719" numCol="1" anchor="t" anchorCtr="0" compatLnSpc="1"/>
          <a:lstStyle/>
          <a:p>
            <a:pPr>
              <a:lnSpc>
                <a:spcPct val="130000"/>
              </a:lnSpc>
            </a:pPr>
            <a:endParaRPr lang="zh-CN" altLang="en-US"/>
          </a:p>
        </p:txBody>
      </p:sp>
      <p:sp>
        <p:nvSpPr>
          <p:cNvPr id="50" name="矩形 49"/>
          <p:cNvSpPr/>
          <p:nvPr/>
        </p:nvSpPr>
        <p:spPr>
          <a:xfrm>
            <a:off x="1186390" y="5312107"/>
            <a:ext cx="1902415" cy="1281119"/>
          </a:xfrm>
          <a:prstGeom prst="rect">
            <a:avLst/>
          </a:prstGeom>
        </p:spPr>
        <p:txBody>
          <a:bodyPr wrap="square" lIns="91436" tIns="45718" rIns="91436" bIns="45718">
            <a:spAutoFit/>
          </a:bodyPr>
          <a:lstStyle/>
          <a:p>
            <a:pPr>
              <a:lnSpc>
                <a:spcPct val="130000"/>
              </a:lnSpc>
            </a:pPr>
            <a:r>
              <a:rPr lang="zh-CN" altLang="en-US" sz="1500" dirty="0">
                <a:solidFill>
                  <a:schemeClr val="bg2">
                    <a:lumMod val="50000"/>
                  </a:schemeClr>
                </a:solidFill>
                <a:latin typeface="微软雅黑" pitchFamily="34" charset="-122"/>
                <a:ea typeface="微软雅黑" pitchFamily="34" charset="-122"/>
              </a:rPr>
              <a:t>论文就是用来进行科学研究和描述科研成果的文章，简称之为论文。</a:t>
            </a:r>
            <a:endParaRPr lang="en-US" altLang="zh-CN" sz="1500" dirty="0">
              <a:solidFill>
                <a:schemeClr val="bg2">
                  <a:lumMod val="50000"/>
                </a:schemeClr>
              </a:solidFill>
              <a:latin typeface="微软雅黑" pitchFamily="34" charset="-122"/>
              <a:ea typeface="微软雅黑" pitchFamily="34" charset="-122"/>
            </a:endParaRPr>
          </a:p>
        </p:txBody>
      </p:sp>
      <p:cxnSp>
        <p:nvCxnSpPr>
          <p:cNvPr id="51" name="直接连接符 50"/>
          <p:cNvCxnSpPr/>
          <p:nvPr/>
        </p:nvCxnSpPr>
        <p:spPr>
          <a:xfrm flipH="1">
            <a:off x="1112596" y="5009779"/>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162599" y="1716923"/>
            <a:ext cx="1902415" cy="1281119"/>
          </a:xfrm>
          <a:prstGeom prst="rect">
            <a:avLst/>
          </a:prstGeom>
        </p:spPr>
        <p:txBody>
          <a:bodyPr wrap="square" lIns="91436" tIns="45718" rIns="91436" bIns="45718">
            <a:spAutoFit/>
          </a:bodyPr>
          <a:lstStyle/>
          <a:p>
            <a:pPr>
              <a:lnSpc>
                <a:spcPct val="130000"/>
              </a:lnSpc>
            </a:pPr>
            <a:r>
              <a:rPr lang="zh-CN" altLang="en-US" sz="1500" dirty="0">
                <a:solidFill>
                  <a:schemeClr val="bg2">
                    <a:lumMod val="50000"/>
                  </a:schemeClr>
                </a:solidFill>
                <a:latin typeface="微软雅黑" pitchFamily="34" charset="-122"/>
                <a:ea typeface="微软雅黑" pitchFamily="34" charset="-122"/>
              </a:rPr>
              <a:t>论文就是用来进行科学研究和描述科研成果的文章，简称之为论文。</a:t>
            </a:r>
            <a:endParaRPr lang="en-US" altLang="zh-CN" sz="1500" dirty="0">
              <a:solidFill>
                <a:schemeClr val="bg2">
                  <a:lumMod val="50000"/>
                </a:schemeClr>
              </a:solidFill>
              <a:latin typeface="微软雅黑" pitchFamily="34" charset="-122"/>
              <a:ea typeface="微软雅黑" pitchFamily="34" charset="-122"/>
            </a:endParaRPr>
          </a:p>
        </p:txBody>
      </p:sp>
      <p:cxnSp>
        <p:nvCxnSpPr>
          <p:cNvPr id="53" name="直接连接符 52"/>
          <p:cNvCxnSpPr/>
          <p:nvPr/>
        </p:nvCxnSpPr>
        <p:spPr>
          <a:xfrm flipH="1">
            <a:off x="3088805" y="1414594"/>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259971" y="5312107"/>
            <a:ext cx="1902415" cy="1281119"/>
          </a:xfrm>
          <a:prstGeom prst="rect">
            <a:avLst/>
          </a:prstGeom>
        </p:spPr>
        <p:txBody>
          <a:bodyPr wrap="square" lIns="91436" tIns="45718" rIns="91436" bIns="45718">
            <a:spAutoFit/>
          </a:bodyPr>
          <a:lstStyle/>
          <a:p>
            <a:pPr>
              <a:lnSpc>
                <a:spcPct val="130000"/>
              </a:lnSpc>
            </a:pPr>
            <a:r>
              <a:rPr lang="zh-CN" altLang="en-US" sz="1500" dirty="0">
                <a:solidFill>
                  <a:schemeClr val="bg2">
                    <a:lumMod val="50000"/>
                  </a:schemeClr>
                </a:solidFill>
                <a:latin typeface="微软雅黑" pitchFamily="34" charset="-122"/>
                <a:ea typeface="微软雅黑" pitchFamily="34" charset="-122"/>
              </a:rPr>
              <a:t>论文就是用来进行科学研究和描述科研成果的文章，简称之为论文。</a:t>
            </a:r>
            <a:endParaRPr lang="en-US" altLang="zh-CN" sz="1500" dirty="0">
              <a:solidFill>
                <a:schemeClr val="bg2">
                  <a:lumMod val="50000"/>
                </a:schemeClr>
              </a:solidFill>
              <a:latin typeface="微软雅黑" pitchFamily="34" charset="-122"/>
              <a:ea typeface="微软雅黑" pitchFamily="34" charset="-122"/>
            </a:endParaRPr>
          </a:p>
        </p:txBody>
      </p:sp>
      <p:cxnSp>
        <p:nvCxnSpPr>
          <p:cNvPr id="55" name="直接连接符 54"/>
          <p:cNvCxnSpPr/>
          <p:nvPr/>
        </p:nvCxnSpPr>
        <p:spPr>
          <a:xfrm flipH="1">
            <a:off x="5186178" y="5009779"/>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9412545" y="5312107"/>
            <a:ext cx="1902415" cy="1281119"/>
          </a:xfrm>
          <a:prstGeom prst="rect">
            <a:avLst/>
          </a:prstGeom>
        </p:spPr>
        <p:txBody>
          <a:bodyPr wrap="square" lIns="91436" tIns="45718" rIns="91436" bIns="45718">
            <a:spAutoFit/>
          </a:bodyPr>
          <a:lstStyle/>
          <a:p>
            <a:pPr>
              <a:lnSpc>
                <a:spcPct val="130000"/>
              </a:lnSpc>
            </a:pPr>
            <a:r>
              <a:rPr lang="zh-CN" altLang="en-US" sz="1500" dirty="0">
                <a:solidFill>
                  <a:schemeClr val="bg2">
                    <a:lumMod val="50000"/>
                  </a:schemeClr>
                </a:solidFill>
                <a:latin typeface="微软雅黑" pitchFamily="34" charset="-122"/>
                <a:ea typeface="微软雅黑" pitchFamily="34" charset="-122"/>
              </a:rPr>
              <a:t>论文就是用来进行科学研究和描述科研成果的文章，简称之为论文。</a:t>
            </a:r>
            <a:endParaRPr lang="en-US" altLang="zh-CN" sz="1500" dirty="0">
              <a:solidFill>
                <a:schemeClr val="bg2">
                  <a:lumMod val="50000"/>
                </a:schemeClr>
              </a:solidFill>
              <a:latin typeface="微软雅黑" pitchFamily="34" charset="-122"/>
              <a:ea typeface="微软雅黑" pitchFamily="34" charset="-122"/>
            </a:endParaRPr>
          </a:p>
        </p:txBody>
      </p:sp>
      <p:cxnSp>
        <p:nvCxnSpPr>
          <p:cNvPr id="57" name="直接连接符 56"/>
          <p:cNvCxnSpPr/>
          <p:nvPr/>
        </p:nvCxnSpPr>
        <p:spPr>
          <a:xfrm flipH="1">
            <a:off x="9338750" y="5009779"/>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3194992" y="1308582"/>
            <a:ext cx="1210580" cy="456403"/>
          </a:xfrm>
          <a:prstGeom prst="rect">
            <a:avLst/>
          </a:prstGeom>
          <a:noFill/>
        </p:spPr>
        <p:txBody>
          <a:bodyPr wrap="none" lIns="91436" tIns="45718" rIns="91436" bIns="45718"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误差分析</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62" name="矩形 61"/>
          <p:cNvSpPr/>
          <p:nvPr/>
        </p:nvSpPr>
        <p:spPr>
          <a:xfrm>
            <a:off x="7308279" y="1716923"/>
            <a:ext cx="1902415" cy="1281119"/>
          </a:xfrm>
          <a:prstGeom prst="rect">
            <a:avLst/>
          </a:prstGeom>
        </p:spPr>
        <p:txBody>
          <a:bodyPr wrap="square" lIns="91436" tIns="45718" rIns="91436" bIns="45718">
            <a:spAutoFit/>
          </a:bodyPr>
          <a:lstStyle/>
          <a:p>
            <a:pPr>
              <a:lnSpc>
                <a:spcPct val="130000"/>
              </a:lnSpc>
            </a:pPr>
            <a:r>
              <a:rPr lang="zh-CN" altLang="en-US" sz="1500" dirty="0">
                <a:solidFill>
                  <a:schemeClr val="bg2">
                    <a:lumMod val="50000"/>
                  </a:schemeClr>
                </a:solidFill>
                <a:latin typeface="微软雅黑" pitchFamily="34" charset="-122"/>
                <a:ea typeface="微软雅黑" pitchFamily="34" charset="-122"/>
              </a:rPr>
              <a:t>论文就是用来进行科学研究和描述科研成果的文章，简称之为论文。</a:t>
            </a:r>
            <a:endParaRPr lang="en-US" altLang="zh-CN" sz="1500" dirty="0">
              <a:solidFill>
                <a:schemeClr val="bg2">
                  <a:lumMod val="50000"/>
                </a:schemeClr>
              </a:solidFill>
              <a:latin typeface="微软雅黑" pitchFamily="34" charset="-122"/>
              <a:ea typeface="微软雅黑" pitchFamily="34" charset="-122"/>
            </a:endParaRPr>
          </a:p>
        </p:txBody>
      </p:sp>
      <p:cxnSp>
        <p:nvCxnSpPr>
          <p:cNvPr id="63" name="直接连接符 62"/>
          <p:cNvCxnSpPr/>
          <p:nvPr/>
        </p:nvCxnSpPr>
        <p:spPr>
          <a:xfrm flipH="1">
            <a:off x="7234486" y="1414594"/>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5" name="Freeform 25"/>
          <p:cNvSpPr>
            <a:spLocks noEditPoints="1"/>
          </p:cNvSpPr>
          <p:nvPr/>
        </p:nvSpPr>
        <p:spPr bwMode="auto">
          <a:xfrm>
            <a:off x="5860131" y="3595855"/>
            <a:ext cx="433868" cy="433868"/>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164 w 192"/>
              <a:gd name="T11" fmla="*/ 152 h 192"/>
              <a:gd name="T12" fmla="*/ 122 w 192"/>
              <a:gd name="T13" fmla="*/ 137 h 192"/>
              <a:gd name="T14" fmla="*/ 121 w 192"/>
              <a:gd name="T15" fmla="*/ 133 h 192"/>
              <a:gd name="T16" fmla="*/ 124 w 192"/>
              <a:gd name="T17" fmla="*/ 122 h 192"/>
              <a:gd name="T18" fmla="*/ 128 w 192"/>
              <a:gd name="T19" fmla="*/ 107 h 192"/>
              <a:gd name="T20" fmla="*/ 134 w 192"/>
              <a:gd name="T21" fmla="*/ 92 h 192"/>
              <a:gd name="T22" fmla="*/ 134 w 192"/>
              <a:gd name="T23" fmla="*/ 79 h 192"/>
              <a:gd name="T24" fmla="*/ 134 w 192"/>
              <a:gd name="T25" fmla="*/ 78 h 192"/>
              <a:gd name="T26" fmla="*/ 135 w 192"/>
              <a:gd name="T27" fmla="*/ 60 h 192"/>
              <a:gd name="T28" fmla="*/ 128 w 192"/>
              <a:gd name="T29" fmla="*/ 37 h 192"/>
              <a:gd name="T30" fmla="*/ 101 w 192"/>
              <a:gd name="T31" fmla="*/ 24 h 192"/>
              <a:gd name="T32" fmla="*/ 93 w 192"/>
              <a:gd name="T33" fmla="*/ 24 h 192"/>
              <a:gd name="T34" fmla="*/ 66 w 192"/>
              <a:gd name="T35" fmla="*/ 37 h 192"/>
              <a:gd name="T36" fmla="*/ 59 w 192"/>
              <a:gd name="T37" fmla="*/ 60 h 192"/>
              <a:gd name="T38" fmla="*/ 61 w 192"/>
              <a:gd name="T39" fmla="*/ 78 h 192"/>
              <a:gd name="T40" fmla="*/ 60 w 192"/>
              <a:gd name="T41" fmla="*/ 79 h 192"/>
              <a:gd name="T42" fmla="*/ 60 w 192"/>
              <a:gd name="T43" fmla="*/ 92 h 192"/>
              <a:gd name="T44" fmla="*/ 67 w 192"/>
              <a:gd name="T45" fmla="*/ 107 h 192"/>
              <a:gd name="T46" fmla="*/ 71 w 192"/>
              <a:gd name="T47" fmla="*/ 122 h 192"/>
              <a:gd name="T48" fmla="*/ 73 w 192"/>
              <a:gd name="T49" fmla="*/ 133 h 192"/>
              <a:gd name="T50" fmla="*/ 71 w 192"/>
              <a:gd name="T51" fmla="*/ 138 h 192"/>
              <a:gd name="T52" fmla="*/ 29 w 192"/>
              <a:gd name="T53" fmla="*/ 153 h 192"/>
              <a:gd name="T54" fmla="*/ 8 w 192"/>
              <a:gd name="T55" fmla="*/ 96 h 192"/>
              <a:gd name="T56" fmla="*/ 96 w 192"/>
              <a:gd name="T57" fmla="*/ 8 h 192"/>
              <a:gd name="T58" fmla="*/ 184 w 192"/>
              <a:gd name="T59" fmla="*/ 96 h 192"/>
              <a:gd name="T60" fmla="*/ 164 w 192"/>
              <a:gd name="T61"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164" y="152"/>
                </a:moveTo>
                <a:cubicBezTo>
                  <a:pt x="155" y="148"/>
                  <a:pt x="135" y="141"/>
                  <a:pt x="122" y="137"/>
                </a:cubicBezTo>
                <a:cubicBezTo>
                  <a:pt x="121" y="137"/>
                  <a:pt x="121" y="137"/>
                  <a:pt x="121" y="133"/>
                </a:cubicBezTo>
                <a:cubicBezTo>
                  <a:pt x="121" y="129"/>
                  <a:pt x="122" y="125"/>
                  <a:pt x="124" y="122"/>
                </a:cubicBezTo>
                <a:cubicBezTo>
                  <a:pt x="125" y="118"/>
                  <a:pt x="127" y="112"/>
                  <a:pt x="128" y="107"/>
                </a:cubicBezTo>
                <a:cubicBezTo>
                  <a:pt x="130" y="105"/>
                  <a:pt x="132" y="100"/>
                  <a:pt x="134" y="92"/>
                </a:cubicBezTo>
                <a:cubicBezTo>
                  <a:pt x="136" y="85"/>
                  <a:pt x="135" y="82"/>
                  <a:pt x="134" y="79"/>
                </a:cubicBezTo>
                <a:cubicBezTo>
                  <a:pt x="134" y="79"/>
                  <a:pt x="134" y="79"/>
                  <a:pt x="134" y="78"/>
                </a:cubicBezTo>
                <a:cubicBezTo>
                  <a:pt x="133" y="77"/>
                  <a:pt x="134" y="68"/>
                  <a:pt x="135" y="60"/>
                </a:cubicBezTo>
                <a:cubicBezTo>
                  <a:pt x="136" y="56"/>
                  <a:pt x="135" y="45"/>
                  <a:pt x="128" y="37"/>
                </a:cubicBezTo>
                <a:cubicBezTo>
                  <a:pt x="124" y="31"/>
                  <a:pt x="116" y="25"/>
                  <a:pt x="101" y="24"/>
                </a:cubicBezTo>
                <a:cubicBezTo>
                  <a:pt x="93" y="24"/>
                  <a:pt x="93" y="24"/>
                  <a:pt x="93" y="24"/>
                </a:cubicBezTo>
                <a:cubicBezTo>
                  <a:pt x="79" y="25"/>
                  <a:pt x="70" y="31"/>
                  <a:pt x="66" y="37"/>
                </a:cubicBezTo>
                <a:cubicBezTo>
                  <a:pt x="60" y="45"/>
                  <a:pt x="58" y="56"/>
                  <a:pt x="59" y="60"/>
                </a:cubicBezTo>
                <a:cubicBezTo>
                  <a:pt x="61" y="68"/>
                  <a:pt x="61" y="77"/>
                  <a:pt x="61" y="78"/>
                </a:cubicBezTo>
                <a:cubicBezTo>
                  <a:pt x="61" y="79"/>
                  <a:pt x="61" y="79"/>
                  <a:pt x="60" y="79"/>
                </a:cubicBezTo>
                <a:cubicBezTo>
                  <a:pt x="60" y="82"/>
                  <a:pt x="59" y="85"/>
                  <a:pt x="60" y="92"/>
                </a:cubicBezTo>
                <a:cubicBezTo>
                  <a:pt x="62" y="100"/>
                  <a:pt x="65" y="105"/>
                  <a:pt x="67" y="107"/>
                </a:cubicBezTo>
                <a:cubicBezTo>
                  <a:pt x="67" y="112"/>
                  <a:pt x="69" y="118"/>
                  <a:pt x="71" y="122"/>
                </a:cubicBezTo>
                <a:cubicBezTo>
                  <a:pt x="72" y="124"/>
                  <a:pt x="73" y="128"/>
                  <a:pt x="73" y="133"/>
                </a:cubicBezTo>
                <a:cubicBezTo>
                  <a:pt x="73" y="137"/>
                  <a:pt x="72" y="137"/>
                  <a:pt x="71" y="138"/>
                </a:cubicBezTo>
                <a:cubicBezTo>
                  <a:pt x="58" y="142"/>
                  <a:pt x="37" y="149"/>
                  <a:pt x="29" y="153"/>
                </a:cubicBezTo>
                <a:cubicBezTo>
                  <a:pt x="16" y="137"/>
                  <a:pt x="8" y="117"/>
                  <a:pt x="8" y="96"/>
                </a:cubicBezTo>
                <a:cubicBezTo>
                  <a:pt x="8" y="47"/>
                  <a:pt x="48" y="8"/>
                  <a:pt x="96" y="8"/>
                </a:cubicBezTo>
                <a:cubicBezTo>
                  <a:pt x="145" y="8"/>
                  <a:pt x="184" y="47"/>
                  <a:pt x="184" y="96"/>
                </a:cubicBezTo>
                <a:cubicBezTo>
                  <a:pt x="184" y="117"/>
                  <a:pt x="177" y="137"/>
                  <a:pt x="164" y="1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6" tIns="45718" rIns="91436" bIns="45718" numCol="1" anchor="t" anchorCtr="0" compatLnSpc="1"/>
          <a:lstStyle/>
          <a:p>
            <a:pPr>
              <a:lnSpc>
                <a:spcPct val="130000"/>
              </a:lnSpc>
            </a:pPr>
            <a:endParaRPr lang="zh-CN" altLang="en-US"/>
          </a:p>
        </p:txBody>
      </p:sp>
      <p:grpSp>
        <p:nvGrpSpPr>
          <p:cNvPr id="66" name="组合 65"/>
          <p:cNvGrpSpPr/>
          <p:nvPr/>
        </p:nvGrpSpPr>
        <p:grpSpPr>
          <a:xfrm>
            <a:off x="7921970" y="3544553"/>
            <a:ext cx="452025" cy="452025"/>
            <a:chOff x="413379" y="7611656"/>
            <a:chExt cx="452025" cy="452025"/>
          </a:xfrm>
        </p:grpSpPr>
        <p:sp>
          <p:nvSpPr>
            <p:cNvPr id="67" name="Freeform 28"/>
            <p:cNvSpPr>
              <a:spLocks noEditPoints="1"/>
            </p:cNvSpPr>
            <p:nvPr/>
          </p:nvSpPr>
          <p:spPr bwMode="auto">
            <a:xfrm>
              <a:off x="413379" y="7611656"/>
              <a:ext cx="452025" cy="452025"/>
            </a:xfrm>
            <a:custGeom>
              <a:avLst/>
              <a:gdLst>
                <a:gd name="T0" fmla="*/ 100 w 200"/>
                <a:gd name="T1" fmla="*/ 0 h 200"/>
                <a:gd name="T2" fmla="*/ 100 w 200"/>
                <a:gd name="T3" fmla="*/ 0 h 200"/>
                <a:gd name="T4" fmla="*/ 100 w 200"/>
                <a:gd name="T5" fmla="*/ 0 h 200"/>
                <a:gd name="T6" fmla="*/ 100 w 200"/>
                <a:gd name="T7" fmla="*/ 0 h 200"/>
                <a:gd name="T8" fmla="*/ 0 w 200"/>
                <a:gd name="T9" fmla="*/ 100 h 200"/>
                <a:gd name="T10" fmla="*/ 100 w 200"/>
                <a:gd name="T11" fmla="*/ 200 h 200"/>
                <a:gd name="T12" fmla="*/ 100 w 200"/>
                <a:gd name="T13" fmla="*/ 200 h 200"/>
                <a:gd name="T14" fmla="*/ 100 w 200"/>
                <a:gd name="T15" fmla="*/ 200 h 200"/>
                <a:gd name="T16" fmla="*/ 100 w 200"/>
                <a:gd name="T17" fmla="*/ 200 h 200"/>
                <a:gd name="T18" fmla="*/ 200 w 200"/>
                <a:gd name="T19" fmla="*/ 100 h 200"/>
                <a:gd name="T20" fmla="*/ 100 w 200"/>
                <a:gd name="T21" fmla="*/ 0 h 200"/>
                <a:gd name="T22" fmla="*/ 100 w 200"/>
                <a:gd name="T23" fmla="*/ 192 h 200"/>
                <a:gd name="T24" fmla="*/ 100 w 200"/>
                <a:gd name="T25" fmla="*/ 192 h 200"/>
                <a:gd name="T26" fmla="*/ 100 w 200"/>
                <a:gd name="T27" fmla="*/ 192 h 200"/>
                <a:gd name="T28" fmla="*/ 100 w 200"/>
                <a:gd name="T29" fmla="*/ 192 h 200"/>
                <a:gd name="T30" fmla="*/ 8 w 200"/>
                <a:gd name="T31" fmla="*/ 100 h 200"/>
                <a:gd name="T32" fmla="*/ 100 w 200"/>
                <a:gd name="T33" fmla="*/ 8 h 200"/>
                <a:gd name="T34" fmla="*/ 100 w 200"/>
                <a:gd name="T35" fmla="*/ 8 h 200"/>
                <a:gd name="T36" fmla="*/ 100 w 200"/>
                <a:gd name="T37" fmla="*/ 8 h 200"/>
                <a:gd name="T38" fmla="*/ 100 w 200"/>
                <a:gd name="T39" fmla="*/ 8 h 200"/>
                <a:gd name="T40" fmla="*/ 192 w 200"/>
                <a:gd name="T41" fmla="*/ 100 h 200"/>
                <a:gd name="T42" fmla="*/ 100 w 200"/>
                <a:gd name="T43"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5"/>
                    <a:pt x="0" y="100"/>
                  </a:cubicBezTo>
                  <a:cubicBezTo>
                    <a:pt x="0" y="155"/>
                    <a:pt x="45" y="200"/>
                    <a:pt x="100" y="200"/>
                  </a:cubicBezTo>
                  <a:cubicBezTo>
                    <a:pt x="100" y="200"/>
                    <a:pt x="100" y="200"/>
                    <a:pt x="100" y="200"/>
                  </a:cubicBezTo>
                  <a:cubicBezTo>
                    <a:pt x="100" y="200"/>
                    <a:pt x="100" y="200"/>
                    <a:pt x="100" y="200"/>
                  </a:cubicBezTo>
                  <a:cubicBezTo>
                    <a:pt x="100" y="200"/>
                    <a:pt x="100" y="200"/>
                    <a:pt x="100" y="200"/>
                  </a:cubicBezTo>
                  <a:cubicBezTo>
                    <a:pt x="156" y="200"/>
                    <a:pt x="200" y="155"/>
                    <a:pt x="200" y="100"/>
                  </a:cubicBezTo>
                  <a:cubicBezTo>
                    <a:pt x="200" y="45"/>
                    <a:pt x="156" y="0"/>
                    <a:pt x="100" y="0"/>
                  </a:cubicBezTo>
                  <a:close/>
                  <a:moveTo>
                    <a:pt x="100" y="192"/>
                  </a:moveTo>
                  <a:cubicBezTo>
                    <a:pt x="100" y="192"/>
                    <a:pt x="100" y="192"/>
                    <a:pt x="100" y="192"/>
                  </a:cubicBezTo>
                  <a:cubicBezTo>
                    <a:pt x="100" y="192"/>
                    <a:pt x="100" y="192"/>
                    <a:pt x="100" y="192"/>
                  </a:cubicBezTo>
                  <a:cubicBezTo>
                    <a:pt x="100" y="192"/>
                    <a:pt x="100" y="192"/>
                    <a:pt x="100" y="192"/>
                  </a:cubicBezTo>
                  <a:cubicBezTo>
                    <a:pt x="50" y="192"/>
                    <a:pt x="8" y="151"/>
                    <a:pt x="8" y="100"/>
                  </a:cubicBezTo>
                  <a:cubicBezTo>
                    <a:pt x="8" y="49"/>
                    <a:pt x="50" y="8"/>
                    <a:pt x="100" y="8"/>
                  </a:cubicBezTo>
                  <a:cubicBezTo>
                    <a:pt x="100" y="8"/>
                    <a:pt x="100" y="8"/>
                    <a:pt x="100" y="8"/>
                  </a:cubicBezTo>
                  <a:cubicBezTo>
                    <a:pt x="100" y="8"/>
                    <a:pt x="100" y="8"/>
                    <a:pt x="100" y="8"/>
                  </a:cubicBezTo>
                  <a:cubicBezTo>
                    <a:pt x="100" y="8"/>
                    <a:pt x="100" y="8"/>
                    <a:pt x="100" y="8"/>
                  </a:cubicBezTo>
                  <a:cubicBezTo>
                    <a:pt x="151" y="8"/>
                    <a:pt x="192" y="49"/>
                    <a:pt x="192" y="100"/>
                  </a:cubicBezTo>
                  <a:cubicBezTo>
                    <a:pt x="192" y="151"/>
                    <a:pt x="151" y="192"/>
                    <a:pt x="100" y="1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68" name="Freeform 29"/>
            <p:cNvSpPr/>
            <p:nvPr/>
          </p:nvSpPr>
          <p:spPr bwMode="auto">
            <a:xfrm>
              <a:off x="648470" y="7745447"/>
              <a:ext cx="74541" cy="83142"/>
            </a:xfrm>
            <a:custGeom>
              <a:avLst/>
              <a:gdLst>
                <a:gd name="T0" fmla="*/ 28 w 33"/>
                <a:gd name="T1" fmla="*/ 0 h 37"/>
                <a:gd name="T2" fmla="*/ 0 w 33"/>
                <a:gd name="T3" fmla="*/ 4 h 37"/>
                <a:gd name="T4" fmla="*/ 0 w 33"/>
                <a:gd name="T5" fmla="*/ 37 h 37"/>
                <a:gd name="T6" fmla="*/ 33 w 33"/>
                <a:gd name="T7" fmla="*/ 37 h 37"/>
                <a:gd name="T8" fmla="*/ 28 w 33"/>
                <a:gd name="T9" fmla="*/ 0 h 37"/>
              </a:gdLst>
              <a:ahLst/>
              <a:cxnLst>
                <a:cxn ang="0">
                  <a:pos x="T0" y="T1"/>
                </a:cxn>
                <a:cxn ang="0">
                  <a:pos x="T2" y="T3"/>
                </a:cxn>
                <a:cxn ang="0">
                  <a:pos x="T4" y="T5"/>
                </a:cxn>
                <a:cxn ang="0">
                  <a:pos x="T6" y="T7"/>
                </a:cxn>
                <a:cxn ang="0">
                  <a:pos x="T8" y="T9"/>
                </a:cxn>
              </a:cxnLst>
              <a:rect l="0" t="0" r="r" b="b"/>
              <a:pathLst>
                <a:path w="33" h="37">
                  <a:moveTo>
                    <a:pt x="28" y="0"/>
                  </a:moveTo>
                  <a:cubicBezTo>
                    <a:pt x="19" y="3"/>
                    <a:pt x="10" y="4"/>
                    <a:pt x="0" y="4"/>
                  </a:cubicBezTo>
                  <a:cubicBezTo>
                    <a:pt x="0" y="37"/>
                    <a:pt x="0" y="37"/>
                    <a:pt x="0" y="37"/>
                  </a:cubicBezTo>
                  <a:cubicBezTo>
                    <a:pt x="33" y="37"/>
                    <a:pt x="33" y="37"/>
                    <a:pt x="33" y="37"/>
                  </a:cubicBezTo>
                  <a:cubicBezTo>
                    <a:pt x="33" y="23"/>
                    <a:pt x="31" y="11"/>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69" name="Freeform 30"/>
            <p:cNvSpPr/>
            <p:nvPr/>
          </p:nvSpPr>
          <p:spPr bwMode="auto">
            <a:xfrm>
              <a:off x="648470" y="7649882"/>
              <a:ext cx="58295" cy="88876"/>
            </a:xfrm>
            <a:custGeom>
              <a:avLst/>
              <a:gdLst>
                <a:gd name="T0" fmla="*/ 0 w 26"/>
                <a:gd name="T1" fmla="*/ 0 h 39"/>
                <a:gd name="T2" fmla="*/ 0 w 26"/>
                <a:gd name="T3" fmla="*/ 39 h 39"/>
                <a:gd name="T4" fmla="*/ 26 w 26"/>
                <a:gd name="T5" fmla="*/ 35 h 39"/>
                <a:gd name="T6" fmla="*/ 0 w 26"/>
                <a:gd name="T7" fmla="*/ 0 h 39"/>
              </a:gdLst>
              <a:ahLst/>
              <a:cxnLst>
                <a:cxn ang="0">
                  <a:pos x="T0" y="T1"/>
                </a:cxn>
                <a:cxn ang="0">
                  <a:pos x="T2" y="T3"/>
                </a:cxn>
                <a:cxn ang="0">
                  <a:pos x="T4" y="T5"/>
                </a:cxn>
                <a:cxn ang="0">
                  <a:pos x="T6" y="T7"/>
                </a:cxn>
              </a:cxnLst>
              <a:rect l="0" t="0" r="r" b="b"/>
              <a:pathLst>
                <a:path w="26" h="39">
                  <a:moveTo>
                    <a:pt x="0" y="0"/>
                  </a:moveTo>
                  <a:cubicBezTo>
                    <a:pt x="0" y="39"/>
                    <a:pt x="0" y="39"/>
                    <a:pt x="0" y="39"/>
                  </a:cubicBezTo>
                  <a:cubicBezTo>
                    <a:pt x="9" y="39"/>
                    <a:pt x="18" y="37"/>
                    <a:pt x="26" y="35"/>
                  </a:cubicBezTo>
                  <a:cubicBezTo>
                    <a:pt x="20" y="15"/>
                    <a:pt x="10"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0" name="Freeform 31"/>
            <p:cNvSpPr/>
            <p:nvPr/>
          </p:nvSpPr>
          <p:spPr bwMode="auto">
            <a:xfrm>
              <a:off x="571062" y="7647970"/>
              <a:ext cx="59250" cy="90787"/>
            </a:xfrm>
            <a:custGeom>
              <a:avLst/>
              <a:gdLst>
                <a:gd name="T0" fmla="*/ 0 w 26"/>
                <a:gd name="T1" fmla="*/ 36 h 40"/>
                <a:gd name="T2" fmla="*/ 26 w 26"/>
                <a:gd name="T3" fmla="*/ 40 h 40"/>
                <a:gd name="T4" fmla="*/ 26 w 26"/>
                <a:gd name="T5" fmla="*/ 0 h 40"/>
                <a:gd name="T6" fmla="*/ 0 w 26"/>
                <a:gd name="T7" fmla="*/ 36 h 40"/>
              </a:gdLst>
              <a:ahLst/>
              <a:cxnLst>
                <a:cxn ang="0">
                  <a:pos x="T0" y="T1"/>
                </a:cxn>
                <a:cxn ang="0">
                  <a:pos x="T2" y="T3"/>
                </a:cxn>
                <a:cxn ang="0">
                  <a:pos x="T4" y="T5"/>
                </a:cxn>
                <a:cxn ang="0">
                  <a:pos x="T6" y="T7"/>
                </a:cxn>
              </a:cxnLst>
              <a:rect l="0" t="0" r="r" b="b"/>
              <a:pathLst>
                <a:path w="26" h="40">
                  <a:moveTo>
                    <a:pt x="0" y="36"/>
                  </a:moveTo>
                  <a:cubicBezTo>
                    <a:pt x="9" y="38"/>
                    <a:pt x="17" y="40"/>
                    <a:pt x="26" y="40"/>
                  </a:cubicBezTo>
                  <a:cubicBezTo>
                    <a:pt x="26" y="0"/>
                    <a:pt x="26" y="0"/>
                    <a:pt x="26" y="0"/>
                  </a:cubicBezTo>
                  <a:cubicBezTo>
                    <a:pt x="17" y="3"/>
                    <a:pt x="7" y="16"/>
                    <a:pt x="0"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1" name="Freeform 32"/>
            <p:cNvSpPr/>
            <p:nvPr/>
          </p:nvSpPr>
          <p:spPr bwMode="auto">
            <a:xfrm>
              <a:off x="684786" y="7652749"/>
              <a:ext cx="89832" cy="71674"/>
            </a:xfrm>
            <a:custGeom>
              <a:avLst/>
              <a:gdLst>
                <a:gd name="T0" fmla="*/ 40 w 40"/>
                <a:gd name="T1" fmla="*/ 23 h 32"/>
                <a:gd name="T2" fmla="*/ 0 w 40"/>
                <a:gd name="T3" fmla="*/ 0 h 32"/>
                <a:gd name="T4" fmla="*/ 17 w 40"/>
                <a:gd name="T5" fmla="*/ 32 h 32"/>
                <a:gd name="T6" fmla="*/ 40 w 40"/>
                <a:gd name="T7" fmla="*/ 23 h 32"/>
              </a:gdLst>
              <a:ahLst/>
              <a:cxnLst>
                <a:cxn ang="0">
                  <a:pos x="T0" y="T1"/>
                </a:cxn>
                <a:cxn ang="0">
                  <a:pos x="T2" y="T3"/>
                </a:cxn>
                <a:cxn ang="0">
                  <a:pos x="T4" y="T5"/>
                </a:cxn>
                <a:cxn ang="0">
                  <a:pos x="T6" y="T7"/>
                </a:cxn>
              </a:cxnLst>
              <a:rect l="0" t="0" r="r" b="b"/>
              <a:pathLst>
                <a:path w="40" h="32">
                  <a:moveTo>
                    <a:pt x="40" y="23"/>
                  </a:moveTo>
                  <a:cubicBezTo>
                    <a:pt x="29" y="12"/>
                    <a:pt x="16" y="4"/>
                    <a:pt x="0" y="0"/>
                  </a:cubicBezTo>
                  <a:cubicBezTo>
                    <a:pt x="7" y="8"/>
                    <a:pt x="13" y="19"/>
                    <a:pt x="17" y="32"/>
                  </a:cubicBezTo>
                  <a:cubicBezTo>
                    <a:pt x="25" y="30"/>
                    <a:pt x="33" y="27"/>
                    <a:pt x="4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2" name="Freeform 33"/>
            <p:cNvSpPr/>
            <p:nvPr/>
          </p:nvSpPr>
          <p:spPr bwMode="auto">
            <a:xfrm>
              <a:off x="726835" y="7717733"/>
              <a:ext cx="102255" cy="110857"/>
            </a:xfrm>
            <a:custGeom>
              <a:avLst/>
              <a:gdLst>
                <a:gd name="T0" fmla="*/ 5 w 45"/>
                <a:gd name="T1" fmla="*/ 49 h 49"/>
                <a:gd name="T2" fmla="*/ 45 w 45"/>
                <a:gd name="T3" fmla="*/ 49 h 49"/>
                <a:gd name="T4" fmla="*/ 26 w 45"/>
                <a:gd name="T5" fmla="*/ 0 h 49"/>
                <a:gd name="T6" fmla="*/ 0 w 45"/>
                <a:gd name="T7" fmla="*/ 11 h 49"/>
                <a:gd name="T8" fmla="*/ 5 w 45"/>
                <a:gd name="T9" fmla="*/ 49 h 49"/>
              </a:gdLst>
              <a:ahLst/>
              <a:cxnLst>
                <a:cxn ang="0">
                  <a:pos x="T0" y="T1"/>
                </a:cxn>
                <a:cxn ang="0">
                  <a:pos x="T2" y="T3"/>
                </a:cxn>
                <a:cxn ang="0">
                  <a:pos x="T4" y="T5"/>
                </a:cxn>
                <a:cxn ang="0">
                  <a:pos x="T6" y="T7"/>
                </a:cxn>
                <a:cxn ang="0">
                  <a:pos x="T8" y="T9"/>
                </a:cxn>
              </a:cxnLst>
              <a:rect l="0" t="0" r="r" b="b"/>
              <a:pathLst>
                <a:path w="45" h="49">
                  <a:moveTo>
                    <a:pt x="5" y="49"/>
                  </a:moveTo>
                  <a:cubicBezTo>
                    <a:pt x="45" y="49"/>
                    <a:pt x="45" y="49"/>
                    <a:pt x="45" y="49"/>
                  </a:cubicBezTo>
                  <a:cubicBezTo>
                    <a:pt x="45" y="30"/>
                    <a:pt x="38" y="13"/>
                    <a:pt x="26" y="0"/>
                  </a:cubicBezTo>
                  <a:cubicBezTo>
                    <a:pt x="18" y="4"/>
                    <a:pt x="9" y="8"/>
                    <a:pt x="0" y="11"/>
                  </a:cubicBezTo>
                  <a:cubicBezTo>
                    <a:pt x="3" y="22"/>
                    <a:pt x="5" y="35"/>
                    <a:pt x="5"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3" name="Freeform 34"/>
            <p:cNvSpPr/>
            <p:nvPr/>
          </p:nvSpPr>
          <p:spPr bwMode="auto">
            <a:xfrm>
              <a:off x="557683" y="7745447"/>
              <a:ext cx="72630" cy="83142"/>
            </a:xfrm>
            <a:custGeom>
              <a:avLst/>
              <a:gdLst>
                <a:gd name="T0" fmla="*/ 0 w 32"/>
                <a:gd name="T1" fmla="*/ 37 h 37"/>
                <a:gd name="T2" fmla="*/ 32 w 32"/>
                <a:gd name="T3" fmla="*/ 37 h 37"/>
                <a:gd name="T4" fmla="*/ 32 w 32"/>
                <a:gd name="T5" fmla="*/ 4 h 37"/>
                <a:gd name="T6" fmla="*/ 4 w 32"/>
                <a:gd name="T7" fmla="*/ 0 h 37"/>
                <a:gd name="T8" fmla="*/ 0 w 32"/>
                <a:gd name="T9" fmla="*/ 37 h 37"/>
              </a:gdLst>
              <a:ahLst/>
              <a:cxnLst>
                <a:cxn ang="0">
                  <a:pos x="T0" y="T1"/>
                </a:cxn>
                <a:cxn ang="0">
                  <a:pos x="T2" y="T3"/>
                </a:cxn>
                <a:cxn ang="0">
                  <a:pos x="T4" y="T5"/>
                </a:cxn>
                <a:cxn ang="0">
                  <a:pos x="T6" y="T7"/>
                </a:cxn>
                <a:cxn ang="0">
                  <a:pos x="T8" y="T9"/>
                </a:cxn>
              </a:cxnLst>
              <a:rect l="0" t="0" r="r" b="b"/>
              <a:pathLst>
                <a:path w="32" h="37">
                  <a:moveTo>
                    <a:pt x="0" y="37"/>
                  </a:moveTo>
                  <a:cubicBezTo>
                    <a:pt x="32" y="37"/>
                    <a:pt x="32" y="37"/>
                    <a:pt x="32" y="37"/>
                  </a:cubicBezTo>
                  <a:cubicBezTo>
                    <a:pt x="32" y="4"/>
                    <a:pt x="32" y="4"/>
                    <a:pt x="32" y="4"/>
                  </a:cubicBezTo>
                  <a:cubicBezTo>
                    <a:pt x="23" y="4"/>
                    <a:pt x="13" y="3"/>
                    <a:pt x="4" y="0"/>
                  </a:cubicBezTo>
                  <a:cubicBezTo>
                    <a:pt x="2" y="11"/>
                    <a:pt x="0" y="23"/>
                    <a:pt x="0"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4" name="Freeform 35"/>
            <p:cNvSpPr/>
            <p:nvPr/>
          </p:nvSpPr>
          <p:spPr bwMode="auto">
            <a:xfrm>
              <a:off x="648470" y="7846747"/>
              <a:ext cx="74541" cy="81230"/>
            </a:xfrm>
            <a:custGeom>
              <a:avLst/>
              <a:gdLst>
                <a:gd name="T0" fmla="*/ 33 w 33"/>
                <a:gd name="T1" fmla="*/ 0 h 36"/>
                <a:gd name="T2" fmla="*/ 0 w 33"/>
                <a:gd name="T3" fmla="*/ 0 h 36"/>
                <a:gd name="T4" fmla="*/ 0 w 33"/>
                <a:gd name="T5" fmla="*/ 33 h 36"/>
                <a:gd name="T6" fmla="*/ 28 w 33"/>
                <a:gd name="T7" fmla="*/ 36 h 36"/>
                <a:gd name="T8" fmla="*/ 33 w 33"/>
                <a:gd name="T9" fmla="*/ 0 h 36"/>
              </a:gdLst>
              <a:ahLst/>
              <a:cxnLst>
                <a:cxn ang="0">
                  <a:pos x="T0" y="T1"/>
                </a:cxn>
                <a:cxn ang="0">
                  <a:pos x="T2" y="T3"/>
                </a:cxn>
                <a:cxn ang="0">
                  <a:pos x="T4" y="T5"/>
                </a:cxn>
                <a:cxn ang="0">
                  <a:pos x="T6" y="T7"/>
                </a:cxn>
                <a:cxn ang="0">
                  <a:pos x="T8" y="T9"/>
                </a:cxn>
              </a:cxnLst>
              <a:rect l="0" t="0" r="r" b="b"/>
              <a:pathLst>
                <a:path w="33" h="36">
                  <a:moveTo>
                    <a:pt x="33" y="0"/>
                  </a:moveTo>
                  <a:cubicBezTo>
                    <a:pt x="0" y="0"/>
                    <a:pt x="0" y="0"/>
                    <a:pt x="0" y="0"/>
                  </a:cubicBezTo>
                  <a:cubicBezTo>
                    <a:pt x="0" y="33"/>
                    <a:pt x="0" y="33"/>
                    <a:pt x="0" y="33"/>
                  </a:cubicBezTo>
                  <a:cubicBezTo>
                    <a:pt x="10" y="33"/>
                    <a:pt x="19" y="34"/>
                    <a:pt x="28" y="36"/>
                  </a:cubicBezTo>
                  <a:cubicBezTo>
                    <a:pt x="31" y="26"/>
                    <a:pt x="33" y="13"/>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5" name="Freeform 36"/>
            <p:cNvSpPr/>
            <p:nvPr/>
          </p:nvSpPr>
          <p:spPr bwMode="auto">
            <a:xfrm>
              <a:off x="557683" y="7846747"/>
              <a:ext cx="72630" cy="81230"/>
            </a:xfrm>
            <a:custGeom>
              <a:avLst/>
              <a:gdLst>
                <a:gd name="T0" fmla="*/ 4 w 32"/>
                <a:gd name="T1" fmla="*/ 36 h 36"/>
                <a:gd name="T2" fmla="*/ 32 w 32"/>
                <a:gd name="T3" fmla="*/ 33 h 36"/>
                <a:gd name="T4" fmla="*/ 32 w 32"/>
                <a:gd name="T5" fmla="*/ 0 h 36"/>
                <a:gd name="T6" fmla="*/ 0 w 32"/>
                <a:gd name="T7" fmla="*/ 0 h 36"/>
                <a:gd name="T8" fmla="*/ 4 w 32"/>
                <a:gd name="T9" fmla="*/ 36 h 36"/>
              </a:gdLst>
              <a:ahLst/>
              <a:cxnLst>
                <a:cxn ang="0">
                  <a:pos x="T0" y="T1"/>
                </a:cxn>
                <a:cxn ang="0">
                  <a:pos x="T2" y="T3"/>
                </a:cxn>
                <a:cxn ang="0">
                  <a:pos x="T4" y="T5"/>
                </a:cxn>
                <a:cxn ang="0">
                  <a:pos x="T6" y="T7"/>
                </a:cxn>
                <a:cxn ang="0">
                  <a:pos x="T8" y="T9"/>
                </a:cxn>
              </a:cxnLst>
              <a:rect l="0" t="0" r="r" b="b"/>
              <a:pathLst>
                <a:path w="32" h="36">
                  <a:moveTo>
                    <a:pt x="4" y="36"/>
                  </a:moveTo>
                  <a:cubicBezTo>
                    <a:pt x="13" y="34"/>
                    <a:pt x="23" y="33"/>
                    <a:pt x="32" y="33"/>
                  </a:cubicBezTo>
                  <a:cubicBezTo>
                    <a:pt x="32" y="0"/>
                    <a:pt x="32" y="0"/>
                    <a:pt x="32" y="0"/>
                  </a:cubicBezTo>
                  <a:cubicBezTo>
                    <a:pt x="0" y="0"/>
                    <a:pt x="0" y="0"/>
                    <a:pt x="0" y="0"/>
                  </a:cubicBezTo>
                  <a:cubicBezTo>
                    <a:pt x="0" y="13"/>
                    <a:pt x="2" y="26"/>
                    <a:pt x="4"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6" name="Freeform 37"/>
            <p:cNvSpPr/>
            <p:nvPr/>
          </p:nvSpPr>
          <p:spPr bwMode="auto">
            <a:xfrm>
              <a:off x="571062" y="7937534"/>
              <a:ext cx="59250" cy="87920"/>
            </a:xfrm>
            <a:custGeom>
              <a:avLst/>
              <a:gdLst>
                <a:gd name="T0" fmla="*/ 26 w 26"/>
                <a:gd name="T1" fmla="*/ 39 h 39"/>
                <a:gd name="T2" fmla="*/ 26 w 26"/>
                <a:gd name="T3" fmla="*/ 0 h 39"/>
                <a:gd name="T4" fmla="*/ 0 w 26"/>
                <a:gd name="T5" fmla="*/ 3 h 39"/>
                <a:gd name="T6" fmla="*/ 26 w 26"/>
                <a:gd name="T7" fmla="*/ 39 h 39"/>
              </a:gdLst>
              <a:ahLst/>
              <a:cxnLst>
                <a:cxn ang="0">
                  <a:pos x="T0" y="T1"/>
                </a:cxn>
                <a:cxn ang="0">
                  <a:pos x="T2" y="T3"/>
                </a:cxn>
                <a:cxn ang="0">
                  <a:pos x="T4" y="T5"/>
                </a:cxn>
                <a:cxn ang="0">
                  <a:pos x="T6" y="T7"/>
                </a:cxn>
              </a:cxnLst>
              <a:rect l="0" t="0" r="r" b="b"/>
              <a:pathLst>
                <a:path w="26" h="39">
                  <a:moveTo>
                    <a:pt x="26" y="39"/>
                  </a:moveTo>
                  <a:cubicBezTo>
                    <a:pt x="26" y="0"/>
                    <a:pt x="26" y="0"/>
                    <a:pt x="26" y="0"/>
                  </a:cubicBezTo>
                  <a:cubicBezTo>
                    <a:pt x="17" y="0"/>
                    <a:pt x="9" y="1"/>
                    <a:pt x="0" y="3"/>
                  </a:cubicBezTo>
                  <a:cubicBezTo>
                    <a:pt x="7" y="23"/>
                    <a:pt x="17" y="37"/>
                    <a:pt x="26"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7" name="Freeform 38"/>
            <p:cNvSpPr/>
            <p:nvPr/>
          </p:nvSpPr>
          <p:spPr bwMode="auto">
            <a:xfrm>
              <a:off x="684786" y="7948047"/>
              <a:ext cx="89832" cy="74541"/>
            </a:xfrm>
            <a:custGeom>
              <a:avLst/>
              <a:gdLst>
                <a:gd name="T0" fmla="*/ 0 w 40"/>
                <a:gd name="T1" fmla="*/ 33 h 33"/>
                <a:gd name="T2" fmla="*/ 40 w 40"/>
                <a:gd name="T3" fmla="*/ 10 h 33"/>
                <a:gd name="T4" fmla="*/ 17 w 40"/>
                <a:gd name="T5" fmla="*/ 0 h 33"/>
                <a:gd name="T6" fmla="*/ 0 w 40"/>
                <a:gd name="T7" fmla="*/ 33 h 33"/>
              </a:gdLst>
              <a:ahLst/>
              <a:cxnLst>
                <a:cxn ang="0">
                  <a:pos x="T0" y="T1"/>
                </a:cxn>
                <a:cxn ang="0">
                  <a:pos x="T2" y="T3"/>
                </a:cxn>
                <a:cxn ang="0">
                  <a:pos x="T4" y="T5"/>
                </a:cxn>
                <a:cxn ang="0">
                  <a:pos x="T6" y="T7"/>
                </a:cxn>
              </a:cxnLst>
              <a:rect l="0" t="0" r="r" b="b"/>
              <a:pathLst>
                <a:path w="40" h="33">
                  <a:moveTo>
                    <a:pt x="0" y="33"/>
                  </a:moveTo>
                  <a:cubicBezTo>
                    <a:pt x="16" y="29"/>
                    <a:pt x="30" y="21"/>
                    <a:pt x="40" y="10"/>
                  </a:cubicBezTo>
                  <a:cubicBezTo>
                    <a:pt x="33" y="6"/>
                    <a:pt x="25" y="3"/>
                    <a:pt x="17" y="0"/>
                  </a:cubicBezTo>
                  <a:cubicBezTo>
                    <a:pt x="13" y="14"/>
                    <a:pt x="7" y="25"/>
                    <a:pt x="0"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8" name="Freeform 39"/>
            <p:cNvSpPr/>
            <p:nvPr/>
          </p:nvSpPr>
          <p:spPr bwMode="auto">
            <a:xfrm>
              <a:off x="506078" y="7652749"/>
              <a:ext cx="89832" cy="71674"/>
            </a:xfrm>
            <a:custGeom>
              <a:avLst/>
              <a:gdLst>
                <a:gd name="T0" fmla="*/ 40 w 40"/>
                <a:gd name="T1" fmla="*/ 0 h 32"/>
                <a:gd name="T2" fmla="*/ 0 w 40"/>
                <a:gd name="T3" fmla="*/ 23 h 32"/>
                <a:gd name="T4" fmla="*/ 22 w 40"/>
                <a:gd name="T5" fmla="*/ 32 h 32"/>
                <a:gd name="T6" fmla="*/ 40 w 40"/>
                <a:gd name="T7" fmla="*/ 0 h 32"/>
              </a:gdLst>
              <a:ahLst/>
              <a:cxnLst>
                <a:cxn ang="0">
                  <a:pos x="T0" y="T1"/>
                </a:cxn>
                <a:cxn ang="0">
                  <a:pos x="T2" y="T3"/>
                </a:cxn>
                <a:cxn ang="0">
                  <a:pos x="T4" y="T5"/>
                </a:cxn>
                <a:cxn ang="0">
                  <a:pos x="T6" y="T7"/>
                </a:cxn>
              </a:cxnLst>
              <a:rect l="0" t="0" r="r" b="b"/>
              <a:pathLst>
                <a:path w="40" h="32">
                  <a:moveTo>
                    <a:pt x="40" y="0"/>
                  </a:moveTo>
                  <a:cubicBezTo>
                    <a:pt x="24" y="4"/>
                    <a:pt x="10" y="12"/>
                    <a:pt x="0" y="23"/>
                  </a:cubicBezTo>
                  <a:cubicBezTo>
                    <a:pt x="7" y="27"/>
                    <a:pt x="14" y="30"/>
                    <a:pt x="22" y="32"/>
                  </a:cubicBezTo>
                  <a:cubicBezTo>
                    <a:pt x="27" y="19"/>
                    <a:pt x="33" y="8"/>
                    <a:pt x="4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9" name="Freeform 40"/>
            <p:cNvSpPr/>
            <p:nvPr/>
          </p:nvSpPr>
          <p:spPr bwMode="auto">
            <a:xfrm>
              <a:off x="726835" y="7846747"/>
              <a:ext cx="102255" cy="110857"/>
            </a:xfrm>
            <a:custGeom>
              <a:avLst/>
              <a:gdLst>
                <a:gd name="T0" fmla="*/ 0 w 45"/>
                <a:gd name="T1" fmla="*/ 38 h 49"/>
                <a:gd name="T2" fmla="*/ 26 w 45"/>
                <a:gd name="T3" fmla="*/ 49 h 49"/>
                <a:gd name="T4" fmla="*/ 45 w 45"/>
                <a:gd name="T5" fmla="*/ 0 h 49"/>
                <a:gd name="T6" fmla="*/ 5 w 45"/>
                <a:gd name="T7" fmla="*/ 0 h 49"/>
                <a:gd name="T8" fmla="*/ 0 w 45"/>
                <a:gd name="T9" fmla="*/ 38 h 49"/>
              </a:gdLst>
              <a:ahLst/>
              <a:cxnLst>
                <a:cxn ang="0">
                  <a:pos x="T0" y="T1"/>
                </a:cxn>
                <a:cxn ang="0">
                  <a:pos x="T2" y="T3"/>
                </a:cxn>
                <a:cxn ang="0">
                  <a:pos x="T4" y="T5"/>
                </a:cxn>
                <a:cxn ang="0">
                  <a:pos x="T6" y="T7"/>
                </a:cxn>
                <a:cxn ang="0">
                  <a:pos x="T8" y="T9"/>
                </a:cxn>
              </a:cxnLst>
              <a:rect l="0" t="0" r="r" b="b"/>
              <a:pathLst>
                <a:path w="45" h="49">
                  <a:moveTo>
                    <a:pt x="0" y="38"/>
                  </a:moveTo>
                  <a:cubicBezTo>
                    <a:pt x="10" y="41"/>
                    <a:pt x="18" y="45"/>
                    <a:pt x="26" y="49"/>
                  </a:cubicBezTo>
                  <a:cubicBezTo>
                    <a:pt x="38" y="36"/>
                    <a:pt x="45" y="19"/>
                    <a:pt x="45" y="0"/>
                  </a:cubicBezTo>
                  <a:cubicBezTo>
                    <a:pt x="5" y="0"/>
                    <a:pt x="5" y="0"/>
                    <a:pt x="5" y="0"/>
                  </a:cubicBezTo>
                  <a:cubicBezTo>
                    <a:pt x="5" y="14"/>
                    <a:pt x="3" y="27"/>
                    <a:pt x="0"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80" name="Freeform 41"/>
            <p:cNvSpPr/>
            <p:nvPr/>
          </p:nvSpPr>
          <p:spPr bwMode="auto">
            <a:xfrm>
              <a:off x="648470" y="7937534"/>
              <a:ext cx="58295" cy="87920"/>
            </a:xfrm>
            <a:custGeom>
              <a:avLst/>
              <a:gdLst>
                <a:gd name="T0" fmla="*/ 0 w 26"/>
                <a:gd name="T1" fmla="*/ 0 h 39"/>
                <a:gd name="T2" fmla="*/ 0 w 26"/>
                <a:gd name="T3" fmla="*/ 39 h 39"/>
                <a:gd name="T4" fmla="*/ 26 w 26"/>
                <a:gd name="T5" fmla="*/ 3 h 39"/>
                <a:gd name="T6" fmla="*/ 0 w 26"/>
                <a:gd name="T7" fmla="*/ 0 h 39"/>
              </a:gdLst>
              <a:ahLst/>
              <a:cxnLst>
                <a:cxn ang="0">
                  <a:pos x="T0" y="T1"/>
                </a:cxn>
                <a:cxn ang="0">
                  <a:pos x="T2" y="T3"/>
                </a:cxn>
                <a:cxn ang="0">
                  <a:pos x="T4" y="T5"/>
                </a:cxn>
                <a:cxn ang="0">
                  <a:pos x="T6" y="T7"/>
                </a:cxn>
              </a:cxnLst>
              <a:rect l="0" t="0" r="r" b="b"/>
              <a:pathLst>
                <a:path w="26" h="39">
                  <a:moveTo>
                    <a:pt x="0" y="0"/>
                  </a:moveTo>
                  <a:cubicBezTo>
                    <a:pt x="0" y="39"/>
                    <a:pt x="0" y="39"/>
                    <a:pt x="0" y="39"/>
                  </a:cubicBezTo>
                  <a:cubicBezTo>
                    <a:pt x="10" y="36"/>
                    <a:pt x="20" y="23"/>
                    <a:pt x="26" y="3"/>
                  </a:cubicBezTo>
                  <a:cubicBezTo>
                    <a:pt x="18" y="1"/>
                    <a:pt x="9"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81" name="Freeform 42"/>
            <p:cNvSpPr/>
            <p:nvPr/>
          </p:nvSpPr>
          <p:spPr bwMode="auto">
            <a:xfrm>
              <a:off x="449694" y="7717733"/>
              <a:ext cx="101300" cy="110857"/>
            </a:xfrm>
            <a:custGeom>
              <a:avLst/>
              <a:gdLst>
                <a:gd name="T0" fmla="*/ 45 w 45"/>
                <a:gd name="T1" fmla="*/ 10 h 49"/>
                <a:gd name="T2" fmla="*/ 19 w 45"/>
                <a:gd name="T3" fmla="*/ 0 h 49"/>
                <a:gd name="T4" fmla="*/ 0 w 45"/>
                <a:gd name="T5" fmla="*/ 49 h 49"/>
                <a:gd name="T6" fmla="*/ 40 w 45"/>
                <a:gd name="T7" fmla="*/ 49 h 49"/>
                <a:gd name="T8" fmla="*/ 45 w 45"/>
                <a:gd name="T9" fmla="*/ 10 h 49"/>
              </a:gdLst>
              <a:ahLst/>
              <a:cxnLst>
                <a:cxn ang="0">
                  <a:pos x="T0" y="T1"/>
                </a:cxn>
                <a:cxn ang="0">
                  <a:pos x="T2" y="T3"/>
                </a:cxn>
                <a:cxn ang="0">
                  <a:pos x="T4" y="T5"/>
                </a:cxn>
                <a:cxn ang="0">
                  <a:pos x="T6" y="T7"/>
                </a:cxn>
                <a:cxn ang="0">
                  <a:pos x="T8" y="T9"/>
                </a:cxn>
              </a:cxnLst>
              <a:rect l="0" t="0" r="r" b="b"/>
              <a:pathLst>
                <a:path w="45" h="49">
                  <a:moveTo>
                    <a:pt x="45" y="10"/>
                  </a:moveTo>
                  <a:cubicBezTo>
                    <a:pt x="36" y="8"/>
                    <a:pt x="28" y="4"/>
                    <a:pt x="19" y="0"/>
                  </a:cubicBezTo>
                  <a:cubicBezTo>
                    <a:pt x="8" y="13"/>
                    <a:pt x="1" y="30"/>
                    <a:pt x="0" y="49"/>
                  </a:cubicBezTo>
                  <a:cubicBezTo>
                    <a:pt x="40" y="49"/>
                    <a:pt x="40" y="49"/>
                    <a:pt x="40" y="49"/>
                  </a:cubicBezTo>
                  <a:cubicBezTo>
                    <a:pt x="41" y="35"/>
                    <a:pt x="42" y="22"/>
                    <a:pt x="45"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82" name="Freeform 43"/>
            <p:cNvSpPr/>
            <p:nvPr/>
          </p:nvSpPr>
          <p:spPr bwMode="auto">
            <a:xfrm>
              <a:off x="449694" y="7846747"/>
              <a:ext cx="101300" cy="110857"/>
            </a:xfrm>
            <a:custGeom>
              <a:avLst/>
              <a:gdLst>
                <a:gd name="T0" fmla="*/ 40 w 45"/>
                <a:gd name="T1" fmla="*/ 0 h 49"/>
                <a:gd name="T2" fmla="*/ 0 w 45"/>
                <a:gd name="T3" fmla="*/ 0 h 49"/>
                <a:gd name="T4" fmla="*/ 19 w 45"/>
                <a:gd name="T5" fmla="*/ 49 h 49"/>
                <a:gd name="T6" fmla="*/ 45 w 45"/>
                <a:gd name="T7" fmla="*/ 38 h 49"/>
                <a:gd name="T8" fmla="*/ 40 w 45"/>
                <a:gd name="T9" fmla="*/ 0 h 49"/>
              </a:gdLst>
              <a:ahLst/>
              <a:cxnLst>
                <a:cxn ang="0">
                  <a:pos x="T0" y="T1"/>
                </a:cxn>
                <a:cxn ang="0">
                  <a:pos x="T2" y="T3"/>
                </a:cxn>
                <a:cxn ang="0">
                  <a:pos x="T4" y="T5"/>
                </a:cxn>
                <a:cxn ang="0">
                  <a:pos x="T6" y="T7"/>
                </a:cxn>
                <a:cxn ang="0">
                  <a:pos x="T8" y="T9"/>
                </a:cxn>
              </a:cxnLst>
              <a:rect l="0" t="0" r="r" b="b"/>
              <a:pathLst>
                <a:path w="45" h="49">
                  <a:moveTo>
                    <a:pt x="40" y="0"/>
                  </a:moveTo>
                  <a:cubicBezTo>
                    <a:pt x="0" y="0"/>
                    <a:pt x="0" y="0"/>
                    <a:pt x="0" y="0"/>
                  </a:cubicBezTo>
                  <a:cubicBezTo>
                    <a:pt x="1" y="19"/>
                    <a:pt x="8" y="36"/>
                    <a:pt x="19" y="49"/>
                  </a:cubicBezTo>
                  <a:cubicBezTo>
                    <a:pt x="28" y="45"/>
                    <a:pt x="36" y="41"/>
                    <a:pt x="45" y="38"/>
                  </a:cubicBezTo>
                  <a:cubicBezTo>
                    <a:pt x="42" y="27"/>
                    <a:pt x="41" y="14"/>
                    <a:pt x="4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83" name="Freeform 44"/>
            <p:cNvSpPr/>
            <p:nvPr/>
          </p:nvSpPr>
          <p:spPr bwMode="auto">
            <a:xfrm>
              <a:off x="503211" y="7948047"/>
              <a:ext cx="92699" cy="74541"/>
            </a:xfrm>
            <a:custGeom>
              <a:avLst/>
              <a:gdLst>
                <a:gd name="T0" fmla="*/ 0 w 41"/>
                <a:gd name="T1" fmla="*/ 10 h 33"/>
                <a:gd name="T2" fmla="*/ 41 w 41"/>
                <a:gd name="T3" fmla="*/ 33 h 33"/>
                <a:gd name="T4" fmla="*/ 23 w 41"/>
                <a:gd name="T5" fmla="*/ 0 h 33"/>
                <a:gd name="T6" fmla="*/ 0 w 41"/>
                <a:gd name="T7" fmla="*/ 10 h 33"/>
              </a:gdLst>
              <a:ahLst/>
              <a:cxnLst>
                <a:cxn ang="0">
                  <a:pos x="T0" y="T1"/>
                </a:cxn>
                <a:cxn ang="0">
                  <a:pos x="T2" y="T3"/>
                </a:cxn>
                <a:cxn ang="0">
                  <a:pos x="T4" y="T5"/>
                </a:cxn>
                <a:cxn ang="0">
                  <a:pos x="T6" y="T7"/>
                </a:cxn>
              </a:cxnLst>
              <a:rect l="0" t="0" r="r" b="b"/>
              <a:pathLst>
                <a:path w="41" h="33">
                  <a:moveTo>
                    <a:pt x="0" y="10"/>
                  </a:moveTo>
                  <a:cubicBezTo>
                    <a:pt x="11" y="21"/>
                    <a:pt x="25" y="29"/>
                    <a:pt x="41" y="33"/>
                  </a:cubicBezTo>
                  <a:cubicBezTo>
                    <a:pt x="33" y="25"/>
                    <a:pt x="28" y="14"/>
                    <a:pt x="23" y="0"/>
                  </a:cubicBezTo>
                  <a:cubicBezTo>
                    <a:pt x="15" y="3"/>
                    <a:pt x="8" y="6"/>
                    <a:pt x="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grpSp>
      <p:sp>
        <p:nvSpPr>
          <p:cNvPr id="84" name="Freeform 79"/>
          <p:cNvSpPr/>
          <p:nvPr/>
        </p:nvSpPr>
        <p:spPr bwMode="auto">
          <a:xfrm>
            <a:off x="9907491" y="3671654"/>
            <a:ext cx="542812" cy="341169"/>
          </a:xfrm>
          <a:custGeom>
            <a:avLst/>
            <a:gdLst>
              <a:gd name="T0" fmla="*/ 197 w 240"/>
              <a:gd name="T1" fmla="*/ 63 h 151"/>
              <a:gd name="T2" fmla="*/ 197 w 240"/>
              <a:gd name="T3" fmla="*/ 62 h 151"/>
              <a:gd name="T4" fmla="*/ 135 w 240"/>
              <a:gd name="T5" fmla="*/ 0 h 151"/>
              <a:gd name="T6" fmla="*/ 79 w 240"/>
              <a:gd name="T7" fmla="*/ 35 h 151"/>
              <a:gd name="T8" fmla="*/ 64 w 240"/>
              <a:gd name="T9" fmla="*/ 31 h 151"/>
              <a:gd name="T10" fmla="*/ 33 w 240"/>
              <a:gd name="T11" fmla="*/ 58 h 151"/>
              <a:gd name="T12" fmla="*/ 0 w 240"/>
              <a:gd name="T13" fmla="*/ 103 h 151"/>
              <a:gd name="T14" fmla="*/ 48 w 240"/>
              <a:gd name="T15" fmla="*/ 151 h 151"/>
              <a:gd name="T16" fmla="*/ 197 w 240"/>
              <a:gd name="T17" fmla="*/ 151 h 151"/>
              <a:gd name="T18" fmla="*/ 197 w 240"/>
              <a:gd name="T19" fmla="*/ 151 h 151"/>
              <a:gd name="T20" fmla="*/ 240 w 240"/>
              <a:gd name="T21" fmla="*/ 107 h 151"/>
              <a:gd name="T22" fmla="*/ 197 w 240"/>
              <a:gd name="T23" fmla="*/ 6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151">
                <a:moveTo>
                  <a:pt x="197" y="63"/>
                </a:moveTo>
                <a:cubicBezTo>
                  <a:pt x="197" y="63"/>
                  <a:pt x="197" y="62"/>
                  <a:pt x="197" y="62"/>
                </a:cubicBezTo>
                <a:cubicBezTo>
                  <a:pt x="197" y="27"/>
                  <a:pt x="169" y="0"/>
                  <a:pt x="135" y="0"/>
                </a:cubicBezTo>
                <a:cubicBezTo>
                  <a:pt x="110" y="0"/>
                  <a:pt x="89" y="14"/>
                  <a:pt x="79" y="35"/>
                </a:cubicBezTo>
                <a:cubicBezTo>
                  <a:pt x="74" y="33"/>
                  <a:pt x="70" y="31"/>
                  <a:pt x="64" y="31"/>
                </a:cubicBezTo>
                <a:cubicBezTo>
                  <a:pt x="49" y="31"/>
                  <a:pt x="35" y="43"/>
                  <a:pt x="33" y="58"/>
                </a:cubicBezTo>
                <a:cubicBezTo>
                  <a:pt x="14" y="65"/>
                  <a:pt x="0" y="82"/>
                  <a:pt x="0" y="103"/>
                </a:cubicBezTo>
                <a:cubicBezTo>
                  <a:pt x="0" y="130"/>
                  <a:pt x="22" y="151"/>
                  <a:pt x="48" y="151"/>
                </a:cubicBezTo>
                <a:cubicBezTo>
                  <a:pt x="197" y="151"/>
                  <a:pt x="197" y="151"/>
                  <a:pt x="197" y="151"/>
                </a:cubicBezTo>
                <a:cubicBezTo>
                  <a:pt x="197" y="151"/>
                  <a:pt x="197" y="151"/>
                  <a:pt x="197" y="151"/>
                </a:cubicBezTo>
                <a:cubicBezTo>
                  <a:pt x="221" y="151"/>
                  <a:pt x="240" y="132"/>
                  <a:pt x="240" y="107"/>
                </a:cubicBezTo>
                <a:cubicBezTo>
                  <a:pt x="240" y="83"/>
                  <a:pt x="221" y="64"/>
                  <a:pt x="197"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6" tIns="45718" rIns="91436" bIns="45718" numCol="1" anchor="t" anchorCtr="0" compatLnSpc="1"/>
          <a:lstStyle/>
          <a:p>
            <a:pPr>
              <a:lnSpc>
                <a:spcPct val="130000"/>
              </a:lnSpc>
            </a:pPr>
            <a:endParaRPr lang="zh-CN" altLang="en-US"/>
          </a:p>
        </p:txBody>
      </p:sp>
      <p:sp>
        <p:nvSpPr>
          <p:cNvPr id="85" name="文本框 84"/>
          <p:cNvSpPr txBox="1"/>
          <p:nvPr/>
        </p:nvSpPr>
        <p:spPr>
          <a:xfrm>
            <a:off x="7316680" y="1296811"/>
            <a:ext cx="1210580" cy="456403"/>
          </a:xfrm>
          <a:prstGeom prst="rect">
            <a:avLst/>
          </a:prstGeom>
          <a:noFill/>
        </p:spPr>
        <p:txBody>
          <a:bodyPr wrap="none" lIns="91436" tIns="45718" rIns="91436" bIns="45718"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误差分析</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86" name="文本框 85"/>
          <p:cNvSpPr txBox="1"/>
          <p:nvPr/>
        </p:nvSpPr>
        <p:spPr>
          <a:xfrm>
            <a:off x="1186389" y="4855704"/>
            <a:ext cx="1210580" cy="456403"/>
          </a:xfrm>
          <a:prstGeom prst="rect">
            <a:avLst/>
          </a:prstGeom>
          <a:noFill/>
        </p:spPr>
        <p:txBody>
          <a:bodyPr wrap="none" lIns="91436" tIns="45718" rIns="91436" bIns="45718"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误差分析</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87" name="文本框 86"/>
          <p:cNvSpPr txBox="1"/>
          <p:nvPr/>
        </p:nvSpPr>
        <p:spPr>
          <a:xfrm>
            <a:off x="5272724" y="4855704"/>
            <a:ext cx="1210580" cy="456403"/>
          </a:xfrm>
          <a:prstGeom prst="rect">
            <a:avLst/>
          </a:prstGeom>
          <a:noFill/>
        </p:spPr>
        <p:txBody>
          <a:bodyPr wrap="none" lIns="91436" tIns="45718" rIns="91436" bIns="45718"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误差分析</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88" name="文本框 87"/>
          <p:cNvSpPr txBox="1"/>
          <p:nvPr/>
        </p:nvSpPr>
        <p:spPr>
          <a:xfrm>
            <a:off x="9432851" y="4855703"/>
            <a:ext cx="1210580" cy="456403"/>
          </a:xfrm>
          <a:prstGeom prst="rect">
            <a:avLst/>
          </a:prstGeom>
          <a:noFill/>
        </p:spPr>
        <p:txBody>
          <a:bodyPr wrap="none" lIns="91436" tIns="45718" rIns="91436" bIns="45718"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误差分析</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8" name="圆角矩形 17"/>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5</a:t>
            </a:r>
            <a:endParaRPr lang="zh-CN" altLang="en-US" sz="3600" dirty="0"/>
          </a:p>
        </p:txBody>
      </p:sp>
      <p:sp>
        <p:nvSpPr>
          <p:cNvPr id="19" name="矩形 18"/>
          <p:cNvSpPr/>
          <p:nvPr/>
        </p:nvSpPr>
        <p:spPr>
          <a:xfrm>
            <a:off x="3473651" y="310334"/>
            <a:ext cx="3019088"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ANALYSIS &amp; DISCUSSION</a:t>
            </a:r>
            <a:endParaRPr lang="en-US" altLang="zh-CN" dirty="0">
              <a:solidFill>
                <a:schemeClr val="bg1"/>
              </a:solidFill>
              <a:latin typeface="微软雅黑" pitchFamily="34" charset="-122"/>
              <a:ea typeface="微软雅黑" pitchFamily="34" charset="-122"/>
            </a:endParaRPr>
          </a:p>
        </p:txBody>
      </p:sp>
      <p:sp>
        <p:nvSpPr>
          <p:cNvPr id="20" name="圆角矩形 19"/>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22" name="矩形 21"/>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试验不足之处</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60" name="矩形 59"/>
          <p:cNvSpPr/>
          <p:nvPr/>
        </p:nvSpPr>
        <p:spPr>
          <a:xfrm>
            <a:off x="2781300" y="2038350"/>
            <a:ext cx="1276350" cy="1276350"/>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4057650" y="3314700"/>
            <a:ext cx="1276350" cy="1276350"/>
          </a:xfrm>
          <a:prstGeom prst="rect">
            <a:avLst/>
          </a:prstGeom>
          <a:solidFill>
            <a:srgbClr val="80AB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2781300" y="4591050"/>
            <a:ext cx="1276350" cy="1276350"/>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504950" y="3306412"/>
            <a:ext cx="1276350" cy="1276350"/>
          </a:xfrm>
          <a:prstGeom prst="rect">
            <a:avLst/>
          </a:prstGeom>
          <a:solidFill>
            <a:srgbClr val="80AB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3133725" y="2091750"/>
            <a:ext cx="752475" cy="584775"/>
          </a:xfrm>
          <a:prstGeom prst="rect">
            <a:avLst/>
          </a:prstGeom>
          <a:noFill/>
        </p:spPr>
        <p:txBody>
          <a:bodyPr wrap="square" rtlCol="0">
            <a:spAutoFit/>
          </a:bodyPr>
          <a:lstStyle/>
          <a:p>
            <a:r>
              <a:rPr lang="en-US" altLang="zh-CN" sz="3200" b="1" dirty="0" smtClean="0">
                <a:solidFill>
                  <a:schemeClr val="bg1"/>
                </a:solidFill>
              </a:rPr>
              <a:t>02</a:t>
            </a:r>
            <a:endParaRPr lang="zh-CN" altLang="en-US" sz="3200" b="1" dirty="0">
              <a:solidFill>
                <a:schemeClr val="bg1"/>
              </a:solidFill>
            </a:endParaRPr>
          </a:p>
        </p:txBody>
      </p:sp>
      <p:sp>
        <p:nvSpPr>
          <p:cNvPr id="91" name="文本框 90"/>
          <p:cNvSpPr txBox="1"/>
          <p:nvPr/>
        </p:nvSpPr>
        <p:spPr>
          <a:xfrm>
            <a:off x="4390061" y="3349783"/>
            <a:ext cx="752475" cy="584775"/>
          </a:xfrm>
          <a:prstGeom prst="rect">
            <a:avLst/>
          </a:prstGeom>
          <a:noFill/>
        </p:spPr>
        <p:txBody>
          <a:bodyPr wrap="square" rtlCol="0">
            <a:spAutoFit/>
          </a:bodyPr>
          <a:lstStyle/>
          <a:p>
            <a:r>
              <a:rPr lang="en-US" altLang="zh-CN" sz="3200" b="1" dirty="0" smtClean="0">
                <a:solidFill>
                  <a:schemeClr val="bg1"/>
                </a:solidFill>
              </a:rPr>
              <a:t>03</a:t>
            </a:r>
            <a:endParaRPr lang="zh-CN" altLang="en-US" sz="3200" b="1" dirty="0">
              <a:solidFill>
                <a:schemeClr val="bg1"/>
              </a:solidFill>
            </a:endParaRPr>
          </a:p>
        </p:txBody>
      </p:sp>
      <p:sp>
        <p:nvSpPr>
          <p:cNvPr id="92" name="文本框 91"/>
          <p:cNvSpPr txBox="1"/>
          <p:nvPr/>
        </p:nvSpPr>
        <p:spPr>
          <a:xfrm>
            <a:off x="3133725" y="4644450"/>
            <a:ext cx="752475" cy="584775"/>
          </a:xfrm>
          <a:prstGeom prst="rect">
            <a:avLst/>
          </a:prstGeom>
          <a:noFill/>
        </p:spPr>
        <p:txBody>
          <a:bodyPr wrap="square" rtlCol="0">
            <a:spAutoFit/>
          </a:bodyPr>
          <a:lstStyle/>
          <a:p>
            <a:r>
              <a:rPr lang="en-US" altLang="zh-CN" sz="3200" b="1" dirty="0" smtClean="0">
                <a:solidFill>
                  <a:schemeClr val="bg1"/>
                </a:solidFill>
              </a:rPr>
              <a:t>04</a:t>
            </a:r>
            <a:endParaRPr lang="zh-CN" altLang="en-US" sz="3200" b="1" dirty="0">
              <a:solidFill>
                <a:schemeClr val="bg1"/>
              </a:solidFill>
            </a:endParaRPr>
          </a:p>
        </p:txBody>
      </p:sp>
      <p:sp>
        <p:nvSpPr>
          <p:cNvPr id="93" name="文本框 92"/>
          <p:cNvSpPr txBox="1"/>
          <p:nvPr/>
        </p:nvSpPr>
        <p:spPr>
          <a:xfrm>
            <a:off x="1850891" y="3378862"/>
            <a:ext cx="752475" cy="584775"/>
          </a:xfrm>
          <a:prstGeom prst="rect">
            <a:avLst/>
          </a:prstGeom>
          <a:noFill/>
        </p:spPr>
        <p:txBody>
          <a:bodyPr wrap="square" rtlCol="0">
            <a:spAutoFit/>
          </a:bodyPr>
          <a:lstStyle/>
          <a:p>
            <a:r>
              <a:rPr lang="en-US" altLang="zh-CN" sz="3200" b="1" dirty="0" smtClean="0">
                <a:solidFill>
                  <a:schemeClr val="bg1"/>
                </a:solidFill>
              </a:rPr>
              <a:t>01</a:t>
            </a:r>
            <a:endParaRPr lang="zh-CN" altLang="en-US" sz="3200" b="1" dirty="0">
              <a:solidFill>
                <a:schemeClr val="bg1"/>
              </a:solidFill>
            </a:endParaRPr>
          </a:p>
        </p:txBody>
      </p:sp>
      <p:sp>
        <p:nvSpPr>
          <p:cNvPr id="98" name="Freeform 17"/>
          <p:cNvSpPr>
            <a:spLocks noEditPoints="1"/>
          </p:cNvSpPr>
          <p:nvPr/>
        </p:nvSpPr>
        <p:spPr bwMode="auto">
          <a:xfrm>
            <a:off x="3214581" y="2636435"/>
            <a:ext cx="455685" cy="449414"/>
          </a:xfrm>
          <a:custGeom>
            <a:avLst/>
            <a:gdLst/>
            <a:ahLst/>
            <a:cxnLst>
              <a:cxn ang="0">
                <a:pos x="0" y="212"/>
              </a:cxn>
              <a:cxn ang="0">
                <a:pos x="0" y="212"/>
              </a:cxn>
              <a:cxn ang="0">
                <a:pos x="0" y="212"/>
              </a:cxn>
              <a:cxn ang="0">
                <a:pos x="0" y="212"/>
              </a:cxn>
              <a:cxn ang="0">
                <a:pos x="424" y="204"/>
              </a:cxn>
              <a:cxn ang="0">
                <a:pos x="424" y="204"/>
              </a:cxn>
              <a:cxn ang="0">
                <a:pos x="422" y="202"/>
              </a:cxn>
              <a:cxn ang="0">
                <a:pos x="420" y="198"/>
              </a:cxn>
              <a:cxn ang="0">
                <a:pos x="224" y="2"/>
              </a:cxn>
              <a:cxn ang="0">
                <a:pos x="224" y="2"/>
              </a:cxn>
              <a:cxn ang="0">
                <a:pos x="222" y="0"/>
              </a:cxn>
              <a:cxn ang="0">
                <a:pos x="218" y="0"/>
              </a:cxn>
              <a:cxn ang="0">
                <a:pos x="218" y="0"/>
              </a:cxn>
              <a:cxn ang="0">
                <a:pos x="218" y="0"/>
              </a:cxn>
              <a:cxn ang="0">
                <a:pos x="214" y="0"/>
              </a:cxn>
              <a:cxn ang="0">
                <a:pos x="212" y="2"/>
              </a:cxn>
              <a:cxn ang="0">
                <a:pos x="16" y="198"/>
              </a:cxn>
              <a:cxn ang="0">
                <a:pos x="16" y="198"/>
              </a:cxn>
              <a:cxn ang="0">
                <a:pos x="14" y="202"/>
              </a:cxn>
              <a:cxn ang="0">
                <a:pos x="12" y="204"/>
              </a:cxn>
              <a:cxn ang="0">
                <a:pos x="12" y="204"/>
              </a:cxn>
              <a:cxn ang="0">
                <a:pos x="14" y="208"/>
              </a:cxn>
              <a:cxn ang="0">
                <a:pos x="14" y="210"/>
              </a:cxn>
              <a:cxn ang="0">
                <a:pos x="18" y="212"/>
              </a:cxn>
              <a:cxn ang="0">
                <a:pos x="20" y="214"/>
              </a:cxn>
              <a:cxn ang="0">
                <a:pos x="68" y="214"/>
              </a:cxn>
              <a:cxn ang="0">
                <a:pos x="68" y="252"/>
              </a:cxn>
              <a:cxn ang="0">
                <a:pos x="68" y="430"/>
              </a:cxn>
              <a:cxn ang="0">
                <a:pos x="176" y="430"/>
              </a:cxn>
              <a:cxn ang="0">
                <a:pos x="176" y="304"/>
              </a:cxn>
              <a:cxn ang="0">
                <a:pos x="176" y="304"/>
              </a:cxn>
              <a:cxn ang="0">
                <a:pos x="176" y="302"/>
              </a:cxn>
              <a:cxn ang="0">
                <a:pos x="178" y="300"/>
              </a:cxn>
              <a:cxn ang="0">
                <a:pos x="182" y="298"/>
              </a:cxn>
              <a:cxn ang="0">
                <a:pos x="184" y="296"/>
              </a:cxn>
              <a:cxn ang="0">
                <a:pos x="252" y="296"/>
              </a:cxn>
              <a:cxn ang="0">
                <a:pos x="252" y="296"/>
              </a:cxn>
              <a:cxn ang="0">
                <a:pos x="254" y="298"/>
              </a:cxn>
              <a:cxn ang="0">
                <a:pos x="258" y="300"/>
              </a:cxn>
              <a:cxn ang="0">
                <a:pos x="258" y="302"/>
              </a:cxn>
              <a:cxn ang="0">
                <a:pos x="260" y="304"/>
              </a:cxn>
              <a:cxn ang="0">
                <a:pos x="260" y="430"/>
              </a:cxn>
              <a:cxn ang="0">
                <a:pos x="368" y="430"/>
              </a:cxn>
              <a:cxn ang="0">
                <a:pos x="368" y="252"/>
              </a:cxn>
              <a:cxn ang="0">
                <a:pos x="368" y="212"/>
              </a:cxn>
              <a:cxn ang="0">
                <a:pos x="368" y="212"/>
              </a:cxn>
              <a:cxn ang="0">
                <a:pos x="414" y="212"/>
              </a:cxn>
              <a:cxn ang="0">
                <a:pos x="414" y="212"/>
              </a:cxn>
              <a:cxn ang="0">
                <a:pos x="418" y="212"/>
              </a:cxn>
              <a:cxn ang="0">
                <a:pos x="420" y="210"/>
              </a:cxn>
              <a:cxn ang="0">
                <a:pos x="422" y="208"/>
              </a:cxn>
              <a:cxn ang="0">
                <a:pos x="424" y="204"/>
              </a:cxn>
              <a:cxn ang="0">
                <a:pos x="436" y="214"/>
              </a:cxn>
              <a:cxn ang="0">
                <a:pos x="434" y="212"/>
              </a:cxn>
              <a:cxn ang="0">
                <a:pos x="434" y="214"/>
              </a:cxn>
              <a:cxn ang="0">
                <a:pos x="436" y="214"/>
              </a:cxn>
            </a:cxnLst>
            <a:rect l="0" t="0" r="r" b="b"/>
            <a:pathLst>
              <a:path w="436" h="430">
                <a:moveTo>
                  <a:pt x="0" y="212"/>
                </a:moveTo>
                <a:lnTo>
                  <a:pt x="0" y="212"/>
                </a:lnTo>
                <a:lnTo>
                  <a:pt x="0" y="212"/>
                </a:lnTo>
                <a:lnTo>
                  <a:pt x="0" y="212"/>
                </a:lnTo>
                <a:close/>
                <a:moveTo>
                  <a:pt x="424" y="204"/>
                </a:moveTo>
                <a:lnTo>
                  <a:pt x="424" y="204"/>
                </a:lnTo>
                <a:lnTo>
                  <a:pt x="422" y="202"/>
                </a:lnTo>
                <a:lnTo>
                  <a:pt x="420" y="198"/>
                </a:lnTo>
                <a:lnTo>
                  <a:pt x="224" y="2"/>
                </a:lnTo>
                <a:lnTo>
                  <a:pt x="224" y="2"/>
                </a:lnTo>
                <a:lnTo>
                  <a:pt x="222" y="0"/>
                </a:lnTo>
                <a:lnTo>
                  <a:pt x="218" y="0"/>
                </a:lnTo>
                <a:lnTo>
                  <a:pt x="218" y="0"/>
                </a:lnTo>
                <a:lnTo>
                  <a:pt x="218" y="0"/>
                </a:lnTo>
                <a:lnTo>
                  <a:pt x="214" y="0"/>
                </a:lnTo>
                <a:lnTo>
                  <a:pt x="212" y="2"/>
                </a:lnTo>
                <a:lnTo>
                  <a:pt x="16" y="198"/>
                </a:lnTo>
                <a:lnTo>
                  <a:pt x="16" y="198"/>
                </a:lnTo>
                <a:lnTo>
                  <a:pt x="14" y="202"/>
                </a:lnTo>
                <a:lnTo>
                  <a:pt x="12" y="204"/>
                </a:lnTo>
                <a:lnTo>
                  <a:pt x="12" y="204"/>
                </a:lnTo>
                <a:lnTo>
                  <a:pt x="14" y="208"/>
                </a:lnTo>
                <a:lnTo>
                  <a:pt x="14" y="210"/>
                </a:lnTo>
                <a:lnTo>
                  <a:pt x="18" y="212"/>
                </a:lnTo>
                <a:lnTo>
                  <a:pt x="20" y="214"/>
                </a:lnTo>
                <a:lnTo>
                  <a:pt x="68" y="214"/>
                </a:lnTo>
                <a:lnTo>
                  <a:pt x="68" y="252"/>
                </a:lnTo>
                <a:lnTo>
                  <a:pt x="68" y="430"/>
                </a:lnTo>
                <a:lnTo>
                  <a:pt x="176" y="430"/>
                </a:lnTo>
                <a:lnTo>
                  <a:pt x="176" y="304"/>
                </a:lnTo>
                <a:lnTo>
                  <a:pt x="176" y="304"/>
                </a:lnTo>
                <a:lnTo>
                  <a:pt x="176" y="302"/>
                </a:lnTo>
                <a:lnTo>
                  <a:pt x="178" y="300"/>
                </a:lnTo>
                <a:lnTo>
                  <a:pt x="182" y="298"/>
                </a:lnTo>
                <a:lnTo>
                  <a:pt x="184" y="296"/>
                </a:lnTo>
                <a:lnTo>
                  <a:pt x="252" y="296"/>
                </a:lnTo>
                <a:lnTo>
                  <a:pt x="252" y="296"/>
                </a:lnTo>
                <a:lnTo>
                  <a:pt x="254" y="298"/>
                </a:lnTo>
                <a:lnTo>
                  <a:pt x="258" y="300"/>
                </a:lnTo>
                <a:lnTo>
                  <a:pt x="258" y="302"/>
                </a:lnTo>
                <a:lnTo>
                  <a:pt x="260" y="304"/>
                </a:lnTo>
                <a:lnTo>
                  <a:pt x="260" y="430"/>
                </a:lnTo>
                <a:lnTo>
                  <a:pt x="368" y="430"/>
                </a:lnTo>
                <a:lnTo>
                  <a:pt x="368" y="252"/>
                </a:lnTo>
                <a:lnTo>
                  <a:pt x="368" y="212"/>
                </a:lnTo>
                <a:lnTo>
                  <a:pt x="368" y="212"/>
                </a:lnTo>
                <a:lnTo>
                  <a:pt x="414" y="212"/>
                </a:lnTo>
                <a:lnTo>
                  <a:pt x="414" y="212"/>
                </a:lnTo>
                <a:lnTo>
                  <a:pt x="418" y="212"/>
                </a:lnTo>
                <a:lnTo>
                  <a:pt x="420" y="210"/>
                </a:lnTo>
                <a:lnTo>
                  <a:pt x="422" y="208"/>
                </a:lnTo>
                <a:lnTo>
                  <a:pt x="424" y="204"/>
                </a:lnTo>
                <a:close/>
                <a:moveTo>
                  <a:pt x="436" y="214"/>
                </a:moveTo>
                <a:lnTo>
                  <a:pt x="434" y="212"/>
                </a:lnTo>
                <a:lnTo>
                  <a:pt x="434" y="214"/>
                </a:lnTo>
                <a:lnTo>
                  <a:pt x="436" y="214"/>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grpSp>
        <p:nvGrpSpPr>
          <p:cNvPr id="99" name="组 7"/>
          <p:cNvGrpSpPr/>
          <p:nvPr/>
        </p:nvGrpSpPr>
        <p:grpSpPr>
          <a:xfrm>
            <a:off x="3214581" y="5135438"/>
            <a:ext cx="490504" cy="573296"/>
            <a:chOff x="4333875" y="882650"/>
            <a:chExt cx="996950" cy="1165225"/>
          </a:xfrm>
          <a:solidFill>
            <a:schemeClr val="bg1"/>
          </a:solidFill>
        </p:grpSpPr>
        <p:sp>
          <p:nvSpPr>
            <p:cNvPr id="100" name="Freeform 67"/>
            <p:cNvSpPr/>
            <p:nvPr/>
          </p:nvSpPr>
          <p:spPr bwMode="auto">
            <a:xfrm>
              <a:off x="4724400" y="1838325"/>
              <a:ext cx="219075" cy="41275"/>
            </a:xfrm>
            <a:custGeom>
              <a:avLst/>
              <a:gdLst/>
              <a:ahLst/>
              <a:cxnLst>
                <a:cxn ang="0">
                  <a:pos x="138" y="14"/>
                </a:cxn>
                <a:cxn ang="0">
                  <a:pos x="138" y="14"/>
                </a:cxn>
                <a:cxn ang="0">
                  <a:pos x="136" y="18"/>
                </a:cxn>
                <a:cxn ang="0">
                  <a:pos x="134" y="22"/>
                </a:cxn>
                <a:cxn ang="0">
                  <a:pos x="130" y="26"/>
                </a:cxn>
                <a:cxn ang="0">
                  <a:pos x="126" y="26"/>
                </a:cxn>
                <a:cxn ang="0">
                  <a:pos x="10" y="26"/>
                </a:cxn>
                <a:cxn ang="0">
                  <a:pos x="10" y="26"/>
                </a:cxn>
                <a:cxn ang="0">
                  <a:pos x="6" y="26"/>
                </a:cxn>
                <a:cxn ang="0">
                  <a:pos x="2" y="22"/>
                </a:cxn>
                <a:cxn ang="0">
                  <a:pos x="0" y="18"/>
                </a:cxn>
                <a:cxn ang="0">
                  <a:pos x="0" y="14"/>
                </a:cxn>
                <a:cxn ang="0">
                  <a:pos x="0" y="14"/>
                </a:cxn>
                <a:cxn ang="0">
                  <a:pos x="0" y="14"/>
                </a:cxn>
                <a:cxn ang="0">
                  <a:pos x="0" y="8"/>
                </a:cxn>
                <a:cxn ang="0">
                  <a:pos x="2" y="4"/>
                </a:cxn>
                <a:cxn ang="0">
                  <a:pos x="6" y="2"/>
                </a:cxn>
                <a:cxn ang="0">
                  <a:pos x="10" y="0"/>
                </a:cxn>
                <a:cxn ang="0">
                  <a:pos x="126" y="0"/>
                </a:cxn>
                <a:cxn ang="0">
                  <a:pos x="126" y="0"/>
                </a:cxn>
                <a:cxn ang="0">
                  <a:pos x="130" y="2"/>
                </a:cxn>
                <a:cxn ang="0">
                  <a:pos x="134" y="4"/>
                </a:cxn>
                <a:cxn ang="0">
                  <a:pos x="136" y="8"/>
                </a:cxn>
                <a:cxn ang="0">
                  <a:pos x="138" y="14"/>
                </a:cxn>
                <a:cxn ang="0">
                  <a:pos x="138" y="14"/>
                </a:cxn>
              </a:cxnLst>
              <a:rect l="0" t="0" r="r" b="b"/>
              <a:pathLst>
                <a:path w="138" h="26">
                  <a:moveTo>
                    <a:pt x="138" y="14"/>
                  </a:moveTo>
                  <a:lnTo>
                    <a:pt x="138" y="14"/>
                  </a:lnTo>
                  <a:lnTo>
                    <a:pt x="136" y="18"/>
                  </a:lnTo>
                  <a:lnTo>
                    <a:pt x="134" y="22"/>
                  </a:lnTo>
                  <a:lnTo>
                    <a:pt x="130" y="26"/>
                  </a:lnTo>
                  <a:lnTo>
                    <a:pt x="126" y="26"/>
                  </a:lnTo>
                  <a:lnTo>
                    <a:pt x="10" y="26"/>
                  </a:lnTo>
                  <a:lnTo>
                    <a:pt x="10" y="26"/>
                  </a:lnTo>
                  <a:lnTo>
                    <a:pt x="6" y="26"/>
                  </a:lnTo>
                  <a:lnTo>
                    <a:pt x="2" y="22"/>
                  </a:lnTo>
                  <a:lnTo>
                    <a:pt x="0" y="18"/>
                  </a:lnTo>
                  <a:lnTo>
                    <a:pt x="0" y="14"/>
                  </a:lnTo>
                  <a:lnTo>
                    <a:pt x="0" y="14"/>
                  </a:lnTo>
                  <a:lnTo>
                    <a:pt x="0" y="14"/>
                  </a:lnTo>
                  <a:lnTo>
                    <a:pt x="0" y="8"/>
                  </a:lnTo>
                  <a:lnTo>
                    <a:pt x="2" y="4"/>
                  </a:lnTo>
                  <a:lnTo>
                    <a:pt x="6" y="2"/>
                  </a:lnTo>
                  <a:lnTo>
                    <a:pt x="10" y="0"/>
                  </a:lnTo>
                  <a:lnTo>
                    <a:pt x="126" y="0"/>
                  </a:lnTo>
                  <a:lnTo>
                    <a:pt x="126" y="0"/>
                  </a:lnTo>
                  <a:lnTo>
                    <a:pt x="130" y="2"/>
                  </a:lnTo>
                  <a:lnTo>
                    <a:pt x="134" y="4"/>
                  </a:lnTo>
                  <a:lnTo>
                    <a:pt x="136" y="8"/>
                  </a:lnTo>
                  <a:lnTo>
                    <a:pt x="138" y="14"/>
                  </a:lnTo>
                  <a:lnTo>
                    <a:pt x="138" y="14"/>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1" name="Freeform 68"/>
            <p:cNvSpPr/>
            <p:nvPr/>
          </p:nvSpPr>
          <p:spPr bwMode="auto">
            <a:xfrm>
              <a:off x="4724400" y="1898650"/>
              <a:ext cx="219075" cy="41275"/>
            </a:xfrm>
            <a:custGeom>
              <a:avLst/>
              <a:gdLst/>
              <a:ahLst/>
              <a:cxnLst>
                <a:cxn ang="0">
                  <a:pos x="138" y="14"/>
                </a:cxn>
                <a:cxn ang="0">
                  <a:pos x="138" y="14"/>
                </a:cxn>
                <a:cxn ang="0">
                  <a:pos x="136" y="18"/>
                </a:cxn>
                <a:cxn ang="0">
                  <a:pos x="134" y="22"/>
                </a:cxn>
                <a:cxn ang="0">
                  <a:pos x="130" y="24"/>
                </a:cxn>
                <a:cxn ang="0">
                  <a:pos x="126" y="26"/>
                </a:cxn>
                <a:cxn ang="0">
                  <a:pos x="10" y="26"/>
                </a:cxn>
                <a:cxn ang="0">
                  <a:pos x="10" y="26"/>
                </a:cxn>
                <a:cxn ang="0">
                  <a:pos x="6" y="24"/>
                </a:cxn>
                <a:cxn ang="0">
                  <a:pos x="2" y="22"/>
                </a:cxn>
                <a:cxn ang="0">
                  <a:pos x="0" y="18"/>
                </a:cxn>
                <a:cxn ang="0">
                  <a:pos x="0" y="14"/>
                </a:cxn>
                <a:cxn ang="0">
                  <a:pos x="0" y="14"/>
                </a:cxn>
                <a:cxn ang="0">
                  <a:pos x="0" y="14"/>
                </a:cxn>
                <a:cxn ang="0">
                  <a:pos x="0" y="8"/>
                </a:cxn>
                <a:cxn ang="0">
                  <a:pos x="2" y="4"/>
                </a:cxn>
                <a:cxn ang="0">
                  <a:pos x="6" y="2"/>
                </a:cxn>
                <a:cxn ang="0">
                  <a:pos x="10" y="0"/>
                </a:cxn>
                <a:cxn ang="0">
                  <a:pos x="126" y="0"/>
                </a:cxn>
                <a:cxn ang="0">
                  <a:pos x="126" y="0"/>
                </a:cxn>
                <a:cxn ang="0">
                  <a:pos x="130" y="2"/>
                </a:cxn>
                <a:cxn ang="0">
                  <a:pos x="134" y="4"/>
                </a:cxn>
                <a:cxn ang="0">
                  <a:pos x="136" y="8"/>
                </a:cxn>
                <a:cxn ang="0">
                  <a:pos x="138" y="14"/>
                </a:cxn>
                <a:cxn ang="0">
                  <a:pos x="138" y="14"/>
                </a:cxn>
              </a:cxnLst>
              <a:rect l="0" t="0" r="r" b="b"/>
              <a:pathLst>
                <a:path w="138" h="26">
                  <a:moveTo>
                    <a:pt x="138" y="14"/>
                  </a:moveTo>
                  <a:lnTo>
                    <a:pt x="138" y="14"/>
                  </a:lnTo>
                  <a:lnTo>
                    <a:pt x="136" y="18"/>
                  </a:lnTo>
                  <a:lnTo>
                    <a:pt x="134" y="22"/>
                  </a:lnTo>
                  <a:lnTo>
                    <a:pt x="130" y="24"/>
                  </a:lnTo>
                  <a:lnTo>
                    <a:pt x="126" y="26"/>
                  </a:lnTo>
                  <a:lnTo>
                    <a:pt x="10" y="26"/>
                  </a:lnTo>
                  <a:lnTo>
                    <a:pt x="10" y="26"/>
                  </a:lnTo>
                  <a:lnTo>
                    <a:pt x="6" y="24"/>
                  </a:lnTo>
                  <a:lnTo>
                    <a:pt x="2" y="22"/>
                  </a:lnTo>
                  <a:lnTo>
                    <a:pt x="0" y="18"/>
                  </a:lnTo>
                  <a:lnTo>
                    <a:pt x="0" y="14"/>
                  </a:lnTo>
                  <a:lnTo>
                    <a:pt x="0" y="14"/>
                  </a:lnTo>
                  <a:lnTo>
                    <a:pt x="0" y="14"/>
                  </a:lnTo>
                  <a:lnTo>
                    <a:pt x="0" y="8"/>
                  </a:lnTo>
                  <a:lnTo>
                    <a:pt x="2" y="4"/>
                  </a:lnTo>
                  <a:lnTo>
                    <a:pt x="6" y="2"/>
                  </a:lnTo>
                  <a:lnTo>
                    <a:pt x="10" y="0"/>
                  </a:lnTo>
                  <a:lnTo>
                    <a:pt x="126" y="0"/>
                  </a:lnTo>
                  <a:lnTo>
                    <a:pt x="126" y="0"/>
                  </a:lnTo>
                  <a:lnTo>
                    <a:pt x="130" y="2"/>
                  </a:lnTo>
                  <a:lnTo>
                    <a:pt x="134" y="4"/>
                  </a:lnTo>
                  <a:lnTo>
                    <a:pt x="136" y="8"/>
                  </a:lnTo>
                  <a:lnTo>
                    <a:pt x="138" y="14"/>
                  </a:lnTo>
                  <a:lnTo>
                    <a:pt x="138" y="14"/>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2" name="Freeform 69"/>
            <p:cNvSpPr/>
            <p:nvPr/>
          </p:nvSpPr>
          <p:spPr bwMode="auto">
            <a:xfrm>
              <a:off x="4724400" y="1958975"/>
              <a:ext cx="219075" cy="41275"/>
            </a:xfrm>
            <a:custGeom>
              <a:avLst/>
              <a:gdLst/>
              <a:ahLst/>
              <a:cxnLst>
                <a:cxn ang="0">
                  <a:pos x="138" y="12"/>
                </a:cxn>
                <a:cxn ang="0">
                  <a:pos x="138" y="12"/>
                </a:cxn>
                <a:cxn ang="0">
                  <a:pos x="136" y="18"/>
                </a:cxn>
                <a:cxn ang="0">
                  <a:pos x="134" y="22"/>
                </a:cxn>
                <a:cxn ang="0">
                  <a:pos x="130" y="24"/>
                </a:cxn>
                <a:cxn ang="0">
                  <a:pos x="126" y="26"/>
                </a:cxn>
                <a:cxn ang="0">
                  <a:pos x="10" y="26"/>
                </a:cxn>
                <a:cxn ang="0">
                  <a:pos x="10" y="26"/>
                </a:cxn>
                <a:cxn ang="0">
                  <a:pos x="6" y="24"/>
                </a:cxn>
                <a:cxn ang="0">
                  <a:pos x="2" y="22"/>
                </a:cxn>
                <a:cxn ang="0">
                  <a:pos x="0" y="18"/>
                </a:cxn>
                <a:cxn ang="0">
                  <a:pos x="0" y="12"/>
                </a:cxn>
                <a:cxn ang="0">
                  <a:pos x="0" y="12"/>
                </a:cxn>
                <a:cxn ang="0">
                  <a:pos x="0" y="12"/>
                </a:cxn>
                <a:cxn ang="0">
                  <a:pos x="0" y="8"/>
                </a:cxn>
                <a:cxn ang="0">
                  <a:pos x="2" y="4"/>
                </a:cxn>
                <a:cxn ang="0">
                  <a:pos x="6" y="2"/>
                </a:cxn>
                <a:cxn ang="0">
                  <a:pos x="10" y="0"/>
                </a:cxn>
                <a:cxn ang="0">
                  <a:pos x="126" y="0"/>
                </a:cxn>
                <a:cxn ang="0">
                  <a:pos x="126" y="0"/>
                </a:cxn>
                <a:cxn ang="0">
                  <a:pos x="130" y="2"/>
                </a:cxn>
                <a:cxn ang="0">
                  <a:pos x="134" y="4"/>
                </a:cxn>
                <a:cxn ang="0">
                  <a:pos x="136" y="8"/>
                </a:cxn>
                <a:cxn ang="0">
                  <a:pos x="138" y="12"/>
                </a:cxn>
                <a:cxn ang="0">
                  <a:pos x="138" y="12"/>
                </a:cxn>
              </a:cxnLst>
              <a:rect l="0" t="0" r="r" b="b"/>
              <a:pathLst>
                <a:path w="138" h="26">
                  <a:moveTo>
                    <a:pt x="138" y="12"/>
                  </a:moveTo>
                  <a:lnTo>
                    <a:pt x="138" y="12"/>
                  </a:lnTo>
                  <a:lnTo>
                    <a:pt x="136" y="18"/>
                  </a:lnTo>
                  <a:lnTo>
                    <a:pt x="134" y="22"/>
                  </a:lnTo>
                  <a:lnTo>
                    <a:pt x="130" y="24"/>
                  </a:lnTo>
                  <a:lnTo>
                    <a:pt x="126" y="26"/>
                  </a:lnTo>
                  <a:lnTo>
                    <a:pt x="10" y="26"/>
                  </a:lnTo>
                  <a:lnTo>
                    <a:pt x="10" y="26"/>
                  </a:lnTo>
                  <a:lnTo>
                    <a:pt x="6" y="24"/>
                  </a:lnTo>
                  <a:lnTo>
                    <a:pt x="2" y="22"/>
                  </a:lnTo>
                  <a:lnTo>
                    <a:pt x="0" y="18"/>
                  </a:lnTo>
                  <a:lnTo>
                    <a:pt x="0" y="12"/>
                  </a:lnTo>
                  <a:lnTo>
                    <a:pt x="0" y="12"/>
                  </a:lnTo>
                  <a:lnTo>
                    <a:pt x="0" y="12"/>
                  </a:lnTo>
                  <a:lnTo>
                    <a:pt x="0" y="8"/>
                  </a:lnTo>
                  <a:lnTo>
                    <a:pt x="2" y="4"/>
                  </a:lnTo>
                  <a:lnTo>
                    <a:pt x="6" y="2"/>
                  </a:lnTo>
                  <a:lnTo>
                    <a:pt x="10" y="0"/>
                  </a:lnTo>
                  <a:lnTo>
                    <a:pt x="126" y="0"/>
                  </a:lnTo>
                  <a:lnTo>
                    <a:pt x="126" y="0"/>
                  </a:lnTo>
                  <a:lnTo>
                    <a:pt x="130" y="2"/>
                  </a:lnTo>
                  <a:lnTo>
                    <a:pt x="134" y="4"/>
                  </a:lnTo>
                  <a:lnTo>
                    <a:pt x="136" y="8"/>
                  </a:lnTo>
                  <a:lnTo>
                    <a:pt x="138" y="12"/>
                  </a:lnTo>
                  <a:lnTo>
                    <a:pt x="138" y="12"/>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3" name="Freeform 70"/>
            <p:cNvSpPr/>
            <p:nvPr/>
          </p:nvSpPr>
          <p:spPr bwMode="auto">
            <a:xfrm>
              <a:off x="4772025" y="2019300"/>
              <a:ext cx="120650" cy="28575"/>
            </a:xfrm>
            <a:custGeom>
              <a:avLst/>
              <a:gdLst/>
              <a:ahLst/>
              <a:cxnLst>
                <a:cxn ang="0">
                  <a:pos x="0" y="0"/>
                </a:cxn>
                <a:cxn ang="0">
                  <a:pos x="0" y="6"/>
                </a:cxn>
                <a:cxn ang="0">
                  <a:pos x="0" y="6"/>
                </a:cxn>
                <a:cxn ang="0">
                  <a:pos x="2" y="12"/>
                </a:cxn>
                <a:cxn ang="0">
                  <a:pos x="6" y="16"/>
                </a:cxn>
                <a:cxn ang="0">
                  <a:pos x="10" y="18"/>
                </a:cxn>
                <a:cxn ang="0">
                  <a:pos x="18" y="18"/>
                </a:cxn>
                <a:cxn ang="0">
                  <a:pos x="58" y="18"/>
                </a:cxn>
                <a:cxn ang="0">
                  <a:pos x="58" y="18"/>
                </a:cxn>
                <a:cxn ang="0">
                  <a:pos x="66" y="18"/>
                </a:cxn>
                <a:cxn ang="0">
                  <a:pos x="70" y="16"/>
                </a:cxn>
                <a:cxn ang="0">
                  <a:pos x="74" y="12"/>
                </a:cxn>
                <a:cxn ang="0">
                  <a:pos x="76" y="6"/>
                </a:cxn>
                <a:cxn ang="0">
                  <a:pos x="76" y="0"/>
                </a:cxn>
                <a:cxn ang="0">
                  <a:pos x="0" y="0"/>
                </a:cxn>
              </a:cxnLst>
              <a:rect l="0" t="0" r="r" b="b"/>
              <a:pathLst>
                <a:path w="76" h="18">
                  <a:moveTo>
                    <a:pt x="0" y="0"/>
                  </a:moveTo>
                  <a:lnTo>
                    <a:pt x="0" y="6"/>
                  </a:lnTo>
                  <a:lnTo>
                    <a:pt x="0" y="6"/>
                  </a:lnTo>
                  <a:lnTo>
                    <a:pt x="2" y="12"/>
                  </a:lnTo>
                  <a:lnTo>
                    <a:pt x="6" y="16"/>
                  </a:lnTo>
                  <a:lnTo>
                    <a:pt x="10" y="18"/>
                  </a:lnTo>
                  <a:lnTo>
                    <a:pt x="18" y="18"/>
                  </a:lnTo>
                  <a:lnTo>
                    <a:pt x="58" y="18"/>
                  </a:lnTo>
                  <a:lnTo>
                    <a:pt x="58" y="18"/>
                  </a:lnTo>
                  <a:lnTo>
                    <a:pt x="66" y="18"/>
                  </a:lnTo>
                  <a:lnTo>
                    <a:pt x="70" y="16"/>
                  </a:lnTo>
                  <a:lnTo>
                    <a:pt x="74" y="12"/>
                  </a:lnTo>
                  <a:lnTo>
                    <a:pt x="76" y="6"/>
                  </a:lnTo>
                  <a:lnTo>
                    <a:pt x="76" y="0"/>
                  </a:lnTo>
                  <a:lnTo>
                    <a:pt x="0" y="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4" name="Freeform 71"/>
            <p:cNvSpPr>
              <a:spLocks noEditPoints="1"/>
            </p:cNvSpPr>
            <p:nvPr/>
          </p:nvSpPr>
          <p:spPr bwMode="auto">
            <a:xfrm>
              <a:off x="4514850" y="1063625"/>
              <a:ext cx="635000" cy="755650"/>
            </a:xfrm>
            <a:custGeom>
              <a:avLst/>
              <a:gdLst/>
              <a:ahLst/>
              <a:cxnLst>
                <a:cxn ang="0">
                  <a:pos x="342" y="58"/>
                </a:cxn>
                <a:cxn ang="0">
                  <a:pos x="312" y="34"/>
                </a:cxn>
                <a:cxn ang="0">
                  <a:pos x="278" y="16"/>
                </a:cxn>
                <a:cxn ang="0">
                  <a:pos x="240" y="4"/>
                </a:cxn>
                <a:cxn ang="0">
                  <a:pos x="200" y="0"/>
                </a:cxn>
                <a:cxn ang="0">
                  <a:pos x="180" y="0"/>
                </a:cxn>
                <a:cxn ang="0">
                  <a:pos x="140" y="8"/>
                </a:cxn>
                <a:cxn ang="0">
                  <a:pos x="104" y="24"/>
                </a:cxn>
                <a:cxn ang="0">
                  <a:pos x="72" y="46"/>
                </a:cxn>
                <a:cxn ang="0">
                  <a:pos x="58" y="58"/>
                </a:cxn>
                <a:cxn ang="0">
                  <a:pos x="34" y="88"/>
                </a:cxn>
                <a:cxn ang="0">
                  <a:pos x="16" y="122"/>
                </a:cxn>
                <a:cxn ang="0">
                  <a:pos x="4" y="160"/>
                </a:cxn>
                <a:cxn ang="0">
                  <a:pos x="0" y="200"/>
                </a:cxn>
                <a:cxn ang="0">
                  <a:pos x="0" y="214"/>
                </a:cxn>
                <a:cxn ang="0">
                  <a:pos x="10" y="254"/>
                </a:cxn>
                <a:cxn ang="0">
                  <a:pos x="34" y="306"/>
                </a:cxn>
                <a:cxn ang="0">
                  <a:pos x="66" y="354"/>
                </a:cxn>
                <a:cxn ang="0">
                  <a:pos x="100" y="402"/>
                </a:cxn>
                <a:cxn ang="0">
                  <a:pos x="124" y="444"/>
                </a:cxn>
                <a:cxn ang="0">
                  <a:pos x="138" y="470"/>
                </a:cxn>
                <a:cxn ang="0">
                  <a:pos x="142" y="474"/>
                </a:cxn>
                <a:cxn ang="0">
                  <a:pos x="150" y="476"/>
                </a:cxn>
                <a:cxn ang="0">
                  <a:pos x="250" y="476"/>
                </a:cxn>
                <a:cxn ang="0">
                  <a:pos x="258" y="474"/>
                </a:cxn>
                <a:cxn ang="0">
                  <a:pos x="262" y="470"/>
                </a:cxn>
                <a:cxn ang="0">
                  <a:pos x="276" y="444"/>
                </a:cxn>
                <a:cxn ang="0">
                  <a:pos x="300" y="402"/>
                </a:cxn>
                <a:cxn ang="0">
                  <a:pos x="334" y="354"/>
                </a:cxn>
                <a:cxn ang="0">
                  <a:pos x="366" y="306"/>
                </a:cxn>
                <a:cxn ang="0">
                  <a:pos x="392" y="254"/>
                </a:cxn>
                <a:cxn ang="0">
                  <a:pos x="400" y="214"/>
                </a:cxn>
                <a:cxn ang="0">
                  <a:pos x="400" y="200"/>
                </a:cxn>
                <a:cxn ang="0">
                  <a:pos x="396" y="160"/>
                </a:cxn>
                <a:cxn ang="0">
                  <a:pos x="386" y="122"/>
                </a:cxn>
                <a:cxn ang="0">
                  <a:pos x="366" y="88"/>
                </a:cxn>
                <a:cxn ang="0">
                  <a:pos x="342" y="58"/>
                </a:cxn>
                <a:cxn ang="0">
                  <a:pos x="200" y="38"/>
                </a:cxn>
                <a:cxn ang="0">
                  <a:pos x="220" y="40"/>
                </a:cxn>
                <a:cxn ang="0">
                  <a:pos x="254" y="50"/>
                </a:cxn>
                <a:cxn ang="0">
                  <a:pos x="282" y="62"/>
                </a:cxn>
                <a:cxn ang="0">
                  <a:pos x="314" y="88"/>
                </a:cxn>
                <a:cxn ang="0">
                  <a:pos x="322" y="98"/>
                </a:cxn>
                <a:cxn ang="0">
                  <a:pos x="338" y="120"/>
                </a:cxn>
                <a:cxn ang="0">
                  <a:pos x="352" y="150"/>
                </a:cxn>
                <a:cxn ang="0">
                  <a:pos x="360" y="182"/>
                </a:cxn>
                <a:cxn ang="0">
                  <a:pos x="364" y="200"/>
                </a:cxn>
                <a:cxn ang="0">
                  <a:pos x="346" y="164"/>
                </a:cxn>
                <a:cxn ang="0">
                  <a:pos x="314" y="116"/>
                </a:cxn>
                <a:cxn ang="0">
                  <a:pos x="300" y="100"/>
                </a:cxn>
                <a:cxn ang="0">
                  <a:pos x="270" y="76"/>
                </a:cxn>
                <a:cxn ang="0">
                  <a:pos x="210" y="42"/>
                </a:cxn>
                <a:cxn ang="0">
                  <a:pos x="200" y="38"/>
                </a:cxn>
              </a:cxnLst>
              <a:rect l="0" t="0" r="r" b="b"/>
              <a:pathLst>
                <a:path w="400" h="476">
                  <a:moveTo>
                    <a:pt x="342" y="58"/>
                  </a:moveTo>
                  <a:lnTo>
                    <a:pt x="342" y="58"/>
                  </a:lnTo>
                  <a:lnTo>
                    <a:pt x="328" y="46"/>
                  </a:lnTo>
                  <a:lnTo>
                    <a:pt x="312" y="34"/>
                  </a:lnTo>
                  <a:lnTo>
                    <a:pt x="296" y="24"/>
                  </a:lnTo>
                  <a:lnTo>
                    <a:pt x="278" y="16"/>
                  </a:lnTo>
                  <a:lnTo>
                    <a:pt x="260" y="8"/>
                  </a:lnTo>
                  <a:lnTo>
                    <a:pt x="240" y="4"/>
                  </a:lnTo>
                  <a:lnTo>
                    <a:pt x="220" y="0"/>
                  </a:lnTo>
                  <a:lnTo>
                    <a:pt x="200" y="0"/>
                  </a:lnTo>
                  <a:lnTo>
                    <a:pt x="200" y="0"/>
                  </a:lnTo>
                  <a:lnTo>
                    <a:pt x="180" y="0"/>
                  </a:lnTo>
                  <a:lnTo>
                    <a:pt x="160" y="4"/>
                  </a:lnTo>
                  <a:lnTo>
                    <a:pt x="140" y="8"/>
                  </a:lnTo>
                  <a:lnTo>
                    <a:pt x="122" y="16"/>
                  </a:lnTo>
                  <a:lnTo>
                    <a:pt x="104" y="24"/>
                  </a:lnTo>
                  <a:lnTo>
                    <a:pt x="88" y="34"/>
                  </a:lnTo>
                  <a:lnTo>
                    <a:pt x="72" y="46"/>
                  </a:lnTo>
                  <a:lnTo>
                    <a:pt x="58" y="58"/>
                  </a:lnTo>
                  <a:lnTo>
                    <a:pt x="58" y="58"/>
                  </a:lnTo>
                  <a:lnTo>
                    <a:pt x="46" y="72"/>
                  </a:lnTo>
                  <a:lnTo>
                    <a:pt x="34" y="88"/>
                  </a:lnTo>
                  <a:lnTo>
                    <a:pt x="24" y="104"/>
                  </a:lnTo>
                  <a:lnTo>
                    <a:pt x="16" y="122"/>
                  </a:lnTo>
                  <a:lnTo>
                    <a:pt x="8" y="140"/>
                  </a:lnTo>
                  <a:lnTo>
                    <a:pt x="4" y="160"/>
                  </a:lnTo>
                  <a:lnTo>
                    <a:pt x="0" y="180"/>
                  </a:lnTo>
                  <a:lnTo>
                    <a:pt x="0" y="200"/>
                  </a:lnTo>
                  <a:lnTo>
                    <a:pt x="0" y="200"/>
                  </a:lnTo>
                  <a:lnTo>
                    <a:pt x="0" y="214"/>
                  </a:lnTo>
                  <a:lnTo>
                    <a:pt x="2" y="228"/>
                  </a:lnTo>
                  <a:lnTo>
                    <a:pt x="10" y="254"/>
                  </a:lnTo>
                  <a:lnTo>
                    <a:pt x="20" y="280"/>
                  </a:lnTo>
                  <a:lnTo>
                    <a:pt x="34" y="306"/>
                  </a:lnTo>
                  <a:lnTo>
                    <a:pt x="50" y="330"/>
                  </a:lnTo>
                  <a:lnTo>
                    <a:pt x="66" y="354"/>
                  </a:lnTo>
                  <a:lnTo>
                    <a:pt x="100" y="402"/>
                  </a:lnTo>
                  <a:lnTo>
                    <a:pt x="100" y="402"/>
                  </a:lnTo>
                  <a:lnTo>
                    <a:pt x="114" y="424"/>
                  </a:lnTo>
                  <a:lnTo>
                    <a:pt x="124" y="444"/>
                  </a:lnTo>
                  <a:lnTo>
                    <a:pt x="132" y="462"/>
                  </a:lnTo>
                  <a:lnTo>
                    <a:pt x="138" y="470"/>
                  </a:lnTo>
                  <a:lnTo>
                    <a:pt x="138" y="470"/>
                  </a:lnTo>
                  <a:lnTo>
                    <a:pt x="142" y="474"/>
                  </a:lnTo>
                  <a:lnTo>
                    <a:pt x="146" y="476"/>
                  </a:lnTo>
                  <a:lnTo>
                    <a:pt x="150" y="476"/>
                  </a:lnTo>
                  <a:lnTo>
                    <a:pt x="250" y="476"/>
                  </a:lnTo>
                  <a:lnTo>
                    <a:pt x="250" y="476"/>
                  </a:lnTo>
                  <a:lnTo>
                    <a:pt x="254" y="476"/>
                  </a:lnTo>
                  <a:lnTo>
                    <a:pt x="258" y="474"/>
                  </a:lnTo>
                  <a:lnTo>
                    <a:pt x="262" y="470"/>
                  </a:lnTo>
                  <a:lnTo>
                    <a:pt x="262" y="470"/>
                  </a:lnTo>
                  <a:lnTo>
                    <a:pt x="268" y="462"/>
                  </a:lnTo>
                  <a:lnTo>
                    <a:pt x="276" y="444"/>
                  </a:lnTo>
                  <a:lnTo>
                    <a:pt x="286" y="424"/>
                  </a:lnTo>
                  <a:lnTo>
                    <a:pt x="300" y="402"/>
                  </a:lnTo>
                  <a:lnTo>
                    <a:pt x="300" y="402"/>
                  </a:lnTo>
                  <a:lnTo>
                    <a:pt x="334" y="354"/>
                  </a:lnTo>
                  <a:lnTo>
                    <a:pt x="350" y="330"/>
                  </a:lnTo>
                  <a:lnTo>
                    <a:pt x="366" y="306"/>
                  </a:lnTo>
                  <a:lnTo>
                    <a:pt x="380" y="280"/>
                  </a:lnTo>
                  <a:lnTo>
                    <a:pt x="392" y="254"/>
                  </a:lnTo>
                  <a:lnTo>
                    <a:pt x="398" y="228"/>
                  </a:lnTo>
                  <a:lnTo>
                    <a:pt x="400" y="214"/>
                  </a:lnTo>
                  <a:lnTo>
                    <a:pt x="400" y="200"/>
                  </a:lnTo>
                  <a:lnTo>
                    <a:pt x="400" y="200"/>
                  </a:lnTo>
                  <a:lnTo>
                    <a:pt x="400" y="180"/>
                  </a:lnTo>
                  <a:lnTo>
                    <a:pt x="396" y="160"/>
                  </a:lnTo>
                  <a:lnTo>
                    <a:pt x="392" y="140"/>
                  </a:lnTo>
                  <a:lnTo>
                    <a:pt x="386" y="122"/>
                  </a:lnTo>
                  <a:lnTo>
                    <a:pt x="376" y="104"/>
                  </a:lnTo>
                  <a:lnTo>
                    <a:pt x="366" y="88"/>
                  </a:lnTo>
                  <a:lnTo>
                    <a:pt x="356" y="72"/>
                  </a:lnTo>
                  <a:lnTo>
                    <a:pt x="342" y="58"/>
                  </a:lnTo>
                  <a:lnTo>
                    <a:pt x="342" y="58"/>
                  </a:lnTo>
                  <a:close/>
                  <a:moveTo>
                    <a:pt x="200" y="38"/>
                  </a:moveTo>
                  <a:lnTo>
                    <a:pt x="200" y="38"/>
                  </a:lnTo>
                  <a:lnTo>
                    <a:pt x="220" y="40"/>
                  </a:lnTo>
                  <a:lnTo>
                    <a:pt x="238" y="44"/>
                  </a:lnTo>
                  <a:lnTo>
                    <a:pt x="254" y="50"/>
                  </a:lnTo>
                  <a:lnTo>
                    <a:pt x="268" y="56"/>
                  </a:lnTo>
                  <a:lnTo>
                    <a:pt x="282" y="62"/>
                  </a:lnTo>
                  <a:lnTo>
                    <a:pt x="292" y="70"/>
                  </a:lnTo>
                  <a:lnTo>
                    <a:pt x="314" y="88"/>
                  </a:lnTo>
                  <a:lnTo>
                    <a:pt x="314" y="88"/>
                  </a:lnTo>
                  <a:lnTo>
                    <a:pt x="322" y="98"/>
                  </a:lnTo>
                  <a:lnTo>
                    <a:pt x="330" y="108"/>
                  </a:lnTo>
                  <a:lnTo>
                    <a:pt x="338" y="120"/>
                  </a:lnTo>
                  <a:lnTo>
                    <a:pt x="346" y="134"/>
                  </a:lnTo>
                  <a:lnTo>
                    <a:pt x="352" y="150"/>
                  </a:lnTo>
                  <a:lnTo>
                    <a:pt x="356" y="166"/>
                  </a:lnTo>
                  <a:lnTo>
                    <a:pt x="360" y="182"/>
                  </a:lnTo>
                  <a:lnTo>
                    <a:pt x="364" y="200"/>
                  </a:lnTo>
                  <a:lnTo>
                    <a:pt x="364" y="200"/>
                  </a:lnTo>
                  <a:lnTo>
                    <a:pt x="358" y="190"/>
                  </a:lnTo>
                  <a:lnTo>
                    <a:pt x="346" y="164"/>
                  </a:lnTo>
                  <a:lnTo>
                    <a:pt x="326" y="132"/>
                  </a:lnTo>
                  <a:lnTo>
                    <a:pt x="314" y="116"/>
                  </a:lnTo>
                  <a:lnTo>
                    <a:pt x="300" y="100"/>
                  </a:lnTo>
                  <a:lnTo>
                    <a:pt x="300" y="100"/>
                  </a:lnTo>
                  <a:lnTo>
                    <a:pt x="286" y="88"/>
                  </a:lnTo>
                  <a:lnTo>
                    <a:pt x="270" y="76"/>
                  </a:lnTo>
                  <a:lnTo>
                    <a:pt x="238" y="56"/>
                  </a:lnTo>
                  <a:lnTo>
                    <a:pt x="210" y="42"/>
                  </a:lnTo>
                  <a:lnTo>
                    <a:pt x="200" y="38"/>
                  </a:lnTo>
                  <a:lnTo>
                    <a:pt x="200" y="38"/>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5" name="Freeform 72"/>
            <p:cNvSpPr/>
            <p:nvPr/>
          </p:nvSpPr>
          <p:spPr bwMode="auto">
            <a:xfrm>
              <a:off x="4810125" y="882650"/>
              <a:ext cx="41275" cy="120650"/>
            </a:xfrm>
            <a:custGeom>
              <a:avLst/>
              <a:gdLst/>
              <a:ahLst/>
              <a:cxnLst>
                <a:cxn ang="0">
                  <a:pos x="14" y="0"/>
                </a:cxn>
                <a:cxn ang="0">
                  <a:pos x="14" y="0"/>
                </a:cxn>
                <a:cxn ang="0">
                  <a:pos x="8" y="0"/>
                </a:cxn>
                <a:cxn ang="0">
                  <a:pos x="4" y="4"/>
                </a:cxn>
                <a:cxn ang="0">
                  <a:pos x="2" y="6"/>
                </a:cxn>
                <a:cxn ang="0">
                  <a:pos x="0" y="12"/>
                </a:cxn>
                <a:cxn ang="0">
                  <a:pos x="0" y="38"/>
                </a:cxn>
                <a:cxn ang="0">
                  <a:pos x="0" y="64"/>
                </a:cxn>
                <a:cxn ang="0">
                  <a:pos x="0" y="64"/>
                </a:cxn>
                <a:cxn ang="0">
                  <a:pos x="2" y="68"/>
                </a:cxn>
                <a:cxn ang="0">
                  <a:pos x="4" y="72"/>
                </a:cxn>
                <a:cxn ang="0">
                  <a:pos x="8" y="74"/>
                </a:cxn>
                <a:cxn ang="0">
                  <a:pos x="14" y="76"/>
                </a:cxn>
                <a:cxn ang="0">
                  <a:pos x="14" y="76"/>
                </a:cxn>
                <a:cxn ang="0">
                  <a:pos x="18" y="74"/>
                </a:cxn>
                <a:cxn ang="0">
                  <a:pos x="22" y="72"/>
                </a:cxn>
                <a:cxn ang="0">
                  <a:pos x="26" y="68"/>
                </a:cxn>
                <a:cxn ang="0">
                  <a:pos x="26" y="64"/>
                </a:cxn>
                <a:cxn ang="0">
                  <a:pos x="26" y="38"/>
                </a:cxn>
                <a:cxn ang="0">
                  <a:pos x="26" y="12"/>
                </a:cxn>
                <a:cxn ang="0">
                  <a:pos x="26" y="12"/>
                </a:cxn>
                <a:cxn ang="0">
                  <a:pos x="26" y="6"/>
                </a:cxn>
                <a:cxn ang="0">
                  <a:pos x="22" y="4"/>
                </a:cxn>
                <a:cxn ang="0">
                  <a:pos x="18" y="0"/>
                </a:cxn>
                <a:cxn ang="0">
                  <a:pos x="14" y="0"/>
                </a:cxn>
                <a:cxn ang="0">
                  <a:pos x="14" y="0"/>
                </a:cxn>
              </a:cxnLst>
              <a:rect l="0" t="0" r="r" b="b"/>
              <a:pathLst>
                <a:path w="26" h="76">
                  <a:moveTo>
                    <a:pt x="14" y="0"/>
                  </a:moveTo>
                  <a:lnTo>
                    <a:pt x="14" y="0"/>
                  </a:lnTo>
                  <a:lnTo>
                    <a:pt x="8" y="0"/>
                  </a:lnTo>
                  <a:lnTo>
                    <a:pt x="4" y="4"/>
                  </a:lnTo>
                  <a:lnTo>
                    <a:pt x="2" y="6"/>
                  </a:lnTo>
                  <a:lnTo>
                    <a:pt x="0" y="12"/>
                  </a:lnTo>
                  <a:lnTo>
                    <a:pt x="0" y="38"/>
                  </a:lnTo>
                  <a:lnTo>
                    <a:pt x="0" y="64"/>
                  </a:lnTo>
                  <a:lnTo>
                    <a:pt x="0" y="64"/>
                  </a:lnTo>
                  <a:lnTo>
                    <a:pt x="2" y="68"/>
                  </a:lnTo>
                  <a:lnTo>
                    <a:pt x="4" y="72"/>
                  </a:lnTo>
                  <a:lnTo>
                    <a:pt x="8" y="74"/>
                  </a:lnTo>
                  <a:lnTo>
                    <a:pt x="14" y="76"/>
                  </a:lnTo>
                  <a:lnTo>
                    <a:pt x="14" y="76"/>
                  </a:lnTo>
                  <a:lnTo>
                    <a:pt x="18" y="74"/>
                  </a:lnTo>
                  <a:lnTo>
                    <a:pt x="22" y="72"/>
                  </a:lnTo>
                  <a:lnTo>
                    <a:pt x="26" y="68"/>
                  </a:lnTo>
                  <a:lnTo>
                    <a:pt x="26" y="64"/>
                  </a:lnTo>
                  <a:lnTo>
                    <a:pt x="26" y="38"/>
                  </a:lnTo>
                  <a:lnTo>
                    <a:pt x="26" y="12"/>
                  </a:lnTo>
                  <a:lnTo>
                    <a:pt x="26" y="12"/>
                  </a:lnTo>
                  <a:lnTo>
                    <a:pt x="26" y="6"/>
                  </a:lnTo>
                  <a:lnTo>
                    <a:pt x="22" y="4"/>
                  </a:lnTo>
                  <a:lnTo>
                    <a:pt x="18" y="0"/>
                  </a:lnTo>
                  <a:lnTo>
                    <a:pt x="14" y="0"/>
                  </a:lnTo>
                  <a:lnTo>
                    <a:pt x="14" y="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6" name="Freeform 73"/>
            <p:cNvSpPr/>
            <p:nvPr/>
          </p:nvSpPr>
          <p:spPr bwMode="auto">
            <a:xfrm>
              <a:off x="5010150" y="946150"/>
              <a:ext cx="79375" cy="107950"/>
            </a:xfrm>
            <a:custGeom>
              <a:avLst/>
              <a:gdLst/>
              <a:ahLst/>
              <a:cxnLst>
                <a:cxn ang="0">
                  <a:pos x="44" y="2"/>
                </a:cxn>
                <a:cxn ang="0">
                  <a:pos x="44" y="2"/>
                </a:cxn>
                <a:cxn ang="0">
                  <a:pos x="40" y="0"/>
                </a:cxn>
                <a:cxn ang="0">
                  <a:pos x="34" y="0"/>
                </a:cxn>
                <a:cxn ang="0">
                  <a:pos x="30" y="2"/>
                </a:cxn>
                <a:cxn ang="0">
                  <a:pos x="28" y="6"/>
                </a:cxn>
                <a:cxn ang="0">
                  <a:pos x="14" y="28"/>
                </a:cxn>
                <a:cxn ang="0">
                  <a:pos x="2" y="50"/>
                </a:cxn>
                <a:cxn ang="0">
                  <a:pos x="2" y="50"/>
                </a:cxn>
                <a:cxn ang="0">
                  <a:pos x="0" y="56"/>
                </a:cxn>
                <a:cxn ang="0">
                  <a:pos x="0" y="60"/>
                </a:cxn>
                <a:cxn ang="0">
                  <a:pos x="2" y="64"/>
                </a:cxn>
                <a:cxn ang="0">
                  <a:pos x="6" y="68"/>
                </a:cxn>
                <a:cxn ang="0">
                  <a:pos x="6" y="68"/>
                </a:cxn>
                <a:cxn ang="0">
                  <a:pos x="12" y="68"/>
                </a:cxn>
                <a:cxn ang="0">
                  <a:pos x="16" y="68"/>
                </a:cxn>
                <a:cxn ang="0">
                  <a:pos x="20" y="66"/>
                </a:cxn>
                <a:cxn ang="0">
                  <a:pos x="24" y="64"/>
                </a:cxn>
                <a:cxn ang="0">
                  <a:pos x="36" y="40"/>
                </a:cxn>
                <a:cxn ang="0">
                  <a:pos x="50" y="18"/>
                </a:cxn>
                <a:cxn ang="0">
                  <a:pos x="50" y="18"/>
                </a:cxn>
                <a:cxn ang="0">
                  <a:pos x="50" y="14"/>
                </a:cxn>
                <a:cxn ang="0">
                  <a:pos x="50" y="10"/>
                </a:cxn>
                <a:cxn ang="0">
                  <a:pos x="48" y="6"/>
                </a:cxn>
                <a:cxn ang="0">
                  <a:pos x="44" y="2"/>
                </a:cxn>
                <a:cxn ang="0">
                  <a:pos x="44" y="2"/>
                </a:cxn>
              </a:cxnLst>
              <a:rect l="0" t="0" r="r" b="b"/>
              <a:pathLst>
                <a:path w="50" h="68">
                  <a:moveTo>
                    <a:pt x="44" y="2"/>
                  </a:moveTo>
                  <a:lnTo>
                    <a:pt x="44" y="2"/>
                  </a:lnTo>
                  <a:lnTo>
                    <a:pt x="40" y="0"/>
                  </a:lnTo>
                  <a:lnTo>
                    <a:pt x="34" y="0"/>
                  </a:lnTo>
                  <a:lnTo>
                    <a:pt x="30" y="2"/>
                  </a:lnTo>
                  <a:lnTo>
                    <a:pt x="28" y="6"/>
                  </a:lnTo>
                  <a:lnTo>
                    <a:pt x="14" y="28"/>
                  </a:lnTo>
                  <a:lnTo>
                    <a:pt x="2" y="50"/>
                  </a:lnTo>
                  <a:lnTo>
                    <a:pt x="2" y="50"/>
                  </a:lnTo>
                  <a:lnTo>
                    <a:pt x="0" y="56"/>
                  </a:lnTo>
                  <a:lnTo>
                    <a:pt x="0" y="60"/>
                  </a:lnTo>
                  <a:lnTo>
                    <a:pt x="2" y="64"/>
                  </a:lnTo>
                  <a:lnTo>
                    <a:pt x="6" y="68"/>
                  </a:lnTo>
                  <a:lnTo>
                    <a:pt x="6" y="68"/>
                  </a:lnTo>
                  <a:lnTo>
                    <a:pt x="12" y="68"/>
                  </a:lnTo>
                  <a:lnTo>
                    <a:pt x="16" y="68"/>
                  </a:lnTo>
                  <a:lnTo>
                    <a:pt x="20" y="66"/>
                  </a:lnTo>
                  <a:lnTo>
                    <a:pt x="24" y="64"/>
                  </a:lnTo>
                  <a:lnTo>
                    <a:pt x="36" y="40"/>
                  </a:lnTo>
                  <a:lnTo>
                    <a:pt x="50" y="18"/>
                  </a:lnTo>
                  <a:lnTo>
                    <a:pt x="50" y="18"/>
                  </a:lnTo>
                  <a:lnTo>
                    <a:pt x="50" y="14"/>
                  </a:lnTo>
                  <a:lnTo>
                    <a:pt x="50" y="10"/>
                  </a:lnTo>
                  <a:lnTo>
                    <a:pt x="48" y="6"/>
                  </a:lnTo>
                  <a:lnTo>
                    <a:pt x="44" y="2"/>
                  </a:lnTo>
                  <a:lnTo>
                    <a:pt x="44" y="2"/>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7" name="Freeform 74"/>
            <p:cNvSpPr/>
            <p:nvPr/>
          </p:nvSpPr>
          <p:spPr bwMode="auto">
            <a:xfrm>
              <a:off x="5156200" y="1120775"/>
              <a:ext cx="107950" cy="79375"/>
            </a:xfrm>
            <a:custGeom>
              <a:avLst/>
              <a:gdLst/>
              <a:ahLst/>
              <a:cxnLst>
                <a:cxn ang="0">
                  <a:pos x="68" y="6"/>
                </a:cxn>
                <a:cxn ang="0">
                  <a:pos x="68" y="6"/>
                </a:cxn>
                <a:cxn ang="0">
                  <a:pos x="64" y="2"/>
                </a:cxn>
                <a:cxn ang="0">
                  <a:pos x="60" y="0"/>
                </a:cxn>
                <a:cxn ang="0">
                  <a:pos x="56" y="0"/>
                </a:cxn>
                <a:cxn ang="0">
                  <a:pos x="50" y="2"/>
                </a:cxn>
                <a:cxn ang="0">
                  <a:pos x="28" y="14"/>
                </a:cxn>
                <a:cxn ang="0">
                  <a:pos x="6" y="28"/>
                </a:cxn>
                <a:cxn ang="0">
                  <a:pos x="6" y="28"/>
                </a:cxn>
                <a:cxn ang="0">
                  <a:pos x="2" y="30"/>
                </a:cxn>
                <a:cxn ang="0">
                  <a:pos x="0" y="36"/>
                </a:cxn>
                <a:cxn ang="0">
                  <a:pos x="0" y="40"/>
                </a:cxn>
                <a:cxn ang="0">
                  <a:pos x="2" y="44"/>
                </a:cxn>
                <a:cxn ang="0">
                  <a:pos x="2" y="44"/>
                </a:cxn>
                <a:cxn ang="0">
                  <a:pos x="6" y="48"/>
                </a:cxn>
                <a:cxn ang="0">
                  <a:pos x="10" y="50"/>
                </a:cxn>
                <a:cxn ang="0">
                  <a:pos x="14" y="50"/>
                </a:cxn>
                <a:cxn ang="0">
                  <a:pos x="18" y="50"/>
                </a:cxn>
                <a:cxn ang="0">
                  <a:pos x="40" y="36"/>
                </a:cxn>
                <a:cxn ang="0">
                  <a:pos x="64" y="24"/>
                </a:cxn>
                <a:cxn ang="0">
                  <a:pos x="64" y="24"/>
                </a:cxn>
                <a:cxn ang="0">
                  <a:pos x="66" y="20"/>
                </a:cxn>
                <a:cxn ang="0">
                  <a:pos x="68" y="16"/>
                </a:cxn>
                <a:cxn ang="0">
                  <a:pos x="68" y="12"/>
                </a:cxn>
                <a:cxn ang="0">
                  <a:pos x="68" y="6"/>
                </a:cxn>
                <a:cxn ang="0">
                  <a:pos x="68" y="6"/>
                </a:cxn>
              </a:cxnLst>
              <a:rect l="0" t="0" r="r" b="b"/>
              <a:pathLst>
                <a:path w="68" h="50">
                  <a:moveTo>
                    <a:pt x="68" y="6"/>
                  </a:moveTo>
                  <a:lnTo>
                    <a:pt x="68" y="6"/>
                  </a:lnTo>
                  <a:lnTo>
                    <a:pt x="64" y="2"/>
                  </a:lnTo>
                  <a:lnTo>
                    <a:pt x="60" y="0"/>
                  </a:lnTo>
                  <a:lnTo>
                    <a:pt x="56" y="0"/>
                  </a:lnTo>
                  <a:lnTo>
                    <a:pt x="50" y="2"/>
                  </a:lnTo>
                  <a:lnTo>
                    <a:pt x="28" y="14"/>
                  </a:lnTo>
                  <a:lnTo>
                    <a:pt x="6" y="28"/>
                  </a:lnTo>
                  <a:lnTo>
                    <a:pt x="6" y="28"/>
                  </a:lnTo>
                  <a:lnTo>
                    <a:pt x="2" y="30"/>
                  </a:lnTo>
                  <a:lnTo>
                    <a:pt x="0" y="36"/>
                  </a:lnTo>
                  <a:lnTo>
                    <a:pt x="0" y="40"/>
                  </a:lnTo>
                  <a:lnTo>
                    <a:pt x="2" y="44"/>
                  </a:lnTo>
                  <a:lnTo>
                    <a:pt x="2" y="44"/>
                  </a:lnTo>
                  <a:lnTo>
                    <a:pt x="6" y="48"/>
                  </a:lnTo>
                  <a:lnTo>
                    <a:pt x="10" y="50"/>
                  </a:lnTo>
                  <a:lnTo>
                    <a:pt x="14" y="50"/>
                  </a:lnTo>
                  <a:lnTo>
                    <a:pt x="18" y="50"/>
                  </a:lnTo>
                  <a:lnTo>
                    <a:pt x="40" y="36"/>
                  </a:lnTo>
                  <a:lnTo>
                    <a:pt x="64" y="24"/>
                  </a:lnTo>
                  <a:lnTo>
                    <a:pt x="64" y="24"/>
                  </a:lnTo>
                  <a:lnTo>
                    <a:pt x="66" y="20"/>
                  </a:lnTo>
                  <a:lnTo>
                    <a:pt x="68" y="16"/>
                  </a:lnTo>
                  <a:lnTo>
                    <a:pt x="68" y="12"/>
                  </a:lnTo>
                  <a:lnTo>
                    <a:pt x="68" y="6"/>
                  </a:lnTo>
                  <a:lnTo>
                    <a:pt x="68" y="6"/>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8" name="Freeform 75"/>
            <p:cNvSpPr/>
            <p:nvPr/>
          </p:nvSpPr>
          <p:spPr bwMode="auto">
            <a:xfrm>
              <a:off x="5210175" y="1362075"/>
              <a:ext cx="120650" cy="38100"/>
            </a:xfrm>
            <a:custGeom>
              <a:avLst/>
              <a:gdLst/>
              <a:ahLst/>
              <a:cxnLst>
                <a:cxn ang="0">
                  <a:pos x="64" y="0"/>
                </a:cxn>
                <a:cxn ang="0">
                  <a:pos x="38" y="0"/>
                </a:cxn>
                <a:cxn ang="0">
                  <a:pos x="12" y="0"/>
                </a:cxn>
                <a:cxn ang="0">
                  <a:pos x="12" y="0"/>
                </a:cxn>
                <a:cxn ang="0">
                  <a:pos x="6" y="0"/>
                </a:cxn>
                <a:cxn ang="0">
                  <a:pos x="4" y="2"/>
                </a:cxn>
                <a:cxn ang="0">
                  <a:pos x="0" y="6"/>
                </a:cxn>
                <a:cxn ang="0">
                  <a:pos x="0" y="12"/>
                </a:cxn>
                <a:cxn ang="0">
                  <a:pos x="0" y="12"/>
                </a:cxn>
                <a:cxn ang="0">
                  <a:pos x="0" y="16"/>
                </a:cxn>
                <a:cxn ang="0">
                  <a:pos x="4" y="20"/>
                </a:cxn>
                <a:cxn ang="0">
                  <a:pos x="6" y="24"/>
                </a:cxn>
                <a:cxn ang="0">
                  <a:pos x="12" y="24"/>
                </a:cxn>
                <a:cxn ang="0">
                  <a:pos x="38" y="24"/>
                </a:cxn>
                <a:cxn ang="0">
                  <a:pos x="64" y="24"/>
                </a:cxn>
                <a:cxn ang="0">
                  <a:pos x="64" y="24"/>
                </a:cxn>
                <a:cxn ang="0">
                  <a:pos x="68" y="24"/>
                </a:cxn>
                <a:cxn ang="0">
                  <a:pos x="72" y="20"/>
                </a:cxn>
                <a:cxn ang="0">
                  <a:pos x="74" y="16"/>
                </a:cxn>
                <a:cxn ang="0">
                  <a:pos x="76" y="12"/>
                </a:cxn>
                <a:cxn ang="0">
                  <a:pos x="76" y="12"/>
                </a:cxn>
                <a:cxn ang="0">
                  <a:pos x="74" y="6"/>
                </a:cxn>
                <a:cxn ang="0">
                  <a:pos x="72" y="2"/>
                </a:cxn>
                <a:cxn ang="0">
                  <a:pos x="68" y="0"/>
                </a:cxn>
                <a:cxn ang="0">
                  <a:pos x="64" y="0"/>
                </a:cxn>
                <a:cxn ang="0">
                  <a:pos x="64" y="0"/>
                </a:cxn>
              </a:cxnLst>
              <a:rect l="0" t="0" r="r" b="b"/>
              <a:pathLst>
                <a:path w="76" h="24">
                  <a:moveTo>
                    <a:pt x="64" y="0"/>
                  </a:moveTo>
                  <a:lnTo>
                    <a:pt x="38" y="0"/>
                  </a:lnTo>
                  <a:lnTo>
                    <a:pt x="12" y="0"/>
                  </a:lnTo>
                  <a:lnTo>
                    <a:pt x="12" y="0"/>
                  </a:lnTo>
                  <a:lnTo>
                    <a:pt x="6" y="0"/>
                  </a:lnTo>
                  <a:lnTo>
                    <a:pt x="4" y="2"/>
                  </a:lnTo>
                  <a:lnTo>
                    <a:pt x="0" y="6"/>
                  </a:lnTo>
                  <a:lnTo>
                    <a:pt x="0" y="12"/>
                  </a:lnTo>
                  <a:lnTo>
                    <a:pt x="0" y="12"/>
                  </a:lnTo>
                  <a:lnTo>
                    <a:pt x="0" y="16"/>
                  </a:lnTo>
                  <a:lnTo>
                    <a:pt x="4" y="20"/>
                  </a:lnTo>
                  <a:lnTo>
                    <a:pt x="6" y="24"/>
                  </a:lnTo>
                  <a:lnTo>
                    <a:pt x="12" y="24"/>
                  </a:lnTo>
                  <a:lnTo>
                    <a:pt x="38" y="24"/>
                  </a:lnTo>
                  <a:lnTo>
                    <a:pt x="64" y="24"/>
                  </a:lnTo>
                  <a:lnTo>
                    <a:pt x="64" y="24"/>
                  </a:lnTo>
                  <a:lnTo>
                    <a:pt x="68" y="24"/>
                  </a:lnTo>
                  <a:lnTo>
                    <a:pt x="72" y="20"/>
                  </a:lnTo>
                  <a:lnTo>
                    <a:pt x="74" y="16"/>
                  </a:lnTo>
                  <a:lnTo>
                    <a:pt x="76" y="12"/>
                  </a:lnTo>
                  <a:lnTo>
                    <a:pt x="76" y="12"/>
                  </a:lnTo>
                  <a:lnTo>
                    <a:pt x="74" y="6"/>
                  </a:lnTo>
                  <a:lnTo>
                    <a:pt x="72" y="2"/>
                  </a:lnTo>
                  <a:lnTo>
                    <a:pt x="68" y="0"/>
                  </a:lnTo>
                  <a:lnTo>
                    <a:pt x="64" y="0"/>
                  </a:lnTo>
                  <a:lnTo>
                    <a:pt x="64" y="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9" name="Freeform 76"/>
            <p:cNvSpPr/>
            <p:nvPr/>
          </p:nvSpPr>
          <p:spPr bwMode="auto">
            <a:xfrm>
              <a:off x="5156200" y="1558925"/>
              <a:ext cx="107950" cy="79375"/>
            </a:xfrm>
            <a:custGeom>
              <a:avLst/>
              <a:gdLst/>
              <a:ahLst/>
              <a:cxnLst>
                <a:cxn ang="0">
                  <a:pos x="64" y="28"/>
                </a:cxn>
                <a:cxn ang="0">
                  <a:pos x="40" y="14"/>
                </a:cxn>
                <a:cxn ang="0">
                  <a:pos x="18" y="2"/>
                </a:cxn>
                <a:cxn ang="0">
                  <a:pos x="18" y="2"/>
                </a:cxn>
                <a:cxn ang="0">
                  <a:pos x="14" y="0"/>
                </a:cxn>
                <a:cxn ang="0">
                  <a:pos x="10" y="0"/>
                </a:cxn>
                <a:cxn ang="0">
                  <a:pos x="6" y="4"/>
                </a:cxn>
                <a:cxn ang="0">
                  <a:pos x="2" y="6"/>
                </a:cxn>
                <a:cxn ang="0">
                  <a:pos x="2" y="6"/>
                </a:cxn>
                <a:cxn ang="0">
                  <a:pos x="0" y="12"/>
                </a:cxn>
                <a:cxn ang="0">
                  <a:pos x="0" y="16"/>
                </a:cxn>
                <a:cxn ang="0">
                  <a:pos x="2" y="20"/>
                </a:cxn>
                <a:cxn ang="0">
                  <a:pos x="6" y="24"/>
                </a:cxn>
                <a:cxn ang="0">
                  <a:pos x="28" y="36"/>
                </a:cxn>
                <a:cxn ang="0">
                  <a:pos x="50" y="50"/>
                </a:cxn>
                <a:cxn ang="0">
                  <a:pos x="50" y="50"/>
                </a:cxn>
                <a:cxn ang="0">
                  <a:pos x="56" y="50"/>
                </a:cxn>
                <a:cxn ang="0">
                  <a:pos x="60" y="50"/>
                </a:cxn>
                <a:cxn ang="0">
                  <a:pos x="64" y="48"/>
                </a:cxn>
                <a:cxn ang="0">
                  <a:pos x="68" y="44"/>
                </a:cxn>
                <a:cxn ang="0">
                  <a:pos x="68" y="44"/>
                </a:cxn>
                <a:cxn ang="0">
                  <a:pos x="68" y="40"/>
                </a:cxn>
                <a:cxn ang="0">
                  <a:pos x="68" y="36"/>
                </a:cxn>
                <a:cxn ang="0">
                  <a:pos x="66" y="30"/>
                </a:cxn>
                <a:cxn ang="0">
                  <a:pos x="64" y="28"/>
                </a:cxn>
                <a:cxn ang="0">
                  <a:pos x="64" y="28"/>
                </a:cxn>
              </a:cxnLst>
              <a:rect l="0" t="0" r="r" b="b"/>
              <a:pathLst>
                <a:path w="68" h="50">
                  <a:moveTo>
                    <a:pt x="64" y="28"/>
                  </a:moveTo>
                  <a:lnTo>
                    <a:pt x="40" y="14"/>
                  </a:lnTo>
                  <a:lnTo>
                    <a:pt x="18" y="2"/>
                  </a:lnTo>
                  <a:lnTo>
                    <a:pt x="18" y="2"/>
                  </a:lnTo>
                  <a:lnTo>
                    <a:pt x="14" y="0"/>
                  </a:lnTo>
                  <a:lnTo>
                    <a:pt x="10" y="0"/>
                  </a:lnTo>
                  <a:lnTo>
                    <a:pt x="6" y="4"/>
                  </a:lnTo>
                  <a:lnTo>
                    <a:pt x="2" y="6"/>
                  </a:lnTo>
                  <a:lnTo>
                    <a:pt x="2" y="6"/>
                  </a:lnTo>
                  <a:lnTo>
                    <a:pt x="0" y="12"/>
                  </a:lnTo>
                  <a:lnTo>
                    <a:pt x="0" y="16"/>
                  </a:lnTo>
                  <a:lnTo>
                    <a:pt x="2" y="20"/>
                  </a:lnTo>
                  <a:lnTo>
                    <a:pt x="6" y="24"/>
                  </a:lnTo>
                  <a:lnTo>
                    <a:pt x="28" y="36"/>
                  </a:lnTo>
                  <a:lnTo>
                    <a:pt x="50" y="50"/>
                  </a:lnTo>
                  <a:lnTo>
                    <a:pt x="50" y="50"/>
                  </a:lnTo>
                  <a:lnTo>
                    <a:pt x="56" y="50"/>
                  </a:lnTo>
                  <a:lnTo>
                    <a:pt x="60" y="50"/>
                  </a:lnTo>
                  <a:lnTo>
                    <a:pt x="64" y="48"/>
                  </a:lnTo>
                  <a:lnTo>
                    <a:pt x="68" y="44"/>
                  </a:lnTo>
                  <a:lnTo>
                    <a:pt x="68" y="44"/>
                  </a:lnTo>
                  <a:lnTo>
                    <a:pt x="68" y="40"/>
                  </a:lnTo>
                  <a:lnTo>
                    <a:pt x="68" y="36"/>
                  </a:lnTo>
                  <a:lnTo>
                    <a:pt x="66" y="30"/>
                  </a:lnTo>
                  <a:lnTo>
                    <a:pt x="64" y="28"/>
                  </a:lnTo>
                  <a:lnTo>
                    <a:pt x="64" y="28"/>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10" name="Freeform 77"/>
            <p:cNvSpPr/>
            <p:nvPr/>
          </p:nvSpPr>
          <p:spPr bwMode="auto">
            <a:xfrm>
              <a:off x="4572000" y="946150"/>
              <a:ext cx="79375" cy="107950"/>
            </a:xfrm>
            <a:custGeom>
              <a:avLst/>
              <a:gdLst/>
              <a:ahLst/>
              <a:cxnLst>
                <a:cxn ang="0">
                  <a:pos x="50" y="50"/>
                </a:cxn>
                <a:cxn ang="0">
                  <a:pos x="36" y="28"/>
                </a:cxn>
                <a:cxn ang="0">
                  <a:pos x="24" y="6"/>
                </a:cxn>
                <a:cxn ang="0">
                  <a:pos x="24" y="6"/>
                </a:cxn>
                <a:cxn ang="0">
                  <a:pos x="20" y="2"/>
                </a:cxn>
                <a:cxn ang="0">
                  <a:pos x="16" y="0"/>
                </a:cxn>
                <a:cxn ang="0">
                  <a:pos x="12" y="0"/>
                </a:cxn>
                <a:cxn ang="0">
                  <a:pos x="6" y="2"/>
                </a:cxn>
                <a:cxn ang="0">
                  <a:pos x="6" y="2"/>
                </a:cxn>
                <a:cxn ang="0">
                  <a:pos x="2" y="6"/>
                </a:cxn>
                <a:cxn ang="0">
                  <a:pos x="0" y="10"/>
                </a:cxn>
                <a:cxn ang="0">
                  <a:pos x="0" y="14"/>
                </a:cxn>
                <a:cxn ang="0">
                  <a:pos x="2" y="18"/>
                </a:cxn>
                <a:cxn ang="0">
                  <a:pos x="14" y="40"/>
                </a:cxn>
                <a:cxn ang="0">
                  <a:pos x="28" y="64"/>
                </a:cxn>
                <a:cxn ang="0">
                  <a:pos x="28" y="64"/>
                </a:cxn>
                <a:cxn ang="0">
                  <a:pos x="30" y="66"/>
                </a:cxn>
                <a:cxn ang="0">
                  <a:pos x="34" y="68"/>
                </a:cxn>
                <a:cxn ang="0">
                  <a:pos x="40" y="68"/>
                </a:cxn>
                <a:cxn ang="0">
                  <a:pos x="44" y="68"/>
                </a:cxn>
                <a:cxn ang="0">
                  <a:pos x="44" y="68"/>
                </a:cxn>
                <a:cxn ang="0">
                  <a:pos x="48" y="64"/>
                </a:cxn>
                <a:cxn ang="0">
                  <a:pos x="50" y="60"/>
                </a:cxn>
                <a:cxn ang="0">
                  <a:pos x="50" y="56"/>
                </a:cxn>
                <a:cxn ang="0">
                  <a:pos x="50" y="50"/>
                </a:cxn>
                <a:cxn ang="0">
                  <a:pos x="50" y="50"/>
                </a:cxn>
              </a:cxnLst>
              <a:rect l="0" t="0" r="r" b="b"/>
              <a:pathLst>
                <a:path w="50" h="68">
                  <a:moveTo>
                    <a:pt x="50" y="50"/>
                  </a:moveTo>
                  <a:lnTo>
                    <a:pt x="36" y="28"/>
                  </a:lnTo>
                  <a:lnTo>
                    <a:pt x="24" y="6"/>
                  </a:lnTo>
                  <a:lnTo>
                    <a:pt x="24" y="6"/>
                  </a:lnTo>
                  <a:lnTo>
                    <a:pt x="20" y="2"/>
                  </a:lnTo>
                  <a:lnTo>
                    <a:pt x="16" y="0"/>
                  </a:lnTo>
                  <a:lnTo>
                    <a:pt x="12" y="0"/>
                  </a:lnTo>
                  <a:lnTo>
                    <a:pt x="6" y="2"/>
                  </a:lnTo>
                  <a:lnTo>
                    <a:pt x="6" y="2"/>
                  </a:lnTo>
                  <a:lnTo>
                    <a:pt x="2" y="6"/>
                  </a:lnTo>
                  <a:lnTo>
                    <a:pt x="0" y="10"/>
                  </a:lnTo>
                  <a:lnTo>
                    <a:pt x="0" y="14"/>
                  </a:lnTo>
                  <a:lnTo>
                    <a:pt x="2" y="18"/>
                  </a:lnTo>
                  <a:lnTo>
                    <a:pt x="14" y="40"/>
                  </a:lnTo>
                  <a:lnTo>
                    <a:pt x="28" y="64"/>
                  </a:lnTo>
                  <a:lnTo>
                    <a:pt x="28" y="64"/>
                  </a:lnTo>
                  <a:lnTo>
                    <a:pt x="30" y="66"/>
                  </a:lnTo>
                  <a:lnTo>
                    <a:pt x="34" y="68"/>
                  </a:lnTo>
                  <a:lnTo>
                    <a:pt x="40" y="68"/>
                  </a:lnTo>
                  <a:lnTo>
                    <a:pt x="44" y="68"/>
                  </a:lnTo>
                  <a:lnTo>
                    <a:pt x="44" y="68"/>
                  </a:lnTo>
                  <a:lnTo>
                    <a:pt x="48" y="64"/>
                  </a:lnTo>
                  <a:lnTo>
                    <a:pt x="50" y="60"/>
                  </a:lnTo>
                  <a:lnTo>
                    <a:pt x="50" y="56"/>
                  </a:lnTo>
                  <a:lnTo>
                    <a:pt x="50" y="50"/>
                  </a:lnTo>
                  <a:lnTo>
                    <a:pt x="50" y="5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11" name="Freeform 78"/>
            <p:cNvSpPr/>
            <p:nvPr/>
          </p:nvSpPr>
          <p:spPr bwMode="auto">
            <a:xfrm>
              <a:off x="4397375" y="1120775"/>
              <a:ext cx="107950" cy="79375"/>
            </a:xfrm>
            <a:custGeom>
              <a:avLst/>
              <a:gdLst/>
              <a:ahLst/>
              <a:cxnLst>
                <a:cxn ang="0">
                  <a:pos x="64" y="28"/>
                </a:cxn>
                <a:cxn ang="0">
                  <a:pos x="40" y="14"/>
                </a:cxn>
                <a:cxn ang="0">
                  <a:pos x="18" y="2"/>
                </a:cxn>
                <a:cxn ang="0">
                  <a:pos x="18" y="2"/>
                </a:cxn>
                <a:cxn ang="0">
                  <a:pos x="14" y="0"/>
                </a:cxn>
                <a:cxn ang="0">
                  <a:pos x="10" y="0"/>
                </a:cxn>
                <a:cxn ang="0">
                  <a:pos x="4" y="2"/>
                </a:cxn>
                <a:cxn ang="0">
                  <a:pos x="2" y="6"/>
                </a:cxn>
                <a:cxn ang="0">
                  <a:pos x="2" y="6"/>
                </a:cxn>
                <a:cxn ang="0">
                  <a:pos x="0" y="12"/>
                </a:cxn>
                <a:cxn ang="0">
                  <a:pos x="0" y="16"/>
                </a:cxn>
                <a:cxn ang="0">
                  <a:pos x="2" y="20"/>
                </a:cxn>
                <a:cxn ang="0">
                  <a:pos x="6" y="24"/>
                </a:cxn>
                <a:cxn ang="0">
                  <a:pos x="28" y="36"/>
                </a:cxn>
                <a:cxn ang="0">
                  <a:pos x="50" y="50"/>
                </a:cxn>
                <a:cxn ang="0">
                  <a:pos x="50" y="50"/>
                </a:cxn>
                <a:cxn ang="0">
                  <a:pos x="56" y="50"/>
                </a:cxn>
                <a:cxn ang="0">
                  <a:pos x="60" y="50"/>
                </a:cxn>
                <a:cxn ang="0">
                  <a:pos x="64" y="48"/>
                </a:cxn>
                <a:cxn ang="0">
                  <a:pos x="66" y="44"/>
                </a:cxn>
                <a:cxn ang="0">
                  <a:pos x="66" y="44"/>
                </a:cxn>
                <a:cxn ang="0">
                  <a:pos x="68" y="40"/>
                </a:cxn>
                <a:cxn ang="0">
                  <a:pos x="68" y="36"/>
                </a:cxn>
                <a:cxn ang="0">
                  <a:pos x="66" y="30"/>
                </a:cxn>
                <a:cxn ang="0">
                  <a:pos x="64" y="28"/>
                </a:cxn>
                <a:cxn ang="0">
                  <a:pos x="64" y="28"/>
                </a:cxn>
              </a:cxnLst>
              <a:rect l="0" t="0" r="r" b="b"/>
              <a:pathLst>
                <a:path w="68" h="50">
                  <a:moveTo>
                    <a:pt x="64" y="28"/>
                  </a:moveTo>
                  <a:lnTo>
                    <a:pt x="40" y="14"/>
                  </a:lnTo>
                  <a:lnTo>
                    <a:pt x="18" y="2"/>
                  </a:lnTo>
                  <a:lnTo>
                    <a:pt x="18" y="2"/>
                  </a:lnTo>
                  <a:lnTo>
                    <a:pt x="14" y="0"/>
                  </a:lnTo>
                  <a:lnTo>
                    <a:pt x="10" y="0"/>
                  </a:lnTo>
                  <a:lnTo>
                    <a:pt x="4" y="2"/>
                  </a:lnTo>
                  <a:lnTo>
                    <a:pt x="2" y="6"/>
                  </a:lnTo>
                  <a:lnTo>
                    <a:pt x="2" y="6"/>
                  </a:lnTo>
                  <a:lnTo>
                    <a:pt x="0" y="12"/>
                  </a:lnTo>
                  <a:lnTo>
                    <a:pt x="0" y="16"/>
                  </a:lnTo>
                  <a:lnTo>
                    <a:pt x="2" y="20"/>
                  </a:lnTo>
                  <a:lnTo>
                    <a:pt x="6" y="24"/>
                  </a:lnTo>
                  <a:lnTo>
                    <a:pt x="28" y="36"/>
                  </a:lnTo>
                  <a:lnTo>
                    <a:pt x="50" y="50"/>
                  </a:lnTo>
                  <a:lnTo>
                    <a:pt x="50" y="50"/>
                  </a:lnTo>
                  <a:lnTo>
                    <a:pt x="56" y="50"/>
                  </a:lnTo>
                  <a:lnTo>
                    <a:pt x="60" y="50"/>
                  </a:lnTo>
                  <a:lnTo>
                    <a:pt x="64" y="48"/>
                  </a:lnTo>
                  <a:lnTo>
                    <a:pt x="66" y="44"/>
                  </a:lnTo>
                  <a:lnTo>
                    <a:pt x="66" y="44"/>
                  </a:lnTo>
                  <a:lnTo>
                    <a:pt x="68" y="40"/>
                  </a:lnTo>
                  <a:lnTo>
                    <a:pt x="68" y="36"/>
                  </a:lnTo>
                  <a:lnTo>
                    <a:pt x="66" y="30"/>
                  </a:lnTo>
                  <a:lnTo>
                    <a:pt x="64" y="28"/>
                  </a:lnTo>
                  <a:lnTo>
                    <a:pt x="64" y="28"/>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12" name="Freeform 79"/>
            <p:cNvSpPr/>
            <p:nvPr/>
          </p:nvSpPr>
          <p:spPr bwMode="auto">
            <a:xfrm>
              <a:off x="4333875" y="1362075"/>
              <a:ext cx="120650" cy="38100"/>
            </a:xfrm>
            <a:custGeom>
              <a:avLst/>
              <a:gdLst/>
              <a:ahLst/>
              <a:cxnLst>
                <a:cxn ang="0">
                  <a:pos x="64" y="0"/>
                </a:cxn>
                <a:cxn ang="0">
                  <a:pos x="38" y="0"/>
                </a:cxn>
                <a:cxn ang="0">
                  <a:pos x="12" y="0"/>
                </a:cxn>
                <a:cxn ang="0">
                  <a:pos x="12" y="0"/>
                </a:cxn>
                <a:cxn ang="0">
                  <a:pos x="6" y="0"/>
                </a:cxn>
                <a:cxn ang="0">
                  <a:pos x="4" y="2"/>
                </a:cxn>
                <a:cxn ang="0">
                  <a:pos x="0" y="6"/>
                </a:cxn>
                <a:cxn ang="0">
                  <a:pos x="0" y="12"/>
                </a:cxn>
                <a:cxn ang="0">
                  <a:pos x="0" y="12"/>
                </a:cxn>
                <a:cxn ang="0">
                  <a:pos x="0" y="16"/>
                </a:cxn>
                <a:cxn ang="0">
                  <a:pos x="4" y="20"/>
                </a:cxn>
                <a:cxn ang="0">
                  <a:pos x="6" y="24"/>
                </a:cxn>
                <a:cxn ang="0">
                  <a:pos x="12" y="24"/>
                </a:cxn>
                <a:cxn ang="0">
                  <a:pos x="38" y="24"/>
                </a:cxn>
                <a:cxn ang="0">
                  <a:pos x="64" y="24"/>
                </a:cxn>
                <a:cxn ang="0">
                  <a:pos x="64" y="24"/>
                </a:cxn>
                <a:cxn ang="0">
                  <a:pos x="68" y="24"/>
                </a:cxn>
                <a:cxn ang="0">
                  <a:pos x="72" y="20"/>
                </a:cxn>
                <a:cxn ang="0">
                  <a:pos x="74" y="16"/>
                </a:cxn>
                <a:cxn ang="0">
                  <a:pos x="76" y="12"/>
                </a:cxn>
                <a:cxn ang="0">
                  <a:pos x="76" y="12"/>
                </a:cxn>
                <a:cxn ang="0">
                  <a:pos x="74" y="6"/>
                </a:cxn>
                <a:cxn ang="0">
                  <a:pos x="72" y="2"/>
                </a:cxn>
                <a:cxn ang="0">
                  <a:pos x="68" y="0"/>
                </a:cxn>
                <a:cxn ang="0">
                  <a:pos x="64" y="0"/>
                </a:cxn>
                <a:cxn ang="0">
                  <a:pos x="64" y="0"/>
                </a:cxn>
              </a:cxnLst>
              <a:rect l="0" t="0" r="r" b="b"/>
              <a:pathLst>
                <a:path w="76" h="24">
                  <a:moveTo>
                    <a:pt x="64" y="0"/>
                  </a:moveTo>
                  <a:lnTo>
                    <a:pt x="38" y="0"/>
                  </a:lnTo>
                  <a:lnTo>
                    <a:pt x="12" y="0"/>
                  </a:lnTo>
                  <a:lnTo>
                    <a:pt x="12" y="0"/>
                  </a:lnTo>
                  <a:lnTo>
                    <a:pt x="6" y="0"/>
                  </a:lnTo>
                  <a:lnTo>
                    <a:pt x="4" y="2"/>
                  </a:lnTo>
                  <a:lnTo>
                    <a:pt x="0" y="6"/>
                  </a:lnTo>
                  <a:lnTo>
                    <a:pt x="0" y="12"/>
                  </a:lnTo>
                  <a:lnTo>
                    <a:pt x="0" y="12"/>
                  </a:lnTo>
                  <a:lnTo>
                    <a:pt x="0" y="16"/>
                  </a:lnTo>
                  <a:lnTo>
                    <a:pt x="4" y="20"/>
                  </a:lnTo>
                  <a:lnTo>
                    <a:pt x="6" y="24"/>
                  </a:lnTo>
                  <a:lnTo>
                    <a:pt x="12" y="24"/>
                  </a:lnTo>
                  <a:lnTo>
                    <a:pt x="38" y="24"/>
                  </a:lnTo>
                  <a:lnTo>
                    <a:pt x="64" y="24"/>
                  </a:lnTo>
                  <a:lnTo>
                    <a:pt x="64" y="24"/>
                  </a:lnTo>
                  <a:lnTo>
                    <a:pt x="68" y="24"/>
                  </a:lnTo>
                  <a:lnTo>
                    <a:pt x="72" y="20"/>
                  </a:lnTo>
                  <a:lnTo>
                    <a:pt x="74" y="16"/>
                  </a:lnTo>
                  <a:lnTo>
                    <a:pt x="76" y="12"/>
                  </a:lnTo>
                  <a:lnTo>
                    <a:pt x="76" y="12"/>
                  </a:lnTo>
                  <a:lnTo>
                    <a:pt x="74" y="6"/>
                  </a:lnTo>
                  <a:lnTo>
                    <a:pt x="72" y="2"/>
                  </a:lnTo>
                  <a:lnTo>
                    <a:pt x="68" y="0"/>
                  </a:lnTo>
                  <a:lnTo>
                    <a:pt x="64" y="0"/>
                  </a:lnTo>
                  <a:lnTo>
                    <a:pt x="64" y="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13" name="Freeform 80"/>
            <p:cNvSpPr/>
            <p:nvPr/>
          </p:nvSpPr>
          <p:spPr bwMode="auto">
            <a:xfrm>
              <a:off x="4397375" y="1558925"/>
              <a:ext cx="107950" cy="79375"/>
            </a:xfrm>
            <a:custGeom>
              <a:avLst/>
              <a:gdLst/>
              <a:ahLst/>
              <a:cxnLst>
                <a:cxn ang="0">
                  <a:pos x="66" y="6"/>
                </a:cxn>
                <a:cxn ang="0">
                  <a:pos x="66" y="6"/>
                </a:cxn>
                <a:cxn ang="0">
                  <a:pos x="64" y="4"/>
                </a:cxn>
                <a:cxn ang="0">
                  <a:pos x="60" y="0"/>
                </a:cxn>
                <a:cxn ang="0">
                  <a:pos x="56" y="0"/>
                </a:cxn>
                <a:cxn ang="0">
                  <a:pos x="50" y="2"/>
                </a:cxn>
                <a:cxn ang="0">
                  <a:pos x="28" y="14"/>
                </a:cxn>
                <a:cxn ang="0">
                  <a:pos x="6" y="28"/>
                </a:cxn>
                <a:cxn ang="0">
                  <a:pos x="6" y="28"/>
                </a:cxn>
                <a:cxn ang="0">
                  <a:pos x="2" y="30"/>
                </a:cxn>
                <a:cxn ang="0">
                  <a:pos x="0" y="36"/>
                </a:cxn>
                <a:cxn ang="0">
                  <a:pos x="0" y="40"/>
                </a:cxn>
                <a:cxn ang="0">
                  <a:pos x="2" y="44"/>
                </a:cxn>
                <a:cxn ang="0">
                  <a:pos x="2" y="44"/>
                </a:cxn>
                <a:cxn ang="0">
                  <a:pos x="4" y="48"/>
                </a:cxn>
                <a:cxn ang="0">
                  <a:pos x="10" y="50"/>
                </a:cxn>
                <a:cxn ang="0">
                  <a:pos x="14" y="50"/>
                </a:cxn>
                <a:cxn ang="0">
                  <a:pos x="18" y="50"/>
                </a:cxn>
                <a:cxn ang="0">
                  <a:pos x="40" y="36"/>
                </a:cxn>
                <a:cxn ang="0">
                  <a:pos x="64" y="24"/>
                </a:cxn>
                <a:cxn ang="0">
                  <a:pos x="64" y="24"/>
                </a:cxn>
                <a:cxn ang="0">
                  <a:pos x="66" y="20"/>
                </a:cxn>
                <a:cxn ang="0">
                  <a:pos x="68" y="16"/>
                </a:cxn>
                <a:cxn ang="0">
                  <a:pos x="68" y="12"/>
                </a:cxn>
                <a:cxn ang="0">
                  <a:pos x="66" y="6"/>
                </a:cxn>
                <a:cxn ang="0">
                  <a:pos x="66" y="6"/>
                </a:cxn>
              </a:cxnLst>
              <a:rect l="0" t="0" r="r" b="b"/>
              <a:pathLst>
                <a:path w="68" h="50">
                  <a:moveTo>
                    <a:pt x="66" y="6"/>
                  </a:moveTo>
                  <a:lnTo>
                    <a:pt x="66" y="6"/>
                  </a:lnTo>
                  <a:lnTo>
                    <a:pt x="64" y="4"/>
                  </a:lnTo>
                  <a:lnTo>
                    <a:pt x="60" y="0"/>
                  </a:lnTo>
                  <a:lnTo>
                    <a:pt x="56" y="0"/>
                  </a:lnTo>
                  <a:lnTo>
                    <a:pt x="50" y="2"/>
                  </a:lnTo>
                  <a:lnTo>
                    <a:pt x="28" y="14"/>
                  </a:lnTo>
                  <a:lnTo>
                    <a:pt x="6" y="28"/>
                  </a:lnTo>
                  <a:lnTo>
                    <a:pt x="6" y="28"/>
                  </a:lnTo>
                  <a:lnTo>
                    <a:pt x="2" y="30"/>
                  </a:lnTo>
                  <a:lnTo>
                    <a:pt x="0" y="36"/>
                  </a:lnTo>
                  <a:lnTo>
                    <a:pt x="0" y="40"/>
                  </a:lnTo>
                  <a:lnTo>
                    <a:pt x="2" y="44"/>
                  </a:lnTo>
                  <a:lnTo>
                    <a:pt x="2" y="44"/>
                  </a:lnTo>
                  <a:lnTo>
                    <a:pt x="4" y="48"/>
                  </a:lnTo>
                  <a:lnTo>
                    <a:pt x="10" y="50"/>
                  </a:lnTo>
                  <a:lnTo>
                    <a:pt x="14" y="50"/>
                  </a:lnTo>
                  <a:lnTo>
                    <a:pt x="18" y="50"/>
                  </a:lnTo>
                  <a:lnTo>
                    <a:pt x="40" y="36"/>
                  </a:lnTo>
                  <a:lnTo>
                    <a:pt x="64" y="24"/>
                  </a:lnTo>
                  <a:lnTo>
                    <a:pt x="64" y="24"/>
                  </a:lnTo>
                  <a:lnTo>
                    <a:pt x="66" y="20"/>
                  </a:lnTo>
                  <a:lnTo>
                    <a:pt x="68" y="16"/>
                  </a:lnTo>
                  <a:lnTo>
                    <a:pt x="68" y="12"/>
                  </a:lnTo>
                  <a:lnTo>
                    <a:pt x="66" y="6"/>
                  </a:lnTo>
                  <a:lnTo>
                    <a:pt x="66" y="6"/>
                  </a:lnTo>
                  <a:close/>
                </a:path>
              </a:pathLst>
            </a:custGeom>
            <a:grpFill/>
            <a:ln w="9525">
              <a:noFill/>
              <a:round/>
            </a:ln>
          </p:spPr>
          <p:txBody>
            <a:bodyPr vert="horz" wrap="square" lIns="91440" tIns="45720" rIns="91440" bIns="45720" numCol="1" anchor="t" anchorCtr="0" compatLnSpc="1"/>
            <a:lstStyle/>
            <a:p>
              <a:endParaRPr lang="zh-CN" altLang="en-US" u="sng"/>
            </a:p>
          </p:txBody>
        </p:sp>
      </p:grpSp>
      <p:sp>
        <p:nvSpPr>
          <p:cNvPr id="114" name="Freeform 124"/>
          <p:cNvSpPr>
            <a:spLocks noEditPoints="1"/>
          </p:cNvSpPr>
          <p:nvPr/>
        </p:nvSpPr>
        <p:spPr bwMode="auto">
          <a:xfrm>
            <a:off x="1917143" y="3923156"/>
            <a:ext cx="427104" cy="525467"/>
          </a:xfrm>
          <a:custGeom>
            <a:avLst/>
            <a:gdLst/>
            <a:ahLst/>
            <a:cxnLst>
              <a:cxn ang="0">
                <a:pos x="318" y="292"/>
              </a:cxn>
              <a:cxn ang="0">
                <a:pos x="288" y="262"/>
              </a:cxn>
              <a:cxn ang="0">
                <a:pos x="248" y="244"/>
              </a:cxn>
              <a:cxn ang="0">
                <a:pos x="220" y="346"/>
              </a:cxn>
              <a:cxn ang="0">
                <a:pos x="214" y="358"/>
              </a:cxn>
              <a:cxn ang="0">
                <a:pos x="202" y="362"/>
              </a:cxn>
              <a:cxn ang="0">
                <a:pos x="196" y="362"/>
              </a:cxn>
              <a:cxn ang="0">
                <a:pos x="186" y="352"/>
              </a:cxn>
              <a:cxn ang="0">
                <a:pos x="186" y="266"/>
              </a:cxn>
              <a:cxn ang="0">
                <a:pos x="184" y="258"/>
              </a:cxn>
              <a:cxn ang="0">
                <a:pos x="172" y="246"/>
              </a:cxn>
              <a:cxn ang="0">
                <a:pos x="164" y="244"/>
              </a:cxn>
              <a:cxn ang="0">
                <a:pos x="150" y="250"/>
              </a:cxn>
              <a:cxn ang="0">
                <a:pos x="144" y="266"/>
              </a:cxn>
              <a:cxn ang="0">
                <a:pos x="144" y="346"/>
              </a:cxn>
              <a:cxn ang="0">
                <a:pos x="138" y="358"/>
              </a:cxn>
              <a:cxn ang="0">
                <a:pos x="126" y="362"/>
              </a:cxn>
              <a:cxn ang="0">
                <a:pos x="120" y="362"/>
              </a:cxn>
              <a:cxn ang="0">
                <a:pos x="110" y="352"/>
              </a:cxn>
              <a:cxn ang="0">
                <a:pos x="80" y="244"/>
              </a:cxn>
              <a:cxn ang="0">
                <a:pos x="60" y="252"/>
              </a:cxn>
              <a:cxn ang="0">
                <a:pos x="24" y="276"/>
              </a:cxn>
              <a:cxn ang="0">
                <a:pos x="10" y="292"/>
              </a:cxn>
              <a:cxn ang="0">
                <a:pos x="2" y="310"/>
              </a:cxn>
              <a:cxn ang="0">
                <a:pos x="0" y="330"/>
              </a:cxn>
              <a:cxn ang="0">
                <a:pos x="0" y="354"/>
              </a:cxn>
              <a:cxn ang="0">
                <a:pos x="0" y="372"/>
              </a:cxn>
              <a:cxn ang="0">
                <a:pos x="2" y="384"/>
              </a:cxn>
              <a:cxn ang="0">
                <a:pos x="10" y="396"/>
              </a:cxn>
              <a:cxn ang="0">
                <a:pos x="20" y="402"/>
              </a:cxn>
              <a:cxn ang="0">
                <a:pos x="34" y="406"/>
              </a:cxn>
              <a:cxn ang="0">
                <a:pos x="296" y="406"/>
              </a:cxn>
              <a:cxn ang="0">
                <a:pos x="308" y="402"/>
              </a:cxn>
              <a:cxn ang="0">
                <a:pos x="320" y="396"/>
              </a:cxn>
              <a:cxn ang="0">
                <a:pos x="326" y="384"/>
              </a:cxn>
              <a:cxn ang="0">
                <a:pos x="330" y="372"/>
              </a:cxn>
              <a:cxn ang="0">
                <a:pos x="330" y="338"/>
              </a:cxn>
              <a:cxn ang="0">
                <a:pos x="330" y="330"/>
              </a:cxn>
              <a:cxn ang="0">
                <a:pos x="326" y="310"/>
              </a:cxn>
              <a:cxn ang="0">
                <a:pos x="318" y="292"/>
              </a:cxn>
              <a:cxn ang="0">
                <a:pos x="76" y="88"/>
              </a:cxn>
              <a:cxn ang="0">
                <a:pos x="78" y="108"/>
              </a:cxn>
              <a:cxn ang="0">
                <a:pos x="88" y="148"/>
              </a:cxn>
              <a:cxn ang="0">
                <a:pos x="110" y="186"/>
              </a:cxn>
              <a:cxn ang="0">
                <a:pos x="126" y="198"/>
              </a:cxn>
              <a:cxn ang="0">
                <a:pos x="144" y="208"/>
              </a:cxn>
              <a:cxn ang="0">
                <a:pos x="164" y="210"/>
              </a:cxn>
              <a:cxn ang="0">
                <a:pos x="174" y="210"/>
              </a:cxn>
              <a:cxn ang="0">
                <a:pos x="194" y="204"/>
              </a:cxn>
              <a:cxn ang="0">
                <a:pos x="210" y="192"/>
              </a:cxn>
              <a:cxn ang="0">
                <a:pos x="230" y="168"/>
              </a:cxn>
              <a:cxn ang="0">
                <a:pos x="248" y="128"/>
              </a:cxn>
              <a:cxn ang="0">
                <a:pos x="254" y="88"/>
              </a:cxn>
              <a:cxn ang="0">
                <a:pos x="252" y="70"/>
              </a:cxn>
              <a:cxn ang="0">
                <a:pos x="238" y="38"/>
              </a:cxn>
              <a:cxn ang="0">
                <a:pos x="214" y="14"/>
              </a:cxn>
              <a:cxn ang="0">
                <a:pos x="182" y="0"/>
              </a:cxn>
              <a:cxn ang="0">
                <a:pos x="164" y="0"/>
              </a:cxn>
              <a:cxn ang="0">
                <a:pos x="130" y="6"/>
              </a:cxn>
              <a:cxn ang="0">
                <a:pos x="102" y="26"/>
              </a:cxn>
              <a:cxn ang="0">
                <a:pos x="82" y="54"/>
              </a:cxn>
              <a:cxn ang="0">
                <a:pos x="76" y="88"/>
              </a:cxn>
            </a:cxnLst>
            <a:rect l="0" t="0" r="r" b="b"/>
            <a:pathLst>
              <a:path w="330" h="406">
                <a:moveTo>
                  <a:pt x="318" y="292"/>
                </a:moveTo>
                <a:lnTo>
                  <a:pt x="318" y="292"/>
                </a:lnTo>
                <a:lnTo>
                  <a:pt x="304" y="276"/>
                </a:lnTo>
                <a:lnTo>
                  <a:pt x="288" y="262"/>
                </a:lnTo>
                <a:lnTo>
                  <a:pt x="270" y="252"/>
                </a:lnTo>
                <a:lnTo>
                  <a:pt x="248" y="244"/>
                </a:lnTo>
                <a:lnTo>
                  <a:pt x="220" y="346"/>
                </a:lnTo>
                <a:lnTo>
                  <a:pt x="220" y="346"/>
                </a:lnTo>
                <a:lnTo>
                  <a:pt x="218" y="352"/>
                </a:lnTo>
                <a:lnTo>
                  <a:pt x="214" y="358"/>
                </a:lnTo>
                <a:lnTo>
                  <a:pt x="210" y="362"/>
                </a:lnTo>
                <a:lnTo>
                  <a:pt x="202" y="362"/>
                </a:lnTo>
                <a:lnTo>
                  <a:pt x="202" y="362"/>
                </a:lnTo>
                <a:lnTo>
                  <a:pt x="196" y="362"/>
                </a:lnTo>
                <a:lnTo>
                  <a:pt x="190" y="358"/>
                </a:lnTo>
                <a:lnTo>
                  <a:pt x="186" y="352"/>
                </a:lnTo>
                <a:lnTo>
                  <a:pt x="186" y="346"/>
                </a:lnTo>
                <a:lnTo>
                  <a:pt x="186" y="266"/>
                </a:lnTo>
                <a:lnTo>
                  <a:pt x="186" y="266"/>
                </a:lnTo>
                <a:lnTo>
                  <a:pt x="184" y="258"/>
                </a:lnTo>
                <a:lnTo>
                  <a:pt x="180" y="250"/>
                </a:lnTo>
                <a:lnTo>
                  <a:pt x="172" y="246"/>
                </a:lnTo>
                <a:lnTo>
                  <a:pt x="164" y="244"/>
                </a:lnTo>
                <a:lnTo>
                  <a:pt x="164" y="244"/>
                </a:lnTo>
                <a:lnTo>
                  <a:pt x="156" y="246"/>
                </a:lnTo>
                <a:lnTo>
                  <a:pt x="150" y="250"/>
                </a:lnTo>
                <a:lnTo>
                  <a:pt x="144" y="258"/>
                </a:lnTo>
                <a:lnTo>
                  <a:pt x="144" y="266"/>
                </a:lnTo>
                <a:lnTo>
                  <a:pt x="144" y="346"/>
                </a:lnTo>
                <a:lnTo>
                  <a:pt x="144" y="346"/>
                </a:lnTo>
                <a:lnTo>
                  <a:pt x="142" y="352"/>
                </a:lnTo>
                <a:lnTo>
                  <a:pt x="138" y="358"/>
                </a:lnTo>
                <a:lnTo>
                  <a:pt x="132" y="362"/>
                </a:lnTo>
                <a:lnTo>
                  <a:pt x="126" y="362"/>
                </a:lnTo>
                <a:lnTo>
                  <a:pt x="126" y="362"/>
                </a:lnTo>
                <a:lnTo>
                  <a:pt x="120" y="362"/>
                </a:lnTo>
                <a:lnTo>
                  <a:pt x="114" y="358"/>
                </a:lnTo>
                <a:lnTo>
                  <a:pt x="110" y="352"/>
                </a:lnTo>
                <a:lnTo>
                  <a:pt x="110" y="346"/>
                </a:lnTo>
                <a:lnTo>
                  <a:pt x="80" y="244"/>
                </a:lnTo>
                <a:lnTo>
                  <a:pt x="80" y="244"/>
                </a:lnTo>
                <a:lnTo>
                  <a:pt x="60" y="252"/>
                </a:lnTo>
                <a:lnTo>
                  <a:pt x="40" y="262"/>
                </a:lnTo>
                <a:lnTo>
                  <a:pt x="24" y="276"/>
                </a:lnTo>
                <a:lnTo>
                  <a:pt x="10" y="292"/>
                </a:lnTo>
                <a:lnTo>
                  <a:pt x="10" y="292"/>
                </a:lnTo>
                <a:lnTo>
                  <a:pt x="6" y="300"/>
                </a:lnTo>
                <a:lnTo>
                  <a:pt x="2" y="310"/>
                </a:lnTo>
                <a:lnTo>
                  <a:pt x="0" y="330"/>
                </a:lnTo>
                <a:lnTo>
                  <a:pt x="0" y="330"/>
                </a:lnTo>
                <a:lnTo>
                  <a:pt x="0" y="338"/>
                </a:lnTo>
                <a:lnTo>
                  <a:pt x="0" y="354"/>
                </a:lnTo>
                <a:lnTo>
                  <a:pt x="0" y="372"/>
                </a:lnTo>
                <a:lnTo>
                  <a:pt x="0" y="372"/>
                </a:lnTo>
                <a:lnTo>
                  <a:pt x="0" y="378"/>
                </a:lnTo>
                <a:lnTo>
                  <a:pt x="2" y="384"/>
                </a:lnTo>
                <a:lnTo>
                  <a:pt x="6" y="390"/>
                </a:lnTo>
                <a:lnTo>
                  <a:pt x="10" y="396"/>
                </a:lnTo>
                <a:lnTo>
                  <a:pt x="14" y="400"/>
                </a:lnTo>
                <a:lnTo>
                  <a:pt x="20" y="402"/>
                </a:lnTo>
                <a:lnTo>
                  <a:pt x="26" y="404"/>
                </a:lnTo>
                <a:lnTo>
                  <a:pt x="34" y="406"/>
                </a:lnTo>
                <a:lnTo>
                  <a:pt x="296" y="406"/>
                </a:lnTo>
                <a:lnTo>
                  <a:pt x="296" y="406"/>
                </a:lnTo>
                <a:lnTo>
                  <a:pt x="302" y="404"/>
                </a:lnTo>
                <a:lnTo>
                  <a:pt x="308" y="402"/>
                </a:lnTo>
                <a:lnTo>
                  <a:pt x="314" y="400"/>
                </a:lnTo>
                <a:lnTo>
                  <a:pt x="320" y="396"/>
                </a:lnTo>
                <a:lnTo>
                  <a:pt x="324" y="390"/>
                </a:lnTo>
                <a:lnTo>
                  <a:pt x="326" y="384"/>
                </a:lnTo>
                <a:lnTo>
                  <a:pt x="328" y="378"/>
                </a:lnTo>
                <a:lnTo>
                  <a:pt x="330" y="372"/>
                </a:lnTo>
                <a:lnTo>
                  <a:pt x="330" y="354"/>
                </a:lnTo>
                <a:lnTo>
                  <a:pt x="330" y="338"/>
                </a:lnTo>
                <a:lnTo>
                  <a:pt x="330" y="338"/>
                </a:lnTo>
                <a:lnTo>
                  <a:pt x="330" y="330"/>
                </a:lnTo>
                <a:lnTo>
                  <a:pt x="330" y="330"/>
                </a:lnTo>
                <a:lnTo>
                  <a:pt x="326" y="310"/>
                </a:lnTo>
                <a:lnTo>
                  <a:pt x="324" y="300"/>
                </a:lnTo>
                <a:lnTo>
                  <a:pt x="318" y="292"/>
                </a:lnTo>
                <a:lnTo>
                  <a:pt x="318" y="292"/>
                </a:lnTo>
                <a:close/>
                <a:moveTo>
                  <a:pt x="76" y="88"/>
                </a:moveTo>
                <a:lnTo>
                  <a:pt x="76" y="88"/>
                </a:lnTo>
                <a:lnTo>
                  <a:pt x="78" y="108"/>
                </a:lnTo>
                <a:lnTo>
                  <a:pt x="82" y="128"/>
                </a:lnTo>
                <a:lnTo>
                  <a:pt x="88" y="148"/>
                </a:lnTo>
                <a:lnTo>
                  <a:pt x="98" y="168"/>
                </a:lnTo>
                <a:lnTo>
                  <a:pt x="110" y="186"/>
                </a:lnTo>
                <a:lnTo>
                  <a:pt x="118" y="192"/>
                </a:lnTo>
                <a:lnTo>
                  <a:pt x="126" y="198"/>
                </a:lnTo>
                <a:lnTo>
                  <a:pt x="134" y="204"/>
                </a:lnTo>
                <a:lnTo>
                  <a:pt x="144" y="208"/>
                </a:lnTo>
                <a:lnTo>
                  <a:pt x="154" y="210"/>
                </a:lnTo>
                <a:lnTo>
                  <a:pt x="164" y="210"/>
                </a:lnTo>
                <a:lnTo>
                  <a:pt x="164" y="210"/>
                </a:lnTo>
                <a:lnTo>
                  <a:pt x="174" y="210"/>
                </a:lnTo>
                <a:lnTo>
                  <a:pt x="184" y="208"/>
                </a:lnTo>
                <a:lnTo>
                  <a:pt x="194" y="204"/>
                </a:lnTo>
                <a:lnTo>
                  <a:pt x="202" y="198"/>
                </a:lnTo>
                <a:lnTo>
                  <a:pt x="210" y="192"/>
                </a:lnTo>
                <a:lnTo>
                  <a:pt x="218" y="186"/>
                </a:lnTo>
                <a:lnTo>
                  <a:pt x="230" y="168"/>
                </a:lnTo>
                <a:lnTo>
                  <a:pt x="240" y="148"/>
                </a:lnTo>
                <a:lnTo>
                  <a:pt x="248" y="128"/>
                </a:lnTo>
                <a:lnTo>
                  <a:pt x="252" y="108"/>
                </a:lnTo>
                <a:lnTo>
                  <a:pt x="254" y="88"/>
                </a:lnTo>
                <a:lnTo>
                  <a:pt x="254" y="88"/>
                </a:lnTo>
                <a:lnTo>
                  <a:pt x="252" y="70"/>
                </a:lnTo>
                <a:lnTo>
                  <a:pt x="246" y="54"/>
                </a:lnTo>
                <a:lnTo>
                  <a:pt x="238" y="38"/>
                </a:lnTo>
                <a:lnTo>
                  <a:pt x="228" y="26"/>
                </a:lnTo>
                <a:lnTo>
                  <a:pt x="214" y="14"/>
                </a:lnTo>
                <a:lnTo>
                  <a:pt x="200" y="6"/>
                </a:lnTo>
                <a:lnTo>
                  <a:pt x="182" y="0"/>
                </a:lnTo>
                <a:lnTo>
                  <a:pt x="164" y="0"/>
                </a:lnTo>
                <a:lnTo>
                  <a:pt x="164" y="0"/>
                </a:lnTo>
                <a:lnTo>
                  <a:pt x="146" y="0"/>
                </a:lnTo>
                <a:lnTo>
                  <a:pt x="130" y="6"/>
                </a:lnTo>
                <a:lnTo>
                  <a:pt x="114" y="14"/>
                </a:lnTo>
                <a:lnTo>
                  <a:pt x="102" y="26"/>
                </a:lnTo>
                <a:lnTo>
                  <a:pt x="90" y="38"/>
                </a:lnTo>
                <a:lnTo>
                  <a:pt x="82" y="54"/>
                </a:lnTo>
                <a:lnTo>
                  <a:pt x="78" y="70"/>
                </a:lnTo>
                <a:lnTo>
                  <a:pt x="76" y="88"/>
                </a:lnTo>
                <a:lnTo>
                  <a:pt x="76" y="88"/>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sp>
        <p:nvSpPr>
          <p:cNvPr id="115" name="Freeform 20"/>
          <p:cNvSpPr>
            <a:spLocks noEditPoints="1"/>
          </p:cNvSpPr>
          <p:nvPr/>
        </p:nvSpPr>
        <p:spPr bwMode="auto">
          <a:xfrm>
            <a:off x="4448915" y="3928931"/>
            <a:ext cx="493820" cy="350400"/>
          </a:xfrm>
          <a:custGeom>
            <a:avLst/>
            <a:gdLst/>
            <a:ahLst/>
            <a:cxnLst>
              <a:cxn ang="0">
                <a:pos x="426" y="206"/>
              </a:cxn>
              <a:cxn ang="0">
                <a:pos x="598" y="34"/>
              </a:cxn>
              <a:cxn ang="0">
                <a:pos x="604" y="32"/>
              </a:cxn>
              <a:cxn ang="0">
                <a:pos x="606" y="38"/>
              </a:cxn>
              <a:cxn ang="0">
                <a:pos x="606" y="386"/>
              </a:cxn>
              <a:cxn ang="0">
                <a:pos x="604" y="392"/>
              </a:cxn>
              <a:cxn ang="0">
                <a:pos x="596" y="390"/>
              </a:cxn>
              <a:cxn ang="0">
                <a:pos x="336" y="296"/>
              </a:cxn>
              <a:cxn ang="0">
                <a:pos x="328" y="302"/>
              </a:cxn>
              <a:cxn ang="0">
                <a:pos x="310" y="310"/>
              </a:cxn>
              <a:cxn ang="0">
                <a:pos x="298" y="310"/>
              </a:cxn>
              <a:cxn ang="0">
                <a:pos x="288" y="310"/>
              </a:cxn>
              <a:cxn ang="0">
                <a:pos x="270" y="302"/>
              </a:cxn>
              <a:cxn ang="0">
                <a:pos x="210" y="244"/>
              </a:cxn>
              <a:cxn ang="0">
                <a:pos x="38" y="422"/>
              </a:cxn>
              <a:cxn ang="0">
                <a:pos x="36" y="428"/>
              </a:cxn>
              <a:cxn ang="0">
                <a:pos x="42" y="430"/>
              </a:cxn>
              <a:cxn ang="0">
                <a:pos x="568" y="430"/>
              </a:cxn>
              <a:cxn ang="0">
                <a:pos x="574" y="428"/>
              </a:cxn>
              <a:cxn ang="0">
                <a:pos x="572" y="422"/>
              </a:cxn>
              <a:cxn ang="0">
                <a:pos x="336" y="296"/>
              </a:cxn>
              <a:cxn ang="0">
                <a:pos x="298" y="272"/>
              </a:cxn>
              <a:cxn ang="0">
                <a:pos x="304" y="270"/>
              </a:cxn>
              <a:cxn ang="0">
                <a:pos x="568" y="8"/>
              </a:cxn>
              <a:cxn ang="0">
                <a:pos x="568" y="6"/>
              </a:cxn>
              <a:cxn ang="0">
                <a:pos x="566" y="0"/>
              </a:cxn>
              <a:cxn ang="0">
                <a:pos x="34" y="0"/>
              </a:cxn>
              <a:cxn ang="0">
                <a:pos x="30" y="0"/>
              </a:cxn>
              <a:cxn ang="0">
                <a:pos x="28" y="6"/>
              </a:cxn>
              <a:cxn ang="0">
                <a:pos x="290" y="268"/>
              </a:cxn>
              <a:cxn ang="0">
                <a:pos x="294" y="270"/>
              </a:cxn>
              <a:cxn ang="0">
                <a:pos x="298" y="272"/>
              </a:cxn>
              <a:cxn ang="0">
                <a:pos x="0" y="388"/>
              </a:cxn>
              <a:cxn ang="0">
                <a:pos x="2" y="392"/>
              </a:cxn>
              <a:cxn ang="0">
                <a:pos x="8" y="394"/>
              </a:cxn>
              <a:cxn ang="0">
                <a:pos x="182" y="216"/>
              </a:cxn>
              <a:cxn ang="0">
                <a:pos x="10" y="44"/>
              </a:cxn>
              <a:cxn ang="0">
                <a:pos x="4" y="44"/>
              </a:cxn>
              <a:cxn ang="0">
                <a:pos x="0" y="48"/>
              </a:cxn>
            </a:cxnLst>
            <a:rect l="0" t="0" r="r" b="b"/>
            <a:pathLst>
              <a:path w="606" h="430">
                <a:moveTo>
                  <a:pt x="596" y="390"/>
                </a:moveTo>
                <a:lnTo>
                  <a:pt x="426" y="206"/>
                </a:lnTo>
                <a:lnTo>
                  <a:pt x="598" y="34"/>
                </a:lnTo>
                <a:lnTo>
                  <a:pt x="598" y="34"/>
                </a:lnTo>
                <a:lnTo>
                  <a:pt x="600" y="32"/>
                </a:lnTo>
                <a:lnTo>
                  <a:pt x="604" y="32"/>
                </a:lnTo>
                <a:lnTo>
                  <a:pt x="606" y="34"/>
                </a:lnTo>
                <a:lnTo>
                  <a:pt x="606" y="38"/>
                </a:lnTo>
                <a:lnTo>
                  <a:pt x="606" y="386"/>
                </a:lnTo>
                <a:lnTo>
                  <a:pt x="606" y="386"/>
                </a:lnTo>
                <a:lnTo>
                  <a:pt x="606" y="390"/>
                </a:lnTo>
                <a:lnTo>
                  <a:pt x="604" y="392"/>
                </a:lnTo>
                <a:lnTo>
                  <a:pt x="600" y="392"/>
                </a:lnTo>
                <a:lnTo>
                  <a:pt x="596" y="390"/>
                </a:lnTo>
                <a:lnTo>
                  <a:pt x="596" y="390"/>
                </a:lnTo>
                <a:close/>
                <a:moveTo>
                  <a:pt x="336" y="296"/>
                </a:moveTo>
                <a:lnTo>
                  <a:pt x="336" y="296"/>
                </a:lnTo>
                <a:lnTo>
                  <a:pt x="328" y="302"/>
                </a:lnTo>
                <a:lnTo>
                  <a:pt x="320" y="306"/>
                </a:lnTo>
                <a:lnTo>
                  <a:pt x="310" y="310"/>
                </a:lnTo>
                <a:lnTo>
                  <a:pt x="300" y="310"/>
                </a:lnTo>
                <a:lnTo>
                  <a:pt x="298" y="310"/>
                </a:lnTo>
                <a:lnTo>
                  <a:pt x="298" y="310"/>
                </a:lnTo>
                <a:lnTo>
                  <a:pt x="288" y="310"/>
                </a:lnTo>
                <a:lnTo>
                  <a:pt x="278" y="306"/>
                </a:lnTo>
                <a:lnTo>
                  <a:pt x="270" y="302"/>
                </a:lnTo>
                <a:lnTo>
                  <a:pt x="262" y="296"/>
                </a:lnTo>
                <a:lnTo>
                  <a:pt x="210" y="244"/>
                </a:lnTo>
                <a:lnTo>
                  <a:pt x="38" y="422"/>
                </a:lnTo>
                <a:lnTo>
                  <a:pt x="38" y="422"/>
                </a:lnTo>
                <a:lnTo>
                  <a:pt x="36" y="424"/>
                </a:lnTo>
                <a:lnTo>
                  <a:pt x="36" y="428"/>
                </a:lnTo>
                <a:lnTo>
                  <a:pt x="38" y="430"/>
                </a:lnTo>
                <a:lnTo>
                  <a:pt x="42" y="430"/>
                </a:lnTo>
                <a:lnTo>
                  <a:pt x="568" y="430"/>
                </a:lnTo>
                <a:lnTo>
                  <a:pt x="568" y="430"/>
                </a:lnTo>
                <a:lnTo>
                  <a:pt x="572" y="430"/>
                </a:lnTo>
                <a:lnTo>
                  <a:pt x="574" y="428"/>
                </a:lnTo>
                <a:lnTo>
                  <a:pt x="574" y="424"/>
                </a:lnTo>
                <a:lnTo>
                  <a:pt x="572" y="422"/>
                </a:lnTo>
                <a:lnTo>
                  <a:pt x="398" y="234"/>
                </a:lnTo>
                <a:lnTo>
                  <a:pt x="336" y="296"/>
                </a:lnTo>
                <a:close/>
                <a:moveTo>
                  <a:pt x="298" y="272"/>
                </a:moveTo>
                <a:lnTo>
                  <a:pt x="298" y="272"/>
                </a:lnTo>
                <a:lnTo>
                  <a:pt x="298" y="272"/>
                </a:lnTo>
                <a:lnTo>
                  <a:pt x="304" y="270"/>
                </a:lnTo>
                <a:lnTo>
                  <a:pt x="308" y="268"/>
                </a:lnTo>
                <a:lnTo>
                  <a:pt x="568" y="8"/>
                </a:lnTo>
                <a:lnTo>
                  <a:pt x="568" y="8"/>
                </a:lnTo>
                <a:lnTo>
                  <a:pt x="568" y="6"/>
                </a:lnTo>
                <a:lnTo>
                  <a:pt x="568" y="2"/>
                </a:lnTo>
                <a:lnTo>
                  <a:pt x="566" y="0"/>
                </a:lnTo>
                <a:lnTo>
                  <a:pt x="564" y="0"/>
                </a:lnTo>
                <a:lnTo>
                  <a:pt x="34" y="0"/>
                </a:lnTo>
                <a:lnTo>
                  <a:pt x="34" y="0"/>
                </a:lnTo>
                <a:lnTo>
                  <a:pt x="30" y="0"/>
                </a:lnTo>
                <a:lnTo>
                  <a:pt x="28" y="2"/>
                </a:lnTo>
                <a:lnTo>
                  <a:pt x="28" y="6"/>
                </a:lnTo>
                <a:lnTo>
                  <a:pt x="30" y="8"/>
                </a:lnTo>
                <a:lnTo>
                  <a:pt x="290" y="268"/>
                </a:lnTo>
                <a:lnTo>
                  <a:pt x="290" y="268"/>
                </a:lnTo>
                <a:lnTo>
                  <a:pt x="294" y="270"/>
                </a:lnTo>
                <a:lnTo>
                  <a:pt x="298" y="272"/>
                </a:lnTo>
                <a:lnTo>
                  <a:pt x="298" y="272"/>
                </a:lnTo>
                <a:close/>
                <a:moveTo>
                  <a:pt x="0" y="48"/>
                </a:moveTo>
                <a:lnTo>
                  <a:pt x="0" y="388"/>
                </a:lnTo>
                <a:lnTo>
                  <a:pt x="0" y="388"/>
                </a:lnTo>
                <a:lnTo>
                  <a:pt x="2" y="392"/>
                </a:lnTo>
                <a:lnTo>
                  <a:pt x="4" y="394"/>
                </a:lnTo>
                <a:lnTo>
                  <a:pt x="8" y="394"/>
                </a:lnTo>
                <a:lnTo>
                  <a:pt x="10" y="392"/>
                </a:lnTo>
                <a:lnTo>
                  <a:pt x="182" y="216"/>
                </a:lnTo>
                <a:lnTo>
                  <a:pt x="10" y="44"/>
                </a:lnTo>
                <a:lnTo>
                  <a:pt x="10" y="44"/>
                </a:lnTo>
                <a:lnTo>
                  <a:pt x="8" y="42"/>
                </a:lnTo>
                <a:lnTo>
                  <a:pt x="4" y="44"/>
                </a:lnTo>
                <a:lnTo>
                  <a:pt x="2" y="46"/>
                </a:lnTo>
                <a:lnTo>
                  <a:pt x="0" y="48"/>
                </a:lnTo>
                <a:lnTo>
                  <a:pt x="0" y="4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6" name="文本框 115"/>
          <p:cNvSpPr txBox="1"/>
          <p:nvPr/>
        </p:nvSpPr>
        <p:spPr>
          <a:xfrm>
            <a:off x="6610350" y="2487585"/>
            <a:ext cx="3141597" cy="523220"/>
          </a:xfrm>
          <a:prstGeom prst="rect">
            <a:avLst/>
          </a:prstGeom>
          <a:noFill/>
        </p:spPr>
        <p:txBody>
          <a:bodyPr wrap="square" rtlCol="0">
            <a:spAutoFit/>
          </a:bodyPr>
          <a:lstStyle/>
          <a:p>
            <a:r>
              <a:rPr lang="zh-CN" altLang="en-US" sz="2800" b="1" dirty="0" smtClean="0">
                <a:solidFill>
                  <a:srgbClr val="157E9F"/>
                </a:solidFill>
                <a:latin typeface="方正清刻本悦宋简体" panose="02000000000000000000" pitchFamily="2" charset="-122"/>
                <a:ea typeface="方正清刻本悦宋简体" panose="02000000000000000000" pitchFamily="2" charset="-122"/>
              </a:rPr>
              <a:t>不足之处概述</a:t>
            </a:r>
            <a:endParaRPr lang="zh-CN" altLang="en-US" sz="2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17" name="TextBox 18"/>
          <p:cNvSpPr txBox="1"/>
          <p:nvPr/>
        </p:nvSpPr>
        <p:spPr>
          <a:xfrm>
            <a:off x="6610350" y="3130784"/>
            <a:ext cx="3936797" cy="2613023"/>
          </a:xfrm>
          <a:prstGeom prst="rect">
            <a:avLst/>
          </a:prstGeom>
          <a:noFill/>
        </p:spPr>
        <p:txBody>
          <a:bodyPr wrap="square" rtlCol="0">
            <a:spAutoFit/>
          </a:bodyPr>
          <a:lstStyle/>
          <a:p>
            <a:pPr>
              <a:lnSpc>
                <a:spcPct val="130000"/>
              </a:lnSpc>
            </a:pPr>
            <a:r>
              <a:rPr lang="zh-CN" altLang="en-US"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dirty="0" smtClean="0">
                <a:solidFill>
                  <a:schemeClr val="tx1">
                    <a:lumMod val="75000"/>
                    <a:lumOff val="25000"/>
                  </a:schemeClr>
                </a:solidFill>
                <a:latin typeface="微软雅黑" pitchFamily="34" charset="-122"/>
                <a:ea typeface="微软雅黑" pitchFamily="34" charset="-122"/>
                <a:cs typeface="Levenim MT" pitchFamily="2" charset="-79"/>
              </a:rPr>
              <a:t>、行距</a:t>
            </a:r>
            <a:r>
              <a:rPr lang="zh-CN" altLang="en-US" dirty="0">
                <a:solidFill>
                  <a:schemeClr val="tx1">
                    <a:lumMod val="75000"/>
                    <a:lumOff val="25000"/>
                  </a:schemeClr>
                </a:solidFill>
                <a:latin typeface="微软雅黑" pitchFamily="34" charset="-122"/>
                <a:ea typeface="微软雅黑" pitchFamily="34" charset="-122"/>
                <a:cs typeface="Levenim MT" pitchFamily="2" charset="-79"/>
              </a:rPr>
              <a:t>等进行修改</a:t>
            </a:r>
            <a:r>
              <a:rPr lang="zh-CN" altLang="en-US" dirty="0" smtClean="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。标题数字等都可以通过点击和重新输入进行更改，顶部“开始”面板中可以对字体、字号、颜色、行距等进行修改。</a:t>
            </a:r>
          </a:p>
        </p:txBody>
      </p:sp>
      <p:sp>
        <p:nvSpPr>
          <p:cNvPr id="118" name="矩形 117"/>
          <p:cNvSpPr/>
          <p:nvPr/>
        </p:nvSpPr>
        <p:spPr>
          <a:xfrm>
            <a:off x="1297997" y="2132392"/>
            <a:ext cx="1396536" cy="923330"/>
          </a:xfrm>
          <a:prstGeom prst="rect">
            <a:avLst/>
          </a:prstGeom>
        </p:spPr>
        <p:txBody>
          <a:bodyPr wrap="none">
            <a:spAutoFit/>
          </a:bodyPr>
          <a:lstStyle/>
          <a:p>
            <a:pPr algn="ctr">
              <a:lnSpc>
                <a:spcPct val="150000"/>
              </a:lnSpc>
            </a:pPr>
            <a:r>
              <a:rPr lang="en-US" altLang="zh-CN"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试验准备工</a:t>
            </a:r>
            <a:endParaRPr lang="en-US" altLang="zh-CN" dirty="0" smtClean="0">
              <a:solidFill>
                <a:srgbClr val="157E9F"/>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作不充分</a:t>
            </a:r>
            <a:endParaRPr lang="en-US" altLang="zh-CN"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19" name="矩形 118"/>
          <p:cNvSpPr/>
          <p:nvPr/>
        </p:nvSpPr>
        <p:spPr>
          <a:xfrm>
            <a:off x="4103548" y="2133770"/>
            <a:ext cx="1396536" cy="877035"/>
          </a:xfrm>
          <a:prstGeom prst="rect">
            <a:avLst/>
          </a:prstGeom>
        </p:spPr>
        <p:txBody>
          <a:bodyPr wrap="none">
            <a:spAutoFit/>
          </a:bodyPr>
          <a:lstStyle/>
          <a:p>
            <a:pPr algn="ctr">
              <a:lnSpc>
                <a:spcPct val="150000"/>
              </a:lnSpc>
            </a:pPr>
            <a:r>
              <a:rPr lang="en-US" altLang="zh-CN"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试验数据分</a:t>
            </a:r>
            <a:endParaRPr lang="en-US" altLang="zh-CN" dirty="0" smtClean="0">
              <a:solidFill>
                <a:srgbClr val="157E9F"/>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析不细致</a:t>
            </a:r>
            <a:endParaRPr lang="en-US" altLang="zh-CN"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20" name="矩形 119"/>
          <p:cNvSpPr/>
          <p:nvPr/>
        </p:nvSpPr>
        <p:spPr>
          <a:xfrm>
            <a:off x="4168857" y="4754718"/>
            <a:ext cx="1165704" cy="877035"/>
          </a:xfrm>
          <a:prstGeom prst="rect">
            <a:avLst/>
          </a:prstGeom>
        </p:spPr>
        <p:txBody>
          <a:bodyPr wrap="none">
            <a:spAutoFit/>
          </a:bodyPr>
          <a:lstStyle/>
          <a:p>
            <a:pPr algn="ctr">
              <a:lnSpc>
                <a:spcPct val="150000"/>
              </a:lnSpc>
            </a:pPr>
            <a:r>
              <a:rPr lang="en-US" altLang="zh-CN"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未能控制</a:t>
            </a:r>
            <a:endParaRPr lang="en-US" altLang="zh-CN" dirty="0" smtClean="0">
              <a:solidFill>
                <a:srgbClr val="157E9F"/>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变量因数</a:t>
            </a:r>
            <a:endParaRPr lang="en-US" altLang="zh-CN"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21" name="矩形 120"/>
          <p:cNvSpPr/>
          <p:nvPr/>
        </p:nvSpPr>
        <p:spPr>
          <a:xfrm>
            <a:off x="1214044" y="4748906"/>
            <a:ext cx="1627369" cy="877035"/>
          </a:xfrm>
          <a:prstGeom prst="rect">
            <a:avLst/>
          </a:prstGeom>
        </p:spPr>
        <p:txBody>
          <a:bodyPr wrap="none">
            <a:spAutoFit/>
          </a:bodyPr>
          <a:lstStyle/>
          <a:p>
            <a:pPr algn="ctr">
              <a:lnSpc>
                <a:spcPct val="150000"/>
              </a:lnSpc>
            </a:pPr>
            <a:r>
              <a:rPr lang="en-US" altLang="zh-CN"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对试验过程把</a:t>
            </a:r>
            <a:endParaRPr lang="en-US" altLang="zh-CN" dirty="0" smtClean="0">
              <a:solidFill>
                <a:srgbClr val="157E9F"/>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握控制不足</a:t>
            </a:r>
            <a:endParaRPr lang="en-US" altLang="zh-CN"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1669145" y="1227919"/>
            <a:ext cx="8998856" cy="4476196"/>
          </a:xfrm>
          <a:prstGeom prst="rect">
            <a:avLst/>
          </a:prstGeom>
          <a:solidFill>
            <a:srgbClr val="157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文本框 199"/>
          <p:cNvSpPr txBox="1"/>
          <p:nvPr/>
        </p:nvSpPr>
        <p:spPr>
          <a:xfrm>
            <a:off x="2611590" y="2010737"/>
            <a:ext cx="2421883" cy="646331"/>
          </a:xfrm>
          <a:prstGeom prst="rect">
            <a:avLst/>
          </a:prstGeom>
          <a:noFill/>
        </p:spPr>
        <p:txBody>
          <a:bodyPr wrap="square" rtlCol="0">
            <a:spAutoFit/>
          </a:bodyPr>
          <a:lstStyle/>
          <a:p>
            <a:r>
              <a:rPr lang="zh-CN" altLang="en-US" sz="3600" b="1" dirty="0" smtClean="0">
                <a:solidFill>
                  <a:schemeClr val="bg1"/>
                </a:solidFill>
                <a:latin typeface="方正清刻本悦宋简体" panose="02000000000000000000" pitchFamily="2" charset="-122"/>
                <a:ea typeface="方正清刻本悦宋简体" panose="02000000000000000000" pitchFamily="2" charset="-122"/>
              </a:rPr>
              <a:t>展望未来</a:t>
            </a:r>
            <a:endParaRPr lang="zh-CN" altLang="en-US" sz="36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201" name="组合 200"/>
          <p:cNvGrpSpPr/>
          <p:nvPr/>
        </p:nvGrpSpPr>
        <p:grpSpPr>
          <a:xfrm>
            <a:off x="7228116" y="2324903"/>
            <a:ext cx="3081236"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3" name="Rectangle 43"/>
            <p:cNvSpPr>
              <a:spLocks noChangeArrowheads="1"/>
            </p:cNvSpPr>
            <p:nvPr/>
          </p:nvSpPr>
          <p:spPr bwMode="auto">
            <a:xfrm>
              <a:off x="-8592044"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4" name="Rectangle 44"/>
            <p:cNvSpPr>
              <a:spLocks noChangeArrowheads="1"/>
            </p:cNvSpPr>
            <p:nvPr/>
          </p:nvSpPr>
          <p:spPr bwMode="auto">
            <a:xfrm>
              <a:off x="-8417414"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5" name="Rectangle 45"/>
            <p:cNvSpPr>
              <a:spLocks noChangeArrowheads="1"/>
            </p:cNvSpPr>
            <p:nvPr/>
          </p:nvSpPr>
          <p:spPr bwMode="auto">
            <a:xfrm>
              <a:off x="-8331685"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6" name="Rectangle 46"/>
            <p:cNvSpPr>
              <a:spLocks noChangeArrowheads="1"/>
            </p:cNvSpPr>
            <p:nvPr/>
          </p:nvSpPr>
          <p:spPr bwMode="auto">
            <a:xfrm>
              <a:off x="-8506317"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7" name="Rectangle 47"/>
            <p:cNvSpPr>
              <a:spLocks noChangeArrowheads="1"/>
            </p:cNvSpPr>
            <p:nvPr/>
          </p:nvSpPr>
          <p:spPr bwMode="auto">
            <a:xfrm>
              <a:off x="-8331685"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8" name="Rectangle 48"/>
            <p:cNvSpPr>
              <a:spLocks noChangeArrowheads="1"/>
            </p:cNvSpPr>
            <p:nvPr/>
          </p:nvSpPr>
          <p:spPr bwMode="auto">
            <a:xfrm>
              <a:off x="-8677773"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9" name="Rectangle 49"/>
            <p:cNvSpPr>
              <a:spLocks noChangeArrowheads="1"/>
            </p:cNvSpPr>
            <p:nvPr/>
          </p:nvSpPr>
          <p:spPr bwMode="auto">
            <a:xfrm>
              <a:off x="-8506317"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0" name="Rectangle 50"/>
            <p:cNvSpPr>
              <a:spLocks noChangeArrowheads="1"/>
            </p:cNvSpPr>
            <p:nvPr/>
          </p:nvSpPr>
          <p:spPr bwMode="auto">
            <a:xfrm>
              <a:off x="-8245958"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1" name="Rectangle 51"/>
            <p:cNvSpPr>
              <a:spLocks noChangeArrowheads="1"/>
            </p:cNvSpPr>
            <p:nvPr/>
          </p:nvSpPr>
          <p:spPr bwMode="auto">
            <a:xfrm>
              <a:off x="-8677773"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2" name="Rectangle 52"/>
            <p:cNvSpPr>
              <a:spLocks noChangeArrowheads="1"/>
            </p:cNvSpPr>
            <p:nvPr/>
          </p:nvSpPr>
          <p:spPr bwMode="auto">
            <a:xfrm>
              <a:off x="-8592044"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3" name="Rectangle 53"/>
            <p:cNvSpPr>
              <a:spLocks noChangeArrowheads="1"/>
            </p:cNvSpPr>
            <p:nvPr/>
          </p:nvSpPr>
          <p:spPr bwMode="auto">
            <a:xfrm>
              <a:off x="-8417414"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4" name="Rectangle 54"/>
            <p:cNvSpPr>
              <a:spLocks noChangeArrowheads="1"/>
            </p:cNvSpPr>
            <p:nvPr/>
          </p:nvSpPr>
          <p:spPr bwMode="auto">
            <a:xfrm>
              <a:off x="-8245958"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5" name="Rectangle 55"/>
            <p:cNvSpPr>
              <a:spLocks noChangeArrowheads="1"/>
            </p:cNvSpPr>
            <p:nvPr/>
          </p:nvSpPr>
          <p:spPr bwMode="auto">
            <a:xfrm>
              <a:off x="-8592044"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6" name="Rectangle 56"/>
            <p:cNvSpPr>
              <a:spLocks noChangeArrowheads="1"/>
            </p:cNvSpPr>
            <p:nvPr/>
          </p:nvSpPr>
          <p:spPr bwMode="auto">
            <a:xfrm>
              <a:off x="-8506317"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7" name="Rectangle 57"/>
            <p:cNvSpPr>
              <a:spLocks noChangeArrowheads="1"/>
            </p:cNvSpPr>
            <p:nvPr/>
          </p:nvSpPr>
          <p:spPr bwMode="auto">
            <a:xfrm>
              <a:off x="-8245958"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8" name="Rectangle 58"/>
            <p:cNvSpPr>
              <a:spLocks noChangeArrowheads="1"/>
            </p:cNvSpPr>
            <p:nvPr/>
          </p:nvSpPr>
          <p:spPr bwMode="auto">
            <a:xfrm>
              <a:off x="-8677773"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19" name="Rectangle 59"/>
            <p:cNvSpPr>
              <a:spLocks noChangeArrowheads="1"/>
            </p:cNvSpPr>
            <p:nvPr/>
          </p:nvSpPr>
          <p:spPr bwMode="auto">
            <a:xfrm>
              <a:off x="-8506317"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0" name="Rectangle 60"/>
            <p:cNvSpPr>
              <a:spLocks noChangeArrowheads="1"/>
            </p:cNvSpPr>
            <p:nvPr/>
          </p:nvSpPr>
          <p:spPr bwMode="auto">
            <a:xfrm>
              <a:off x="-8677773"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1" name="Rectangle 61"/>
            <p:cNvSpPr>
              <a:spLocks noChangeArrowheads="1"/>
            </p:cNvSpPr>
            <p:nvPr/>
          </p:nvSpPr>
          <p:spPr bwMode="auto">
            <a:xfrm>
              <a:off x="-8592044"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2" name="Rectangle 62"/>
            <p:cNvSpPr>
              <a:spLocks noChangeArrowheads="1"/>
            </p:cNvSpPr>
            <p:nvPr/>
          </p:nvSpPr>
          <p:spPr bwMode="auto">
            <a:xfrm>
              <a:off x="-8417414"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3" name="Rectangle 63"/>
            <p:cNvSpPr>
              <a:spLocks noChangeArrowheads="1"/>
            </p:cNvSpPr>
            <p:nvPr/>
          </p:nvSpPr>
          <p:spPr bwMode="auto">
            <a:xfrm>
              <a:off x="-8331685"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4" name="Rectangle 64"/>
            <p:cNvSpPr>
              <a:spLocks noChangeArrowheads="1"/>
            </p:cNvSpPr>
            <p:nvPr/>
          </p:nvSpPr>
          <p:spPr bwMode="auto">
            <a:xfrm>
              <a:off x="-8677773"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5" name="Rectangle 65"/>
            <p:cNvSpPr>
              <a:spLocks noChangeArrowheads="1"/>
            </p:cNvSpPr>
            <p:nvPr/>
          </p:nvSpPr>
          <p:spPr bwMode="auto">
            <a:xfrm>
              <a:off x="-8506317"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6" name="Rectangle 66"/>
            <p:cNvSpPr>
              <a:spLocks noChangeArrowheads="1"/>
            </p:cNvSpPr>
            <p:nvPr/>
          </p:nvSpPr>
          <p:spPr bwMode="auto">
            <a:xfrm>
              <a:off x="-8245958"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7" name="Rectangle 67"/>
            <p:cNvSpPr>
              <a:spLocks noChangeArrowheads="1"/>
            </p:cNvSpPr>
            <p:nvPr/>
          </p:nvSpPr>
          <p:spPr bwMode="auto">
            <a:xfrm>
              <a:off x="-8592044"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8" name="Rectangle 68"/>
            <p:cNvSpPr>
              <a:spLocks noChangeArrowheads="1"/>
            </p:cNvSpPr>
            <p:nvPr/>
          </p:nvSpPr>
          <p:spPr bwMode="auto">
            <a:xfrm>
              <a:off x="-8417414"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9" name="Rectangle 69"/>
            <p:cNvSpPr>
              <a:spLocks noChangeArrowheads="1"/>
            </p:cNvSpPr>
            <p:nvPr/>
          </p:nvSpPr>
          <p:spPr bwMode="auto">
            <a:xfrm>
              <a:off x="-8592044"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0" name="Rectangle 70"/>
            <p:cNvSpPr>
              <a:spLocks noChangeArrowheads="1"/>
            </p:cNvSpPr>
            <p:nvPr/>
          </p:nvSpPr>
          <p:spPr bwMode="auto">
            <a:xfrm>
              <a:off x="-8245958"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1" name="Rectangle 71"/>
            <p:cNvSpPr>
              <a:spLocks noChangeArrowheads="1"/>
            </p:cNvSpPr>
            <p:nvPr/>
          </p:nvSpPr>
          <p:spPr bwMode="auto">
            <a:xfrm>
              <a:off x="-8677773"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2" name="Rectangle 72"/>
            <p:cNvSpPr>
              <a:spLocks noChangeArrowheads="1"/>
            </p:cNvSpPr>
            <p:nvPr/>
          </p:nvSpPr>
          <p:spPr bwMode="auto">
            <a:xfrm>
              <a:off x="-8506317"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3" name="Rectangle 73"/>
            <p:cNvSpPr>
              <a:spLocks noChangeArrowheads="1"/>
            </p:cNvSpPr>
            <p:nvPr/>
          </p:nvSpPr>
          <p:spPr bwMode="auto">
            <a:xfrm>
              <a:off x="-8417414"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4" name="Rectangle 74"/>
            <p:cNvSpPr>
              <a:spLocks noChangeArrowheads="1"/>
            </p:cNvSpPr>
            <p:nvPr/>
          </p:nvSpPr>
          <p:spPr bwMode="auto">
            <a:xfrm>
              <a:off x="-8245958"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5" name="Rectangle 75"/>
            <p:cNvSpPr>
              <a:spLocks noChangeArrowheads="1"/>
            </p:cNvSpPr>
            <p:nvPr/>
          </p:nvSpPr>
          <p:spPr bwMode="auto">
            <a:xfrm>
              <a:off x="-8677773"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6" name="Rectangle 76"/>
            <p:cNvSpPr>
              <a:spLocks noChangeArrowheads="1"/>
            </p:cNvSpPr>
            <p:nvPr/>
          </p:nvSpPr>
          <p:spPr bwMode="auto">
            <a:xfrm>
              <a:off x="-8592044"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7" name="Rectangle 77"/>
            <p:cNvSpPr>
              <a:spLocks noChangeArrowheads="1"/>
            </p:cNvSpPr>
            <p:nvPr/>
          </p:nvSpPr>
          <p:spPr bwMode="auto">
            <a:xfrm>
              <a:off x="-8677773"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8" name="Rectangle 78"/>
            <p:cNvSpPr>
              <a:spLocks noChangeArrowheads="1"/>
            </p:cNvSpPr>
            <p:nvPr/>
          </p:nvSpPr>
          <p:spPr bwMode="auto">
            <a:xfrm>
              <a:off x="-8506317"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9" name="Rectangle 79"/>
            <p:cNvSpPr>
              <a:spLocks noChangeArrowheads="1"/>
            </p:cNvSpPr>
            <p:nvPr/>
          </p:nvSpPr>
          <p:spPr bwMode="auto">
            <a:xfrm>
              <a:off x="-8331685"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0" name="Rectangle 80"/>
            <p:cNvSpPr>
              <a:spLocks noChangeArrowheads="1"/>
            </p:cNvSpPr>
            <p:nvPr/>
          </p:nvSpPr>
          <p:spPr bwMode="auto">
            <a:xfrm>
              <a:off x="-8245958"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1" name="Rectangle 81"/>
            <p:cNvSpPr>
              <a:spLocks noChangeArrowheads="1"/>
            </p:cNvSpPr>
            <p:nvPr/>
          </p:nvSpPr>
          <p:spPr bwMode="auto">
            <a:xfrm>
              <a:off x="-8592044"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2" name="Rectangle 82"/>
            <p:cNvSpPr>
              <a:spLocks noChangeArrowheads="1"/>
            </p:cNvSpPr>
            <p:nvPr/>
          </p:nvSpPr>
          <p:spPr bwMode="auto">
            <a:xfrm>
              <a:off x="-8331685"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3" name="Rectangle 83"/>
            <p:cNvSpPr>
              <a:spLocks noChangeArrowheads="1"/>
            </p:cNvSpPr>
            <p:nvPr/>
          </p:nvSpPr>
          <p:spPr bwMode="auto">
            <a:xfrm>
              <a:off x="-8592044"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4" name="Rectangle 84"/>
            <p:cNvSpPr>
              <a:spLocks noChangeArrowheads="1"/>
            </p:cNvSpPr>
            <p:nvPr/>
          </p:nvSpPr>
          <p:spPr bwMode="auto">
            <a:xfrm>
              <a:off x="-8417414"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5" name="Rectangle 85"/>
            <p:cNvSpPr>
              <a:spLocks noChangeArrowheads="1"/>
            </p:cNvSpPr>
            <p:nvPr/>
          </p:nvSpPr>
          <p:spPr bwMode="auto">
            <a:xfrm>
              <a:off x="-8417414"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6" name="Rectangle 86"/>
            <p:cNvSpPr>
              <a:spLocks noChangeArrowheads="1"/>
            </p:cNvSpPr>
            <p:nvPr/>
          </p:nvSpPr>
          <p:spPr bwMode="auto">
            <a:xfrm>
              <a:off x="-8245958"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7" name="Rectangle 87"/>
            <p:cNvSpPr>
              <a:spLocks noChangeArrowheads="1"/>
            </p:cNvSpPr>
            <p:nvPr/>
          </p:nvSpPr>
          <p:spPr bwMode="auto">
            <a:xfrm>
              <a:off x="-8677773"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8" name="Rectangle 88"/>
            <p:cNvSpPr>
              <a:spLocks noChangeArrowheads="1"/>
            </p:cNvSpPr>
            <p:nvPr/>
          </p:nvSpPr>
          <p:spPr bwMode="auto">
            <a:xfrm>
              <a:off x="-8592044"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9" name="Rectangle 89"/>
            <p:cNvSpPr>
              <a:spLocks noChangeArrowheads="1"/>
            </p:cNvSpPr>
            <p:nvPr/>
          </p:nvSpPr>
          <p:spPr bwMode="auto">
            <a:xfrm>
              <a:off x="-8417414"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0" name="Rectangle 90"/>
            <p:cNvSpPr>
              <a:spLocks noChangeArrowheads="1"/>
            </p:cNvSpPr>
            <p:nvPr/>
          </p:nvSpPr>
          <p:spPr bwMode="auto">
            <a:xfrm>
              <a:off x="-8245958"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1" name="Rectangle 91"/>
            <p:cNvSpPr>
              <a:spLocks noChangeArrowheads="1"/>
            </p:cNvSpPr>
            <p:nvPr/>
          </p:nvSpPr>
          <p:spPr bwMode="auto">
            <a:xfrm>
              <a:off x="-8677773"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2" name="Rectangle 92"/>
            <p:cNvSpPr>
              <a:spLocks noChangeArrowheads="1"/>
            </p:cNvSpPr>
            <p:nvPr/>
          </p:nvSpPr>
          <p:spPr bwMode="auto">
            <a:xfrm>
              <a:off x="-8506317"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3" name="Rectangle 93"/>
            <p:cNvSpPr>
              <a:spLocks noChangeArrowheads="1"/>
            </p:cNvSpPr>
            <p:nvPr/>
          </p:nvSpPr>
          <p:spPr bwMode="auto">
            <a:xfrm>
              <a:off x="-8245958"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4" name="Rectangle 94"/>
            <p:cNvSpPr>
              <a:spLocks noChangeArrowheads="1"/>
            </p:cNvSpPr>
            <p:nvPr/>
          </p:nvSpPr>
          <p:spPr bwMode="auto">
            <a:xfrm>
              <a:off x="-8677773"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5" name="Rectangle 95"/>
            <p:cNvSpPr>
              <a:spLocks noChangeArrowheads="1"/>
            </p:cNvSpPr>
            <p:nvPr/>
          </p:nvSpPr>
          <p:spPr bwMode="auto">
            <a:xfrm>
              <a:off x="-8506317"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6" name="Rectangle 96"/>
            <p:cNvSpPr>
              <a:spLocks noChangeArrowheads="1"/>
            </p:cNvSpPr>
            <p:nvPr/>
          </p:nvSpPr>
          <p:spPr bwMode="auto">
            <a:xfrm>
              <a:off x="-8331685"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7" name="Rectangle 97"/>
            <p:cNvSpPr>
              <a:spLocks noChangeArrowheads="1"/>
            </p:cNvSpPr>
            <p:nvPr/>
          </p:nvSpPr>
          <p:spPr bwMode="auto">
            <a:xfrm>
              <a:off x="-8592044"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8" name="Rectangle 98"/>
            <p:cNvSpPr>
              <a:spLocks noChangeArrowheads="1"/>
            </p:cNvSpPr>
            <p:nvPr/>
          </p:nvSpPr>
          <p:spPr bwMode="auto">
            <a:xfrm>
              <a:off x="-8417414"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9" name="Rectangle 99"/>
            <p:cNvSpPr>
              <a:spLocks noChangeArrowheads="1"/>
            </p:cNvSpPr>
            <p:nvPr/>
          </p:nvSpPr>
          <p:spPr bwMode="auto">
            <a:xfrm>
              <a:off x="-8245958"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0" name="Rectangle 100"/>
            <p:cNvSpPr>
              <a:spLocks noChangeArrowheads="1"/>
            </p:cNvSpPr>
            <p:nvPr/>
          </p:nvSpPr>
          <p:spPr bwMode="auto">
            <a:xfrm>
              <a:off x="-8506317"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1" name="Rectangle 101"/>
            <p:cNvSpPr>
              <a:spLocks noChangeArrowheads="1"/>
            </p:cNvSpPr>
            <p:nvPr/>
          </p:nvSpPr>
          <p:spPr bwMode="auto">
            <a:xfrm>
              <a:off x="-8153880"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2" name="Rectangle 102"/>
            <p:cNvSpPr>
              <a:spLocks noChangeArrowheads="1"/>
            </p:cNvSpPr>
            <p:nvPr/>
          </p:nvSpPr>
          <p:spPr bwMode="auto">
            <a:xfrm>
              <a:off x="-806815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3" name="Rectangle 103"/>
            <p:cNvSpPr>
              <a:spLocks noChangeArrowheads="1"/>
            </p:cNvSpPr>
            <p:nvPr/>
          </p:nvSpPr>
          <p:spPr bwMode="auto">
            <a:xfrm>
              <a:off x="-789352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4" name="Rectangle 104"/>
            <p:cNvSpPr>
              <a:spLocks noChangeArrowheads="1"/>
            </p:cNvSpPr>
            <p:nvPr/>
          </p:nvSpPr>
          <p:spPr bwMode="auto">
            <a:xfrm>
              <a:off x="-7807792"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5" name="Rectangle 105"/>
            <p:cNvSpPr>
              <a:spLocks noChangeArrowheads="1"/>
            </p:cNvSpPr>
            <p:nvPr/>
          </p:nvSpPr>
          <p:spPr bwMode="auto">
            <a:xfrm>
              <a:off x="-7718889"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6" name="Rectangle 106"/>
            <p:cNvSpPr>
              <a:spLocks noChangeArrowheads="1"/>
            </p:cNvSpPr>
            <p:nvPr/>
          </p:nvSpPr>
          <p:spPr bwMode="auto">
            <a:xfrm>
              <a:off x="-8153880"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7" name="Rectangle 107"/>
            <p:cNvSpPr>
              <a:spLocks noChangeArrowheads="1"/>
            </p:cNvSpPr>
            <p:nvPr/>
          </p:nvSpPr>
          <p:spPr bwMode="auto">
            <a:xfrm>
              <a:off x="-7979248" y="579438"/>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8" name="Rectangle 108"/>
            <p:cNvSpPr>
              <a:spLocks noChangeArrowheads="1"/>
            </p:cNvSpPr>
            <p:nvPr/>
          </p:nvSpPr>
          <p:spPr bwMode="auto">
            <a:xfrm>
              <a:off x="-7807792"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9" name="Rectangle 109"/>
            <p:cNvSpPr>
              <a:spLocks noChangeArrowheads="1"/>
            </p:cNvSpPr>
            <p:nvPr/>
          </p:nvSpPr>
          <p:spPr bwMode="auto">
            <a:xfrm>
              <a:off x="-8153880"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0" name="Rectangle 110"/>
            <p:cNvSpPr>
              <a:spLocks noChangeArrowheads="1"/>
            </p:cNvSpPr>
            <p:nvPr/>
          </p:nvSpPr>
          <p:spPr bwMode="auto">
            <a:xfrm>
              <a:off x="-8068151"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1" name="Rectangle 111"/>
            <p:cNvSpPr>
              <a:spLocks noChangeArrowheads="1"/>
            </p:cNvSpPr>
            <p:nvPr/>
          </p:nvSpPr>
          <p:spPr bwMode="auto">
            <a:xfrm>
              <a:off x="-7718889"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2" name="Rectangle 112"/>
            <p:cNvSpPr>
              <a:spLocks noChangeArrowheads="1"/>
            </p:cNvSpPr>
            <p:nvPr/>
          </p:nvSpPr>
          <p:spPr bwMode="auto">
            <a:xfrm>
              <a:off x="-7893521"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3" name="Rectangle 113"/>
            <p:cNvSpPr>
              <a:spLocks noChangeArrowheads="1"/>
            </p:cNvSpPr>
            <p:nvPr/>
          </p:nvSpPr>
          <p:spPr bwMode="auto">
            <a:xfrm>
              <a:off x="-7807792"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4" name="Rectangle 114"/>
            <p:cNvSpPr>
              <a:spLocks noChangeArrowheads="1"/>
            </p:cNvSpPr>
            <p:nvPr/>
          </p:nvSpPr>
          <p:spPr bwMode="auto">
            <a:xfrm>
              <a:off x="-7718889"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5" name="Rectangle 115"/>
            <p:cNvSpPr>
              <a:spLocks noChangeArrowheads="1"/>
            </p:cNvSpPr>
            <p:nvPr/>
          </p:nvSpPr>
          <p:spPr bwMode="auto">
            <a:xfrm>
              <a:off x="-8068151"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6" name="Rectangle 116"/>
            <p:cNvSpPr>
              <a:spLocks noChangeArrowheads="1"/>
            </p:cNvSpPr>
            <p:nvPr/>
          </p:nvSpPr>
          <p:spPr bwMode="auto">
            <a:xfrm>
              <a:off x="-7979248"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7" name="Rectangle 117"/>
            <p:cNvSpPr>
              <a:spLocks noChangeArrowheads="1"/>
            </p:cNvSpPr>
            <p:nvPr/>
          </p:nvSpPr>
          <p:spPr bwMode="auto">
            <a:xfrm>
              <a:off x="-7718889"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8" name="Rectangle 118"/>
            <p:cNvSpPr>
              <a:spLocks noChangeArrowheads="1"/>
            </p:cNvSpPr>
            <p:nvPr/>
          </p:nvSpPr>
          <p:spPr bwMode="auto">
            <a:xfrm>
              <a:off x="-8153880"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79" name="Rectangle 119"/>
            <p:cNvSpPr>
              <a:spLocks noChangeArrowheads="1"/>
            </p:cNvSpPr>
            <p:nvPr/>
          </p:nvSpPr>
          <p:spPr bwMode="auto">
            <a:xfrm>
              <a:off x="-7979248"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0" name="Rectangle 120"/>
            <p:cNvSpPr>
              <a:spLocks noChangeArrowheads="1"/>
            </p:cNvSpPr>
            <p:nvPr/>
          </p:nvSpPr>
          <p:spPr bwMode="auto">
            <a:xfrm>
              <a:off x="-7893521"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1" name="Rectangle 121"/>
            <p:cNvSpPr>
              <a:spLocks noChangeArrowheads="1"/>
            </p:cNvSpPr>
            <p:nvPr/>
          </p:nvSpPr>
          <p:spPr bwMode="auto">
            <a:xfrm>
              <a:off x="-7807792"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2" name="Rectangle 122"/>
            <p:cNvSpPr>
              <a:spLocks noChangeArrowheads="1"/>
            </p:cNvSpPr>
            <p:nvPr/>
          </p:nvSpPr>
          <p:spPr bwMode="auto">
            <a:xfrm>
              <a:off x="-8153880"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3" name="Rectangle 123"/>
            <p:cNvSpPr>
              <a:spLocks noChangeArrowheads="1"/>
            </p:cNvSpPr>
            <p:nvPr/>
          </p:nvSpPr>
          <p:spPr bwMode="auto">
            <a:xfrm>
              <a:off x="-7807792"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4" name="Rectangle 124"/>
            <p:cNvSpPr>
              <a:spLocks noChangeArrowheads="1"/>
            </p:cNvSpPr>
            <p:nvPr/>
          </p:nvSpPr>
          <p:spPr bwMode="auto">
            <a:xfrm>
              <a:off x="-7718889"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5" name="Rectangle 125"/>
            <p:cNvSpPr>
              <a:spLocks noChangeArrowheads="1"/>
            </p:cNvSpPr>
            <p:nvPr/>
          </p:nvSpPr>
          <p:spPr bwMode="auto">
            <a:xfrm>
              <a:off x="-8153880"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6" name="Rectangle 126"/>
            <p:cNvSpPr>
              <a:spLocks noChangeArrowheads="1"/>
            </p:cNvSpPr>
            <p:nvPr/>
          </p:nvSpPr>
          <p:spPr bwMode="auto">
            <a:xfrm>
              <a:off x="-7979248"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7" name="Rectangle 127"/>
            <p:cNvSpPr>
              <a:spLocks noChangeArrowheads="1"/>
            </p:cNvSpPr>
            <p:nvPr/>
          </p:nvSpPr>
          <p:spPr bwMode="auto">
            <a:xfrm>
              <a:off x="-7718889"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8" name="Rectangle 128"/>
            <p:cNvSpPr>
              <a:spLocks noChangeArrowheads="1"/>
            </p:cNvSpPr>
            <p:nvPr/>
          </p:nvSpPr>
          <p:spPr bwMode="auto">
            <a:xfrm>
              <a:off x="-806815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89" name="Rectangle 129"/>
            <p:cNvSpPr>
              <a:spLocks noChangeArrowheads="1"/>
            </p:cNvSpPr>
            <p:nvPr/>
          </p:nvSpPr>
          <p:spPr bwMode="auto">
            <a:xfrm>
              <a:off x="-789352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0" name="Rectangle 130"/>
            <p:cNvSpPr>
              <a:spLocks noChangeArrowheads="1"/>
            </p:cNvSpPr>
            <p:nvPr/>
          </p:nvSpPr>
          <p:spPr bwMode="auto">
            <a:xfrm>
              <a:off x="-7807792"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1" name="Rectangle 131"/>
            <p:cNvSpPr>
              <a:spLocks noChangeArrowheads="1"/>
            </p:cNvSpPr>
            <p:nvPr/>
          </p:nvSpPr>
          <p:spPr bwMode="auto">
            <a:xfrm>
              <a:off x="-7718889"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2" name="Rectangle 132"/>
            <p:cNvSpPr>
              <a:spLocks noChangeArrowheads="1"/>
            </p:cNvSpPr>
            <p:nvPr/>
          </p:nvSpPr>
          <p:spPr bwMode="auto">
            <a:xfrm>
              <a:off x="-8068151"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3" name="Rectangle 133"/>
            <p:cNvSpPr>
              <a:spLocks noChangeArrowheads="1"/>
            </p:cNvSpPr>
            <p:nvPr/>
          </p:nvSpPr>
          <p:spPr bwMode="auto">
            <a:xfrm>
              <a:off x="-7979248"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4" name="Rectangle 134"/>
            <p:cNvSpPr>
              <a:spLocks noChangeArrowheads="1"/>
            </p:cNvSpPr>
            <p:nvPr/>
          </p:nvSpPr>
          <p:spPr bwMode="auto">
            <a:xfrm>
              <a:off x="-7718889"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5" name="Rectangle 135"/>
            <p:cNvSpPr>
              <a:spLocks noChangeArrowheads="1"/>
            </p:cNvSpPr>
            <p:nvPr/>
          </p:nvSpPr>
          <p:spPr bwMode="auto">
            <a:xfrm>
              <a:off x="-8153880"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6" name="Rectangle 136"/>
            <p:cNvSpPr>
              <a:spLocks noChangeArrowheads="1"/>
            </p:cNvSpPr>
            <p:nvPr/>
          </p:nvSpPr>
          <p:spPr bwMode="auto">
            <a:xfrm>
              <a:off x="-7979248"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7" name="Rectangle 137"/>
            <p:cNvSpPr>
              <a:spLocks noChangeArrowheads="1"/>
            </p:cNvSpPr>
            <p:nvPr/>
          </p:nvSpPr>
          <p:spPr bwMode="auto">
            <a:xfrm>
              <a:off x="-7893521"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8" name="Rectangle 138"/>
            <p:cNvSpPr>
              <a:spLocks noChangeArrowheads="1"/>
            </p:cNvSpPr>
            <p:nvPr/>
          </p:nvSpPr>
          <p:spPr bwMode="auto">
            <a:xfrm>
              <a:off x="-7979248"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9" name="Rectangle 139"/>
            <p:cNvSpPr>
              <a:spLocks noChangeArrowheads="1"/>
            </p:cNvSpPr>
            <p:nvPr/>
          </p:nvSpPr>
          <p:spPr bwMode="auto">
            <a:xfrm>
              <a:off x="-7718889"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0" name="Rectangle 140"/>
            <p:cNvSpPr>
              <a:spLocks noChangeArrowheads="1"/>
            </p:cNvSpPr>
            <p:nvPr/>
          </p:nvSpPr>
          <p:spPr bwMode="auto">
            <a:xfrm>
              <a:off x="-806815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1" name="Rectangle 141"/>
            <p:cNvSpPr>
              <a:spLocks noChangeArrowheads="1"/>
            </p:cNvSpPr>
            <p:nvPr/>
          </p:nvSpPr>
          <p:spPr bwMode="auto">
            <a:xfrm>
              <a:off x="-789352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2" name="Rectangle 142"/>
            <p:cNvSpPr>
              <a:spLocks noChangeArrowheads="1"/>
            </p:cNvSpPr>
            <p:nvPr/>
          </p:nvSpPr>
          <p:spPr bwMode="auto">
            <a:xfrm>
              <a:off x="-7807792"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3" name="Rectangle 143"/>
            <p:cNvSpPr>
              <a:spLocks noChangeArrowheads="1"/>
            </p:cNvSpPr>
            <p:nvPr/>
          </p:nvSpPr>
          <p:spPr bwMode="auto">
            <a:xfrm>
              <a:off x="-8153880"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4" name="Rectangle 144"/>
            <p:cNvSpPr>
              <a:spLocks noChangeArrowheads="1"/>
            </p:cNvSpPr>
            <p:nvPr/>
          </p:nvSpPr>
          <p:spPr bwMode="auto">
            <a:xfrm>
              <a:off x="-8068151"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5" name="Rectangle 145"/>
            <p:cNvSpPr>
              <a:spLocks noChangeArrowheads="1"/>
            </p:cNvSpPr>
            <p:nvPr/>
          </p:nvSpPr>
          <p:spPr bwMode="auto">
            <a:xfrm>
              <a:off x="-7979248"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6" name="Rectangle 146"/>
            <p:cNvSpPr>
              <a:spLocks noChangeArrowheads="1"/>
            </p:cNvSpPr>
            <p:nvPr/>
          </p:nvSpPr>
          <p:spPr bwMode="auto">
            <a:xfrm>
              <a:off x="-7718889"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7" name="Rectangle 147"/>
            <p:cNvSpPr>
              <a:spLocks noChangeArrowheads="1"/>
            </p:cNvSpPr>
            <p:nvPr/>
          </p:nvSpPr>
          <p:spPr bwMode="auto">
            <a:xfrm>
              <a:off x="-7979248"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8" name="Rectangle 148"/>
            <p:cNvSpPr>
              <a:spLocks noChangeArrowheads="1"/>
            </p:cNvSpPr>
            <p:nvPr/>
          </p:nvSpPr>
          <p:spPr bwMode="auto">
            <a:xfrm>
              <a:off x="-7893521"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9" name="Rectangle 149"/>
            <p:cNvSpPr>
              <a:spLocks noChangeArrowheads="1"/>
            </p:cNvSpPr>
            <p:nvPr/>
          </p:nvSpPr>
          <p:spPr bwMode="auto">
            <a:xfrm>
              <a:off x="-7807792"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0" name="Rectangle 150"/>
            <p:cNvSpPr>
              <a:spLocks noChangeArrowheads="1"/>
            </p:cNvSpPr>
            <p:nvPr/>
          </p:nvSpPr>
          <p:spPr bwMode="auto">
            <a:xfrm>
              <a:off x="-806815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1" name="Rectangle 151"/>
            <p:cNvSpPr>
              <a:spLocks noChangeArrowheads="1"/>
            </p:cNvSpPr>
            <p:nvPr/>
          </p:nvSpPr>
          <p:spPr bwMode="auto">
            <a:xfrm>
              <a:off x="-789352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2" name="Rectangle 152"/>
            <p:cNvSpPr>
              <a:spLocks noChangeArrowheads="1"/>
            </p:cNvSpPr>
            <p:nvPr/>
          </p:nvSpPr>
          <p:spPr bwMode="auto">
            <a:xfrm>
              <a:off x="-7979248" y="20113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3" name="Rectangle 153"/>
            <p:cNvSpPr>
              <a:spLocks noChangeArrowheads="1"/>
            </p:cNvSpPr>
            <p:nvPr/>
          </p:nvSpPr>
          <p:spPr bwMode="auto">
            <a:xfrm>
              <a:off x="-7807792"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4" name="Rectangle 154"/>
            <p:cNvSpPr>
              <a:spLocks noChangeArrowheads="1"/>
            </p:cNvSpPr>
            <p:nvPr/>
          </p:nvSpPr>
          <p:spPr bwMode="auto">
            <a:xfrm>
              <a:off x="-8153880"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5" name="Rectangle 155"/>
            <p:cNvSpPr>
              <a:spLocks noChangeArrowheads="1"/>
            </p:cNvSpPr>
            <p:nvPr/>
          </p:nvSpPr>
          <p:spPr bwMode="auto">
            <a:xfrm>
              <a:off x="-7979248"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6" name="Rectangle 156"/>
            <p:cNvSpPr>
              <a:spLocks noChangeArrowheads="1"/>
            </p:cNvSpPr>
            <p:nvPr/>
          </p:nvSpPr>
          <p:spPr bwMode="auto">
            <a:xfrm>
              <a:off x="-7718889"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7" name="Rectangle 157"/>
            <p:cNvSpPr>
              <a:spLocks noChangeArrowheads="1"/>
            </p:cNvSpPr>
            <p:nvPr/>
          </p:nvSpPr>
          <p:spPr bwMode="auto">
            <a:xfrm>
              <a:off x="-8153880"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8" name="Rectangle 158"/>
            <p:cNvSpPr>
              <a:spLocks noChangeArrowheads="1"/>
            </p:cNvSpPr>
            <p:nvPr/>
          </p:nvSpPr>
          <p:spPr bwMode="auto">
            <a:xfrm>
              <a:off x="-7979248"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9" name="Rectangle 159"/>
            <p:cNvSpPr>
              <a:spLocks noChangeArrowheads="1"/>
            </p:cNvSpPr>
            <p:nvPr/>
          </p:nvSpPr>
          <p:spPr bwMode="auto">
            <a:xfrm>
              <a:off x="-7807792"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0" name="Rectangle 160"/>
            <p:cNvSpPr>
              <a:spLocks noChangeArrowheads="1"/>
            </p:cNvSpPr>
            <p:nvPr/>
          </p:nvSpPr>
          <p:spPr bwMode="auto">
            <a:xfrm>
              <a:off x="-806815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1" name="Rectangle 161"/>
            <p:cNvSpPr>
              <a:spLocks noChangeArrowheads="1"/>
            </p:cNvSpPr>
            <p:nvPr/>
          </p:nvSpPr>
          <p:spPr bwMode="auto">
            <a:xfrm>
              <a:off x="-789352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2" name="Rectangle 162"/>
            <p:cNvSpPr>
              <a:spLocks noChangeArrowheads="1"/>
            </p:cNvSpPr>
            <p:nvPr/>
          </p:nvSpPr>
          <p:spPr bwMode="auto">
            <a:xfrm>
              <a:off x="-7718889"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3" name="Rectangle 163"/>
            <p:cNvSpPr>
              <a:spLocks noChangeArrowheads="1"/>
            </p:cNvSpPr>
            <p:nvPr/>
          </p:nvSpPr>
          <p:spPr bwMode="auto">
            <a:xfrm>
              <a:off x="-8153880"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4" name="Rectangle 164"/>
            <p:cNvSpPr>
              <a:spLocks noChangeArrowheads="1"/>
            </p:cNvSpPr>
            <p:nvPr/>
          </p:nvSpPr>
          <p:spPr bwMode="auto">
            <a:xfrm>
              <a:off x="-7979248"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5" name="Rectangle 165"/>
            <p:cNvSpPr>
              <a:spLocks noChangeArrowheads="1"/>
            </p:cNvSpPr>
            <p:nvPr/>
          </p:nvSpPr>
          <p:spPr bwMode="auto">
            <a:xfrm>
              <a:off x="-7718889"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6" name="Rectangle 166"/>
            <p:cNvSpPr>
              <a:spLocks noChangeArrowheads="1"/>
            </p:cNvSpPr>
            <p:nvPr/>
          </p:nvSpPr>
          <p:spPr bwMode="auto">
            <a:xfrm>
              <a:off x="-8245958" y="24526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7" name="Rectangle 167"/>
            <p:cNvSpPr>
              <a:spLocks noChangeArrowheads="1"/>
            </p:cNvSpPr>
            <p:nvPr/>
          </p:nvSpPr>
          <p:spPr bwMode="auto">
            <a:xfrm>
              <a:off x="-8677773"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8" name="Rectangle 168"/>
            <p:cNvSpPr>
              <a:spLocks noChangeArrowheads="1"/>
            </p:cNvSpPr>
            <p:nvPr/>
          </p:nvSpPr>
          <p:spPr bwMode="auto">
            <a:xfrm>
              <a:off x="-8331685" y="25352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9" name="Rectangle 169"/>
            <p:cNvSpPr>
              <a:spLocks noChangeArrowheads="1"/>
            </p:cNvSpPr>
            <p:nvPr/>
          </p:nvSpPr>
          <p:spPr bwMode="auto">
            <a:xfrm>
              <a:off x="-7718889"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0" name="Rectangle 170"/>
            <p:cNvSpPr>
              <a:spLocks noChangeArrowheads="1"/>
            </p:cNvSpPr>
            <p:nvPr/>
          </p:nvSpPr>
          <p:spPr bwMode="auto">
            <a:xfrm>
              <a:off x="-8245958"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1" name="Rectangle 171"/>
            <p:cNvSpPr>
              <a:spLocks noChangeArrowheads="1"/>
            </p:cNvSpPr>
            <p:nvPr/>
          </p:nvSpPr>
          <p:spPr bwMode="auto">
            <a:xfrm>
              <a:off x="-8417414" y="26146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2" name="Rectangle 172"/>
            <p:cNvSpPr>
              <a:spLocks noChangeArrowheads="1"/>
            </p:cNvSpPr>
            <p:nvPr/>
          </p:nvSpPr>
          <p:spPr bwMode="auto">
            <a:xfrm>
              <a:off x="-7807792"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3" name="Rectangle 173"/>
            <p:cNvSpPr>
              <a:spLocks noChangeArrowheads="1"/>
            </p:cNvSpPr>
            <p:nvPr/>
          </p:nvSpPr>
          <p:spPr bwMode="auto">
            <a:xfrm>
              <a:off x="-8677773"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4" name="Rectangle 174"/>
            <p:cNvSpPr>
              <a:spLocks noChangeArrowheads="1"/>
            </p:cNvSpPr>
            <p:nvPr/>
          </p:nvSpPr>
          <p:spPr bwMode="auto">
            <a:xfrm>
              <a:off x="-806815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5" name="Rectangle 175"/>
            <p:cNvSpPr>
              <a:spLocks noChangeArrowheads="1"/>
            </p:cNvSpPr>
            <p:nvPr/>
          </p:nvSpPr>
          <p:spPr bwMode="auto">
            <a:xfrm>
              <a:off x="-789352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6" name="Rectangle 176"/>
            <p:cNvSpPr>
              <a:spLocks noChangeArrowheads="1"/>
            </p:cNvSpPr>
            <p:nvPr/>
          </p:nvSpPr>
          <p:spPr bwMode="auto">
            <a:xfrm>
              <a:off x="-7718889"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7" name="Rectangle 177"/>
            <p:cNvSpPr>
              <a:spLocks noChangeArrowheads="1"/>
            </p:cNvSpPr>
            <p:nvPr/>
          </p:nvSpPr>
          <p:spPr bwMode="auto">
            <a:xfrm>
              <a:off x="-8417414"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8" name="Rectangle 178"/>
            <p:cNvSpPr>
              <a:spLocks noChangeArrowheads="1"/>
            </p:cNvSpPr>
            <p:nvPr/>
          </p:nvSpPr>
          <p:spPr bwMode="auto">
            <a:xfrm>
              <a:off x="-8592044" y="27749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9" name="Rectangle 179"/>
            <p:cNvSpPr>
              <a:spLocks noChangeArrowheads="1"/>
            </p:cNvSpPr>
            <p:nvPr/>
          </p:nvSpPr>
          <p:spPr bwMode="auto">
            <a:xfrm>
              <a:off x="-7979248"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0" name="Rectangle 180"/>
            <p:cNvSpPr>
              <a:spLocks noChangeArrowheads="1"/>
            </p:cNvSpPr>
            <p:nvPr/>
          </p:nvSpPr>
          <p:spPr bwMode="auto">
            <a:xfrm>
              <a:off x="-8068151" y="2854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1" name="Rectangle 181"/>
            <p:cNvSpPr>
              <a:spLocks noChangeArrowheads="1"/>
            </p:cNvSpPr>
            <p:nvPr/>
          </p:nvSpPr>
          <p:spPr bwMode="auto">
            <a:xfrm>
              <a:off x="-7718889" y="2854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2" name="Rectangle 182"/>
            <p:cNvSpPr>
              <a:spLocks noChangeArrowheads="1"/>
            </p:cNvSpPr>
            <p:nvPr/>
          </p:nvSpPr>
          <p:spPr bwMode="auto">
            <a:xfrm>
              <a:off x="-8417414"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3" name="Rectangle 183"/>
            <p:cNvSpPr>
              <a:spLocks noChangeArrowheads="1"/>
            </p:cNvSpPr>
            <p:nvPr/>
          </p:nvSpPr>
          <p:spPr bwMode="auto">
            <a:xfrm>
              <a:off x="-8153880" y="293687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4" name="Rectangle 184"/>
            <p:cNvSpPr>
              <a:spLocks noChangeArrowheads="1"/>
            </p:cNvSpPr>
            <p:nvPr/>
          </p:nvSpPr>
          <p:spPr bwMode="auto">
            <a:xfrm>
              <a:off x="-7718889"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5" name="Rectangle 185"/>
            <p:cNvSpPr>
              <a:spLocks noChangeArrowheads="1"/>
            </p:cNvSpPr>
            <p:nvPr/>
          </p:nvSpPr>
          <p:spPr bwMode="auto">
            <a:xfrm>
              <a:off x="-8068151"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6" name="Rectangle 186"/>
            <p:cNvSpPr>
              <a:spLocks noChangeArrowheads="1"/>
            </p:cNvSpPr>
            <p:nvPr/>
          </p:nvSpPr>
          <p:spPr bwMode="auto">
            <a:xfrm>
              <a:off x="-8506317"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7" name="Rectangle 187"/>
            <p:cNvSpPr>
              <a:spLocks noChangeArrowheads="1"/>
            </p:cNvSpPr>
            <p:nvPr/>
          </p:nvSpPr>
          <p:spPr bwMode="auto">
            <a:xfrm>
              <a:off x="-8506317"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8" name="Rectangle 188"/>
            <p:cNvSpPr>
              <a:spLocks noChangeArrowheads="1"/>
            </p:cNvSpPr>
            <p:nvPr/>
          </p:nvSpPr>
          <p:spPr bwMode="auto">
            <a:xfrm>
              <a:off x="-8506317"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9" name="Rectangle 189"/>
            <p:cNvSpPr>
              <a:spLocks noChangeArrowheads="1"/>
            </p:cNvSpPr>
            <p:nvPr/>
          </p:nvSpPr>
          <p:spPr bwMode="auto">
            <a:xfrm>
              <a:off x="-8592044"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0" name="Rectangle 190"/>
            <p:cNvSpPr>
              <a:spLocks noChangeArrowheads="1"/>
            </p:cNvSpPr>
            <p:nvPr/>
          </p:nvSpPr>
          <p:spPr bwMode="auto">
            <a:xfrm>
              <a:off x="-7718889" y="362585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1" name="Rectangle 191"/>
            <p:cNvSpPr>
              <a:spLocks noChangeArrowheads="1"/>
            </p:cNvSpPr>
            <p:nvPr/>
          </p:nvSpPr>
          <p:spPr bwMode="auto">
            <a:xfrm>
              <a:off x="-8331685"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2" name="Rectangle 192"/>
            <p:cNvSpPr>
              <a:spLocks noChangeArrowheads="1"/>
            </p:cNvSpPr>
            <p:nvPr/>
          </p:nvSpPr>
          <p:spPr bwMode="auto">
            <a:xfrm>
              <a:off x="-8331685" y="37274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3" name="Rectangle 193"/>
            <p:cNvSpPr>
              <a:spLocks noChangeArrowheads="1"/>
            </p:cNvSpPr>
            <p:nvPr/>
          </p:nvSpPr>
          <p:spPr bwMode="auto">
            <a:xfrm>
              <a:off x="-7979248" y="37274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4" name="Rectangle 194"/>
            <p:cNvSpPr>
              <a:spLocks noChangeArrowheads="1"/>
            </p:cNvSpPr>
            <p:nvPr/>
          </p:nvSpPr>
          <p:spPr bwMode="auto">
            <a:xfrm>
              <a:off x="-8068151" y="39449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5" name="Rectangle 195"/>
            <p:cNvSpPr>
              <a:spLocks noChangeArrowheads="1"/>
            </p:cNvSpPr>
            <p:nvPr/>
          </p:nvSpPr>
          <p:spPr bwMode="auto">
            <a:xfrm>
              <a:off x="-8245958"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6" name="Rectangle 196"/>
            <p:cNvSpPr>
              <a:spLocks noChangeArrowheads="1"/>
            </p:cNvSpPr>
            <p:nvPr/>
          </p:nvSpPr>
          <p:spPr bwMode="auto">
            <a:xfrm>
              <a:off x="-8677773"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7" name="Rectangle 197"/>
            <p:cNvSpPr>
              <a:spLocks noChangeArrowheads="1"/>
            </p:cNvSpPr>
            <p:nvPr/>
          </p:nvSpPr>
          <p:spPr bwMode="auto">
            <a:xfrm>
              <a:off x="-7718889"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8" name="Rectangle 198"/>
            <p:cNvSpPr>
              <a:spLocks noChangeArrowheads="1"/>
            </p:cNvSpPr>
            <p:nvPr/>
          </p:nvSpPr>
          <p:spPr bwMode="auto">
            <a:xfrm>
              <a:off x="-8068151" y="3171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9" name="Rectangle 199"/>
            <p:cNvSpPr>
              <a:spLocks noChangeArrowheads="1"/>
            </p:cNvSpPr>
            <p:nvPr/>
          </p:nvSpPr>
          <p:spPr bwMode="auto">
            <a:xfrm>
              <a:off x="-8068151"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60" name="Rectangle 200"/>
            <p:cNvSpPr>
              <a:spLocks noChangeArrowheads="1"/>
            </p:cNvSpPr>
            <p:nvPr/>
          </p:nvSpPr>
          <p:spPr bwMode="auto">
            <a:xfrm>
              <a:off x="-8417414" y="3171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1" name="Rectangle 201"/>
            <p:cNvSpPr>
              <a:spLocks noChangeArrowheads="1"/>
            </p:cNvSpPr>
            <p:nvPr/>
          </p:nvSpPr>
          <p:spPr bwMode="auto">
            <a:xfrm>
              <a:off x="-8677773"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2" name="Rectangle 202"/>
            <p:cNvSpPr>
              <a:spLocks noChangeArrowheads="1"/>
            </p:cNvSpPr>
            <p:nvPr/>
          </p:nvSpPr>
          <p:spPr bwMode="auto">
            <a:xfrm>
              <a:off x="-8677773" y="3362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3" name="Rectangle 203"/>
            <p:cNvSpPr>
              <a:spLocks noChangeArrowheads="1"/>
            </p:cNvSpPr>
            <p:nvPr/>
          </p:nvSpPr>
          <p:spPr bwMode="auto">
            <a:xfrm>
              <a:off x="-8677773" y="3473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4" name="Rectangle 204"/>
            <p:cNvSpPr>
              <a:spLocks noChangeArrowheads="1"/>
            </p:cNvSpPr>
            <p:nvPr/>
          </p:nvSpPr>
          <p:spPr bwMode="auto">
            <a:xfrm>
              <a:off x="-8245958"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5" name="Rectangle 205"/>
            <p:cNvSpPr>
              <a:spLocks noChangeArrowheads="1"/>
            </p:cNvSpPr>
            <p:nvPr/>
          </p:nvSpPr>
          <p:spPr bwMode="auto">
            <a:xfrm>
              <a:off x="-7718888"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grpSp>
          <p:nvGrpSpPr>
            <p:cNvPr id="368"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vert="horz" wrap="square" lIns="91440" tIns="45720" rIns="91440" bIns="45720" numCol="1" anchor="t" anchorCtr="0" compatLnSpc="1"/>
              <a:lstStyle/>
              <a:p>
                <a:endParaRPr lang="zh-CN" altLang="en-US"/>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vert="horz" wrap="square" lIns="91440" tIns="45720" rIns="91440" bIns="45720" numCol="1" anchor="t" anchorCtr="0" compatLnSpc="1"/>
              <a:lstStyle/>
              <a:p>
                <a:endParaRPr lang="zh-CN" altLang="en-US"/>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vert="horz" wrap="square" lIns="91440" tIns="45720" rIns="91440" bIns="45720" numCol="1" anchor="t" anchorCtr="0" compatLnSpc="1"/>
              <a:lstStyle/>
              <a:p>
                <a:endParaRPr lang="zh-CN" altLang="en-US"/>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vert="horz" wrap="square" lIns="91440" tIns="45720" rIns="91440" bIns="45720" numCol="1" anchor="t" anchorCtr="0" compatLnSpc="1"/>
              <a:lstStyle/>
              <a:p>
                <a:endParaRPr lang="zh-CN" altLang="en-US"/>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vert="horz" wrap="square" lIns="91440" tIns="45720" rIns="91440" bIns="45720" numCol="1" anchor="t" anchorCtr="0" compatLnSpc="1"/>
              <a:lstStyle/>
              <a:p>
                <a:endParaRPr lang="zh-CN" altLang="en-US"/>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vert="horz" wrap="square" lIns="91440" tIns="45720" rIns="91440" bIns="45720" numCol="1" anchor="t" anchorCtr="0" compatLnSpc="1"/>
              <a:lstStyle/>
              <a:p>
                <a:endParaRPr lang="zh-CN" altLang="en-US"/>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vert="horz" wrap="square" lIns="91440" tIns="45720" rIns="91440" bIns="45720" numCol="1" anchor="t" anchorCtr="0" compatLnSpc="1"/>
              <a:lstStyle/>
              <a:p>
                <a:endParaRPr lang="zh-CN" altLang="en-US"/>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vert="horz" wrap="square" lIns="91440" tIns="45720" rIns="91440" bIns="45720" numCol="1" anchor="t" anchorCtr="0" compatLnSpc="1"/>
              <a:lstStyle/>
              <a:p>
                <a:endParaRPr lang="zh-CN" altLang="en-US"/>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vert="horz" wrap="square" lIns="91440" tIns="45720" rIns="91440" bIns="45720" numCol="1" anchor="t" anchorCtr="0" compatLnSpc="1"/>
              <a:lstStyle/>
              <a:p>
                <a:endParaRPr lang="zh-CN" altLang="en-US"/>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vert="horz" wrap="square" lIns="91440" tIns="45720" rIns="91440" bIns="45720" numCol="1" anchor="t" anchorCtr="0" compatLnSpc="1"/>
              <a:lstStyle/>
              <a:p>
                <a:endParaRPr lang="zh-CN" altLang="en-US"/>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vert="horz" wrap="square" lIns="91440" tIns="45720" rIns="91440" bIns="45720" numCol="1" anchor="t" anchorCtr="0" compatLnSpc="1"/>
              <a:lstStyle/>
              <a:p>
                <a:endParaRPr lang="zh-CN" altLang="en-US"/>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vert="horz" wrap="square" lIns="91440" tIns="45720" rIns="91440" bIns="45720" numCol="1" anchor="t" anchorCtr="0" compatLnSpc="1"/>
              <a:lstStyle/>
              <a:p>
                <a:endParaRPr lang="zh-CN" altLang="en-US"/>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vert="horz" wrap="square" lIns="91440" tIns="45720" rIns="91440" bIns="45720" numCol="1" anchor="t" anchorCtr="0" compatLnSpc="1"/>
              <a:lstStyle/>
              <a:p>
                <a:endParaRPr lang="zh-CN" altLang="en-US"/>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vert="horz" wrap="square" lIns="91440" tIns="45720" rIns="91440" bIns="45720" numCol="1" anchor="t" anchorCtr="0" compatLnSpc="1"/>
              <a:lstStyle/>
              <a:p>
                <a:endParaRPr lang="zh-CN" altLang="en-US"/>
              </a:p>
            </p:txBody>
          </p:sp>
          <p:sp>
            <p:nvSpPr>
              <p:cNvPr id="1607" name="Rectangle 250"/>
              <p:cNvSpPr>
                <a:spLocks noChangeArrowheads="1"/>
              </p:cNvSpPr>
              <p:nvPr/>
            </p:nvSpPr>
            <p:spPr bwMode="auto">
              <a:xfrm>
                <a:off x="2599" y="2856"/>
                <a:ext cx="14" cy="16"/>
              </a:xfrm>
              <a:prstGeom prst="rect">
                <a:avLst/>
              </a:prstGeom>
              <a:grpFill/>
              <a:ln>
                <a:noFill/>
              </a:ln>
            </p:spPr>
            <p:txBody>
              <a:bodyPr vert="horz" wrap="square" lIns="91440" tIns="45720" rIns="91440" bIns="45720" numCol="1" anchor="t" anchorCtr="0" compatLnSpc="1"/>
              <a:lstStyle/>
              <a:p>
                <a:endParaRPr lang="zh-CN" altLang="en-US"/>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vert="horz" wrap="square" lIns="91440" tIns="45720" rIns="91440" bIns="45720" numCol="1" anchor="t" anchorCtr="0" compatLnSpc="1"/>
              <a:lstStyle/>
              <a:p>
                <a:endParaRPr lang="zh-CN" altLang="en-US"/>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vert="horz" wrap="square" lIns="91440" tIns="45720" rIns="91440" bIns="45720" numCol="1" anchor="t" anchorCtr="0" compatLnSpc="1"/>
              <a:lstStyle/>
              <a:p>
                <a:endParaRPr lang="zh-CN" altLang="en-US"/>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vert="horz" wrap="square" lIns="91440" tIns="45720" rIns="91440" bIns="45720" numCol="1" anchor="t" anchorCtr="0" compatLnSpc="1"/>
              <a:lstStyle/>
              <a:p>
                <a:endParaRPr lang="zh-CN" altLang="en-US"/>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40" name="Rectangle 283"/>
              <p:cNvSpPr>
                <a:spLocks noChangeArrowheads="1"/>
              </p:cNvSpPr>
              <p:nvPr/>
            </p:nvSpPr>
            <p:spPr bwMode="auto">
              <a:xfrm>
                <a:off x="2563" y="294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641" name="Rectangle 284"/>
              <p:cNvSpPr>
                <a:spLocks noChangeArrowheads="1"/>
              </p:cNvSpPr>
              <p:nvPr/>
            </p:nvSpPr>
            <p:spPr bwMode="auto">
              <a:xfrm>
                <a:off x="3511"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2" name="Rectangle 285"/>
              <p:cNvSpPr>
                <a:spLocks noChangeArrowheads="1"/>
              </p:cNvSpPr>
              <p:nvPr/>
            </p:nvSpPr>
            <p:spPr bwMode="auto">
              <a:xfrm>
                <a:off x="3613"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3" name="Rectangle 286"/>
              <p:cNvSpPr>
                <a:spLocks noChangeArrowheads="1"/>
              </p:cNvSpPr>
              <p:nvPr/>
            </p:nvSpPr>
            <p:spPr bwMode="auto">
              <a:xfrm>
                <a:off x="3713"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4" name="Rectangle 287"/>
              <p:cNvSpPr>
                <a:spLocks noChangeArrowheads="1"/>
              </p:cNvSpPr>
              <p:nvPr/>
            </p:nvSpPr>
            <p:spPr bwMode="auto">
              <a:xfrm>
                <a:off x="3815"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5" name="Rectangle 288"/>
              <p:cNvSpPr>
                <a:spLocks noChangeArrowheads="1"/>
              </p:cNvSpPr>
              <p:nvPr/>
            </p:nvSpPr>
            <p:spPr bwMode="auto">
              <a:xfrm>
                <a:off x="39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6" name="Rectangle 289"/>
              <p:cNvSpPr>
                <a:spLocks noChangeArrowheads="1"/>
              </p:cNvSpPr>
              <p:nvPr/>
            </p:nvSpPr>
            <p:spPr bwMode="auto">
              <a:xfrm>
                <a:off x="3511"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7" name="Rectangle 290"/>
              <p:cNvSpPr>
                <a:spLocks noChangeArrowheads="1"/>
              </p:cNvSpPr>
              <p:nvPr/>
            </p:nvSpPr>
            <p:spPr bwMode="auto">
              <a:xfrm>
                <a:off x="3613"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8" name="Rectangle 291"/>
              <p:cNvSpPr>
                <a:spLocks noChangeArrowheads="1"/>
              </p:cNvSpPr>
              <p:nvPr/>
            </p:nvSpPr>
            <p:spPr bwMode="auto">
              <a:xfrm>
                <a:off x="3713"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9" name="Rectangle 292"/>
              <p:cNvSpPr>
                <a:spLocks noChangeArrowheads="1"/>
              </p:cNvSpPr>
              <p:nvPr/>
            </p:nvSpPr>
            <p:spPr bwMode="auto">
              <a:xfrm>
                <a:off x="3815"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0" name="Rectangle 293"/>
              <p:cNvSpPr>
                <a:spLocks noChangeArrowheads="1"/>
              </p:cNvSpPr>
              <p:nvPr/>
            </p:nvSpPr>
            <p:spPr bwMode="auto">
              <a:xfrm>
                <a:off x="3511"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1" name="Rectangle 294"/>
              <p:cNvSpPr>
                <a:spLocks noChangeArrowheads="1"/>
              </p:cNvSpPr>
              <p:nvPr/>
            </p:nvSpPr>
            <p:spPr bwMode="auto">
              <a:xfrm>
                <a:off x="3713"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2" name="Rectangle 295"/>
              <p:cNvSpPr>
                <a:spLocks noChangeArrowheads="1"/>
              </p:cNvSpPr>
              <p:nvPr/>
            </p:nvSpPr>
            <p:spPr bwMode="auto">
              <a:xfrm>
                <a:off x="3815"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3" name="Rectangle 296"/>
              <p:cNvSpPr>
                <a:spLocks noChangeArrowheads="1"/>
              </p:cNvSpPr>
              <p:nvPr/>
            </p:nvSpPr>
            <p:spPr bwMode="auto">
              <a:xfrm>
                <a:off x="3918"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4" name="Rectangle 297"/>
              <p:cNvSpPr>
                <a:spLocks noChangeArrowheads="1"/>
              </p:cNvSpPr>
              <p:nvPr/>
            </p:nvSpPr>
            <p:spPr bwMode="auto">
              <a:xfrm>
                <a:off x="3511"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5" name="Rectangle 298"/>
              <p:cNvSpPr>
                <a:spLocks noChangeArrowheads="1"/>
              </p:cNvSpPr>
              <p:nvPr/>
            </p:nvSpPr>
            <p:spPr bwMode="auto">
              <a:xfrm>
                <a:off x="3613"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6" name="Rectangle 299"/>
              <p:cNvSpPr>
                <a:spLocks noChangeArrowheads="1"/>
              </p:cNvSpPr>
              <p:nvPr/>
            </p:nvSpPr>
            <p:spPr bwMode="auto">
              <a:xfrm>
                <a:off x="3713"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7" name="Rectangle 300"/>
              <p:cNvSpPr>
                <a:spLocks noChangeArrowheads="1"/>
              </p:cNvSpPr>
              <p:nvPr/>
            </p:nvSpPr>
            <p:spPr bwMode="auto">
              <a:xfrm>
                <a:off x="3815"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8" name="Rectangle 301"/>
              <p:cNvSpPr>
                <a:spLocks noChangeArrowheads="1"/>
              </p:cNvSpPr>
              <p:nvPr/>
            </p:nvSpPr>
            <p:spPr bwMode="auto">
              <a:xfrm>
                <a:off x="39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9" name="Rectangle 302"/>
              <p:cNvSpPr>
                <a:spLocks noChangeArrowheads="1"/>
              </p:cNvSpPr>
              <p:nvPr/>
            </p:nvSpPr>
            <p:spPr bwMode="auto">
              <a:xfrm>
                <a:off x="3511"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0" name="Rectangle 303"/>
              <p:cNvSpPr>
                <a:spLocks noChangeArrowheads="1"/>
              </p:cNvSpPr>
              <p:nvPr/>
            </p:nvSpPr>
            <p:spPr bwMode="auto">
              <a:xfrm>
                <a:off x="3613"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1" name="Rectangle 304"/>
              <p:cNvSpPr>
                <a:spLocks noChangeArrowheads="1"/>
              </p:cNvSpPr>
              <p:nvPr/>
            </p:nvSpPr>
            <p:spPr bwMode="auto">
              <a:xfrm>
                <a:off x="3713"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2" name="Rectangle 305"/>
              <p:cNvSpPr>
                <a:spLocks noChangeArrowheads="1"/>
              </p:cNvSpPr>
              <p:nvPr/>
            </p:nvSpPr>
            <p:spPr bwMode="auto">
              <a:xfrm>
                <a:off x="3815"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3" name="Rectangle 306"/>
              <p:cNvSpPr>
                <a:spLocks noChangeArrowheads="1"/>
              </p:cNvSpPr>
              <p:nvPr/>
            </p:nvSpPr>
            <p:spPr bwMode="auto">
              <a:xfrm>
                <a:off x="39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4" name="Rectangle 307"/>
              <p:cNvSpPr>
                <a:spLocks noChangeArrowheads="1"/>
              </p:cNvSpPr>
              <p:nvPr/>
            </p:nvSpPr>
            <p:spPr bwMode="auto">
              <a:xfrm>
                <a:off x="3511"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5" name="Rectangle 308"/>
              <p:cNvSpPr>
                <a:spLocks noChangeArrowheads="1"/>
              </p:cNvSpPr>
              <p:nvPr/>
            </p:nvSpPr>
            <p:spPr bwMode="auto">
              <a:xfrm>
                <a:off x="3613"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6" name="Rectangle 309"/>
              <p:cNvSpPr>
                <a:spLocks noChangeArrowheads="1"/>
              </p:cNvSpPr>
              <p:nvPr/>
            </p:nvSpPr>
            <p:spPr bwMode="auto">
              <a:xfrm>
                <a:off x="3713"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7" name="Rectangle 310"/>
              <p:cNvSpPr>
                <a:spLocks noChangeArrowheads="1"/>
              </p:cNvSpPr>
              <p:nvPr/>
            </p:nvSpPr>
            <p:spPr bwMode="auto">
              <a:xfrm>
                <a:off x="39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8" name="Rectangle 311"/>
              <p:cNvSpPr>
                <a:spLocks noChangeArrowheads="1"/>
              </p:cNvSpPr>
              <p:nvPr/>
            </p:nvSpPr>
            <p:spPr bwMode="auto">
              <a:xfrm>
                <a:off x="3511"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9" name="Rectangle 312"/>
              <p:cNvSpPr>
                <a:spLocks noChangeArrowheads="1"/>
              </p:cNvSpPr>
              <p:nvPr/>
            </p:nvSpPr>
            <p:spPr bwMode="auto">
              <a:xfrm>
                <a:off x="3713"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0" name="Rectangle 313"/>
              <p:cNvSpPr>
                <a:spLocks noChangeArrowheads="1"/>
              </p:cNvSpPr>
              <p:nvPr/>
            </p:nvSpPr>
            <p:spPr bwMode="auto">
              <a:xfrm>
                <a:off x="3815"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1" name="Rectangle 314"/>
              <p:cNvSpPr>
                <a:spLocks noChangeArrowheads="1"/>
              </p:cNvSpPr>
              <p:nvPr/>
            </p:nvSpPr>
            <p:spPr bwMode="auto">
              <a:xfrm>
                <a:off x="39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2" name="Rectangle 315"/>
              <p:cNvSpPr>
                <a:spLocks noChangeArrowheads="1"/>
              </p:cNvSpPr>
              <p:nvPr/>
            </p:nvSpPr>
            <p:spPr bwMode="auto">
              <a:xfrm>
                <a:off x="3511"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3" name="Rectangle 316"/>
              <p:cNvSpPr>
                <a:spLocks noChangeArrowheads="1"/>
              </p:cNvSpPr>
              <p:nvPr/>
            </p:nvSpPr>
            <p:spPr bwMode="auto">
              <a:xfrm>
                <a:off x="3613"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4" name="Rectangle 317"/>
              <p:cNvSpPr>
                <a:spLocks noChangeArrowheads="1"/>
              </p:cNvSpPr>
              <p:nvPr/>
            </p:nvSpPr>
            <p:spPr bwMode="auto">
              <a:xfrm>
                <a:off x="3713"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5" name="Rectangle 318"/>
              <p:cNvSpPr>
                <a:spLocks noChangeArrowheads="1"/>
              </p:cNvSpPr>
              <p:nvPr/>
            </p:nvSpPr>
            <p:spPr bwMode="auto">
              <a:xfrm>
                <a:off x="3815"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6" name="Rectangle 319"/>
              <p:cNvSpPr>
                <a:spLocks noChangeArrowheads="1"/>
              </p:cNvSpPr>
              <p:nvPr/>
            </p:nvSpPr>
            <p:spPr bwMode="auto">
              <a:xfrm>
                <a:off x="39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7" name="Rectangle 320"/>
              <p:cNvSpPr>
                <a:spLocks noChangeArrowheads="1"/>
              </p:cNvSpPr>
              <p:nvPr/>
            </p:nvSpPr>
            <p:spPr bwMode="auto">
              <a:xfrm>
                <a:off x="3511"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8" name="Rectangle 321"/>
              <p:cNvSpPr>
                <a:spLocks noChangeArrowheads="1"/>
              </p:cNvSpPr>
              <p:nvPr/>
            </p:nvSpPr>
            <p:spPr bwMode="auto">
              <a:xfrm>
                <a:off x="3613"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9" name="Rectangle 322"/>
              <p:cNvSpPr>
                <a:spLocks noChangeArrowheads="1"/>
              </p:cNvSpPr>
              <p:nvPr/>
            </p:nvSpPr>
            <p:spPr bwMode="auto">
              <a:xfrm>
                <a:off x="3713"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0" name="Rectangle 323"/>
              <p:cNvSpPr>
                <a:spLocks noChangeArrowheads="1"/>
              </p:cNvSpPr>
              <p:nvPr/>
            </p:nvSpPr>
            <p:spPr bwMode="auto">
              <a:xfrm>
                <a:off x="3815"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1" name="Rectangle 324"/>
              <p:cNvSpPr>
                <a:spLocks noChangeArrowheads="1"/>
              </p:cNvSpPr>
              <p:nvPr/>
            </p:nvSpPr>
            <p:spPr bwMode="auto">
              <a:xfrm>
                <a:off x="3918"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2" name="Rectangle 325"/>
              <p:cNvSpPr>
                <a:spLocks noChangeArrowheads="1"/>
              </p:cNvSpPr>
              <p:nvPr/>
            </p:nvSpPr>
            <p:spPr bwMode="auto">
              <a:xfrm>
                <a:off x="3511"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3" name="Rectangle 326"/>
              <p:cNvSpPr>
                <a:spLocks noChangeArrowheads="1"/>
              </p:cNvSpPr>
              <p:nvPr/>
            </p:nvSpPr>
            <p:spPr bwMode="auto">
              <a:xfrm>
                <a:off x="3613"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4" name="Rectangle 327"/>
              <p:cNvSpPr>
                <a:spLocks noChangeArrowheads="1"/>
              </p:cNvSpPr>
              <p:nvPr/>
            </p:nvSpPr>
            <p:spPr bwMode="auto">
              <a:xfrm>
                <a:off x="3815"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5" name="Rectangle 328"/>
              <p:cNvSpPr>
                <a:spLocks noChangeArrowheads="1"/>
              </p:cNvSpPr>
              <p:nvPr/>
            </p:nvSpPr>
            <p:spPr bwMode="auto">
              <a:xfrm>
                <a:off x="39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6" name="Rectangle 329"/>
              <p:cNvSpPr>
                <a:spLocks noChangeArrowheads="1"/>
              </p:cNvSpPr>
              <p:nvPr/>
            </p:nvSpPr>
            <p:spPr bwMode="auto">
              <a:xfrm>
                <a:off x="3511"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7" name="Rectangle 330"/>
              <p:cNvSpPr>
                <a:spLocks noChangeArrowheads="1"/>
              </p:cNvSpPr>
              <p:nvPr/>
            </p:nvSpPr>
            <p:spPr bwMode="auto">
              <a:xfrm>
                <a:off x="3613"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8" name="Rectangle 331"/>
              <p:cNvSpPr>
                <a:spLocks noChangeArrowheads="1"/>
              </p:cNvSpPr>
              <p:nvPr/>
            </p:nvSpPr>
            <p:spPr bwMode="auto">
              <a:xfrm>
                <a:off x="3713"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9" name="Rectangle 332"/>
              <p:cNvSpPr>
                <a:spLocks noChangeArrowheads="1"/>
              </p:cNvSpPr>
              <p:nvPr/>
            </p:nvSpPr>
            <p:spPr bwMode="auto">
              <a:xfrm>
                <a:off x="3815"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0" name="Rectangle 333"/>
              <p:cNvSpPr>
                <a:spLocks noChangeArrowheads="1"/>
              </p:cNvSpPr>
              <p:nvPr/>
            </p:nvSpPr>
            <p:spPr bwMode="auto">
              <a:xfrm>
                <a:off x="39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1" name="Rectangle 334"/>
              <p:cNvSpPr>
                <a:spLocks noChangeArrowheads="1"/>
              </p:cNvSpPr>
              <p:nvPr/>
            </p:nvSpPr>
            <p:spPr bwMode="auto">
              <a:xfrm>
                <a:off x="3511"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2" name="Rectangle 335"/>
              <p:cNvSpPr>
                <a:spLocks noChangeArrowheads="1"/>
              </p:cNvSpPr>
              <p:nvPr/>
            </p:nvSpPr>
            <p:spPr bwMode="auto">
              <a:xfrm>
                <a:off x="3613"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3" name="Rectangle 336"/>
              <p:cNvSpPr>
                <a:spLocks noChangeArrowheads="1"/>
              </p:cNvSpPr>
              <p:nvPr/>
            </p:nvSpPr>
            <p:spPr bwMode="auto">
              <a:xfrm>
                <a:off x="3713"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4" name="Rectangle 337"/>
              <p:cNvSpPr>
                <a:spLocks noChangeArrowheads="1"/>
              </p:cNvSpPr>
              <p:nvPr/>
            </p:nvSpPr>
            <p:spPr bwMode="auto">
              <a:xfrm>
                <a:off x="3815"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5" name="Rectangle 338"/>
              <p:cNvSpPr>
                <a:spLocks noChangeArrowheads="1"/>
              </p:cNvSpPr>
              <p:nvPr/>
            </p:nvSpPr>
            <p:spPr bwMode="auto">
              <a:xfrm>
                <a:off x="3511"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6" name="Rectangle 339"/>
              <p:cNvSpPr>
                <a:spLocks noChangeArrowheads="1"/>
              </p:cNvSpPr>
              <p:nvPr/>
            </p:nvSpPr>
            <p:spPr bwMode="auto">
              <a:xfrm>
                <a:off x="3613"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7" name="Rectangle 340"/>
              <p:cNvSpPr>
                <a:spLocks noChangeArrowheads="1"/>
              </p:cNvSpPr>
              <p:nvPr/>
            </p:nvSpPr>
            <p:spPr bwMode="auto">
              <a:xfrm>
                <a:off x="3815"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8" name="Rectangle 341"/>
              <p:cNvSpPr>
                <a:spLocks noChangeArrowheads="1"/>
              </p:cNvSpPr>
              <p:nvPr/>
            </p:nvSpPr>
            <p:spPr bwMode="auto">
              <a:xfrm>
                <a:off x="39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9" name="Rectangle 342"/>
              <p:cNvSpPr>
                <a:spLocks noChangeArrowheads="1"/>
              </p:cNvSpPr>
              <p:nvPr/>
            </p:nvSpPr>
            <p:spPr bwMode="auto">
              <a:xfrm>
                <a:off x="3511"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0" name="Rectangle 343"/>
              <p:cNvSpPr>
                <a:spLocks noChangeArrowheads="1"/>
              </p:cNvSpPr>
              <p:nvPr/>
            </p:nvSpPr>
            <p:spPr bwMode="auto">
              <a:xfrm>
                <a:off x="3713"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1" name="Rectangle 344"/>
              <p:cNvSpPr>
                <a:spLocks noChangeArrowheads="1"/>
              </p:cNvSpPr>
              <p:nvPr/>
            </p:nvSpPr>
            <p:spPr bwMode="auto">
              <a:xfrm>
                <a:off x="3815"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2" name="Rectangle 345"/>
              <p:cNvSpPr>
                <a:spLocks noChangeArrowheads="1"/>
              </p:cNvSpPr>
              <p:nvPr/>
            </p:nvSpPr>
            <p:spPr bwMode="auto">
              <a:xfrm>
                <a:off x="39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3" name="Rectangle 346"/>
              <p:cNvSpPr>
                <a:spLocks noChangeArrowheads="1"/>
              </p:cNvSpPr>
              <p:nvPr/>
            </p:nvSpPr>
            <p:spPr bwMode="auto">
              <a:xfrm>
                <a:off x="40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4" name="Rectangle 347"/>
              <p:cNvSpPr>
                <a:spLocks noChangeArrowheads="1"/>
              </p:cNvSpPr>
              <p:nvPr/>
            </p:nvSpPr>
            <p:spPr bwMode="auto">
              <a:xfrm>
                <a:off x="4120"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5" name="Rectangle 348"/>
              <p:cNvSpPr>
                <a:spLocks noChangeArrowheads="1"/>
              </p:cNvSpPr>
              <p:nvPr/>
            </p:nvSpPr>
            <p:spPr bwMode="auto">
              <a:xfrm>
                <a:off x="4222"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6" name="Rectangle 349"/>
              <p:cNvSpPr>
                <a:spLocks noChangeArrowheads="1"/>
              </p:cNvSpPr>
              <p:nvPr/>
            </p:nvSpPr>
            <p:spPr bwMode="auto">
              <a:xfrm>
                <a:off x="4324"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7" name="Rectangle 350"/>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8" name="Rectangle 351"/>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9" name="Rectangle 352"/>
              <p:cNvSpPr>
                <a:spLocks noChangeArrowheads="1"/>
              </p:cNvSpPr>
              <p:nvPr/>
            </p:nvSpPr>
            <p:spPr bwMode="auto">
              <a:xfrm>
                <a:off x="4018"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0" name="Rectangle 353"/>
              <p:cNvSpPr>
                <a:spLocks noChangeArrowheads="1"/>
              </p:cNvSpPr>
              <p:nvPr/>
            </p:nvSpPr>
            <p:spPr bwMode="auto">
              <a:xfrm>
                <a:off x="4120"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1" name="Rectangle 354"/>
              <p:cNvSpPr>
                <a:spLocks noChangeArrowheads="1"/>
              </p:cNvSpPr>
              <p:nvPr/>
            </p:nvSpPr>
            <p:spPr bwMode="auto">
              <a:xfrm>
                <a:off x="4222"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2" name="Rectangle 355"/>
              <p:cNvSpPr>
                <a:spLocks noChangeArrowheads="1"/>
              </p:cNvSpPr>
              <p:nvPr/>
            </p:nvSpPr>
            <p:spPr bwMode="auto">
              <a:xfrm>
                <a:off x="4324"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3" name="Rectangle 356"/>
              <p:cNvSpPr>
                <a:spLocks noChangeArrowheads="1"/>
              </p:cNvSpPr>
              <p:nvPr/>
            </p:nvSpPr>
            <p:spPr bwMode="auto">
              <a:xfrm>
                <a:off x="4426"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4" name="Rectangle 357"/>
              <p:cNvSpPr>
                <a:spLocks noChangeArrowheads="1"/>
              </p:cNvSpPr>
              <p:nvPr/>
            </p:nvSpPr>
            <p:spPr bwMode="auto">
              <a:xfrm>
                <a:off x="4120"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5" name="Rectangle 358"/>
              <p:cNvSpPr>
                <a:spLocks noChangeArrowheads="1"/>
              </p:cNvSpPr>
              <p:nvPr/>
            </p:nvSpPr>
            <p:spPr bwMode="auto">
              <a:xfrm>
                <a:off x="4222"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6" name="Rectangle 359"/>
              <p:cNvSpPr>
                <a:spLocks noChangeArrowheads="1"/>
              </p:cNvSpPr>
              <p:nvPr/>
            </p:nvSpPr>
            <p:spPr bwMode="auto">
              <a:xfrm>
                <a:off x="4426"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7" name="Rectangle 360"/>
              <p:cNvSpPr>
                <a:spLocks noChangeArrowheads="1"/>
              </p:cNvSpPr>
              <p:nvPr/>
            </p:nvSpPr>
            <p:spPr bwMode="auto">
              <a:xfrm>
                <a:off x="40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8" name="Rectangle 361"/>
              <p:cNvSpPr>
                <a:spLocks noChangeArrowheads="1"/>
              </p:cNvSpPr>
              <p:nvPr/>
            </p:nvSpPr>
            <p:spPr bwMode="auto">
              <a:xfrm>
                <a:off x="4120"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9" name="Rectangle 362"/>
              <p:cNvSpPr>
                <a:spLocks noChangeArrowheads="1"/>
              </p:cNvSpPr>
              <p:nvPr/>
            </p:nvSpPr>
            <p:spPr bwMode="auto">
              <a:xfrm>
                <a:off x="4222"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0" name="Rectangle 363"/>
              <p:cNvSpPr>
                <a:spLocks noChangeArrowheads="1"/>
              </p:cNvSpPr>
              <p:nvPr/>
            </p:nvSpPr>
            <p:spPr bwMode="auto">
              <a:xfrm>
                <a:off x="4324"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1" name="Rectangle 364"/>
              <p:cNvSpPr>
                <a:spLocks noChangeArrowheads="1"/>
              </p:cNvSpPr>
              <p:nvPr/>
            </p:nvSpPr>
            <p:spPr bwMode="auto">
              <a:xfrm>
                <a:off x="4426"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2" name="Rectangle 365"/>
              <p:cNvSpPr>
                <a:spLocks noChangeArrowheads="1"/>
              </p:cNvSpPr>
              <p:nvPr/>
            </p:nvSpPr>
            <p:spPr bwMode="auto">
              <a:xfrm>
                <a:off x="40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3" name="Rectangle 366"/>
              <p:cNvSpPr>
                <a:spLocks noChangeArrowheads="1"/>
              </p:cNvSpPr>
              <p:nvPr/>
            </p:nvSpPr>
            <p:spPr bwMode="auto">
              <a:xfrm>
                <a:off x="4222"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4" name="Rectangle 367"/>
              <p:cNvSpPr>
                <a:spLocks noChangeArrowheads="1"/>
              </p:cNvSpPr>
              <p:nvPr/>
            </p:nvSpPr>
            <p:spPr bwMode="auto">
              <a:xfrm>
                <a:off x="4324"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5" name="Rectangle 368"/>
              <p:cNvSpPr>
                <a:spLocks noChangeArrowheads="1"/>
              </p:cNvSpPr>
              <p:nvPr/>
            </p:nvSpPr>
            <p:spPr bwMode="auto">
              <a:xfrm>
                <a:off x="40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6" name="Rectangle 369"/>
              <p:cNvSpPr>
                <a:spLocks noChangeArrowheads="1"/>
              </p:cNvSpPr>
              <p:nvPr/>
            </p:nvSpPr>
            <p:spPr bwMode="auto">
              <a:xfrm>
                <a:off x="4120"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7" name="Rectangle 370"/>
              <p:cNvSpPr>
                <a:spLocks noChangeArrowheads="1"/>
              </p:cNvSpPr>
              <p:nvPr/>
            </p:nvSpPr>
            <p:spPr bwMode="auto">
              <a:xfrm>
                <a:off x="4222"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8" name="Rectangle 371"/>
              <p:cNvSpPr>
                <a:spLocks noChangeArrowheads="1"/>
              </p:cNvSpPr>
              <p:nvPr/>
            </p:nvSpPr>
            <p:spPr bwMode="auto">
              <a:xfrm>
                <a:off x="4324"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9" name="Rectangle 372"/>
              <p:cNvSpPr>
                <a:spLocks noChangeArrowheads="1"/>
              </p:cNvSpPr>
              <p:nvPr/>
            </p:nvSpPr>
            <p:spPr bwMode="auto">
              <a:xfrm>
                <a:off x="4426"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0" name="Rectangle 373"/>
              <p:cNvSpPr>
                <a:spLocks noChangeArrowheads="1"/>
              </p:cNvSpPr>
              <p:nvPr/>
            </p:nvSpPr>
            <p:spPr bwMode="auto">
              <a:xfrm>
                <a:off x="40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1" name="Rectangle 374"/>
              <p:cNvSpPr>
                <a:spLocks noChangeArrowheads="1"/>
              </p:cNvSpPr>
              <p:nvPr/>
            </p:nvSpPr>
            <p:spPr bwMode="auto">
              <a:xfrm>
                <a:off x="4120"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2" name="Rectangle 375"/>
              <p:cNvSpPr>
                <a:spLocks noChangeArrowheads="1"/>
              </p:cNvSpPr>
              <p:nvPr/>
            </p:nvSpPr>
            <p:spPr bwMode="auto">
              <a:xfrm>
                <a:off x="4222"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3" name="Rectangle 376"/>
              <p:cNvSpPr>
                <a:spLocks noChangeArrowheads="1"/>
              </p:cNvSpPr>
              <p:nvPr/>
            </p:nvSpPr>
            <p:spPr bwMode="auto">
              <a:xfrm>
                <a:off x="4426"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4" name="Rectangle 377"/>
              <p:cNvSpPr>
                <a:spLocks noChangeArrowheads="1"/>
              </p:cNvSpPr>
              <p:nvPr/>
            </p:nvSpPr>
            <p:spPr bwMode="auto">
              <a:xfrm>
                <a:off x="40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5" name="Rectangle 378"/>
              <p:cNvSpPr>
                <a:spLocks noChangeArrowheads="1"/>
              </p:cNvSpPr>
              <p:nvPr/>
            </p:nvSpPr>
            <p:spPr bwMode="auto">
              <a:xfrm>
                <a:off x="4120"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6" name="Rectangle 379"/>
              <p:cNvSpPr>
                <a:spLocks noChangeArrowheads="1"/>
              </p:cNvSpPr>
              <p:nvPr/>
            </p:nvSpPr>
            <p:spPr bwMode="auto">
              <a:xfrm>
                <a:off x="4222"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7" name="Rectangle 380"/>
              <p:cNvSpPr>
                <a:spLocks noChangeArrowheads="1"/>
              </p:cNvSpPr>
              <p:nvPr/>
            </p:nvSpPr>
            <p:spPr bwMode="auto">
              <a:xfrm>
                <a:off x="4324"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8" name="Rectangle 381"/>
              <p:cNvSpPr>
                <a:spLocks noChangeArrowheads="1"/>
              </p:cNvSpPr>
              <p:nvPr/>
            </p:nvSpPr>
            <p:spPr bwMode="auto">
              <a:xfrm>
                <a:off x="4426"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9" name="Rectangle 382"/>
              <p:cNvSpPr>
                <a:spLocks noChangeArrowheads="1"/>
              </p:cNvSpPr>
              <p:nvPr/>
            </p:nvSpPr>
            <p:spPr bwMode="auto">
              <a:xfrm>
                <a:off x="4120"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0" name="Rectangle 383"/>
              <p:cNvSpPr>
                <a:spLocks noChangeArrowheads="1"/>
              </p:cNvSpPr>
              <p:nvPr/>
            </p:nvSpPr>
            <p:spPr bwMode="auto">
              <a:xfrm>
                <a:off x="4222"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1" name="Rectangle 384"/>
              <p:cNvSpPr>
                <a:spLocks noChangeArrowheads="1"/>
              </p:cNvSpPr>
              <p:nvPr/>
            </p:nvSpPr>
            <p:spPr bwMode="auto">
              <a:xfrm>
                <a:off x="4324"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2" name="Rectangle 385"/>
              <p:cNvSpPr>
                <a:spLocks noChangeArrowheads="1"/>
              </p:cNvSpPr>
              <p:nvPr/>
            </p:nvSpPr>
            <p:spPr bwMode="auto">
              <a:xfrm>
                <a:off x="4426"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3" name="Rectangle 386"/>
              <p:cNvSpPr>
                <a:spLocks noChangeArrowheads="1"/>
              </p:cNvSpPr>
              <p:nvPr/>
            </p:nvSpPr>
            <p:spPr bwMode="auto">
              <a:xfrm>
                <a:off x="40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4" name="Rectangle 387"/>
              <p:cNvSpPr>
                <a:spLocks noChangeArrowheads="1"/>
              </p:cNvSpPr>
              <p:nvPr/>
            </p:nvSpPr>
            <p:spPr bwMode="auto">
              <a:xfrm>
                <a:off x="4120"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5" name="Rectangle 388"/>
              <p:cNvSpPr>
                <a:spLocks noChangeArrowheads="1"/>
              </p:cNvSpPr>
              <p:nvPr/>
            </p:nvSpPr>
            <p:spPr bwMode="auto">
              <a:xfrm>
                <a:off x="4222"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6" name="Rectangle 389"/>
              <p:cNvSpPr>
                <a:spLocks noChangeArrowheads="1"/>
              </p:cNvSpPr>
              <p:nvPr/>
            </p:nvSpPr>
            <p:spPr bwMode="auto">
              <a:xfrm>
                <a:off x="4324"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7" name="Rectangle 390"/>
              <p:cNvSpPr>
                <a:spLocks noChangeArrowheads="1"/>
              </p:cNvSpPr>
              <p:nvPr/>
            </p:nvSpPr>
            <p:spPr bwMode="auto">
              <a:xfrm>
                <a:off x="4426"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8" name="Rectangle 391"/>
              <p:cNvSpPr>
                <a:spLocks noChangeArrowheads="1"/>
              </p:cNvSpPr>
              <p:nvPr/>
            </p:nvSpPr>
            <p:spPr bwMode="auto">
              <a:xfrm>
                <a:off x="40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9" name="Rectangle 392"/>
              <p:cNvSpPr>
                <a:spLocks noChangeArrowheads="1"/>
              </p:cNvSpPr>
              <p:nvPr/>
            </p:nvSpPr>
            <p:spPr bwMode="auto">
              <a:xfrm>
                <a:off x="4120"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0" name="Rectangle 393"/>
              <p:cNvSpPr>
                <a:spLocks noChangeArrowheads="1"/>
              </p:cNvSpPr>
              <p:nvPr/>
            </p:nvSpPr>
            <p:spPr bwMode="auto">
              <a:xfrm>
                <a:off x="4324"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1" name="Rectangle 394"/>
              <p:cNvSpPr>
                <a:spLocks noChangeArrowheads="1"/>
              </p:cNvSpPr>
              <p:nvPr/>
            </p:nvSpPr>
            <p:spPr bwMode="auto">
              <a:xfrm>
                <a:off x="4426"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2" name="Rectangle 395"/>
              <p:cNvSpPr>
                <a:spLocks noChangeArrowheads="1"/>
              </p:cNvSpPr>
              <p:nvPr/>
            </p:nvSpPr>
            <p:spPr bwMode="auto">
              <a:xfrm>
                <a:off x="4018"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3" name="Rectangle 396"/>
              <p:cNvSpPr>
                <a:spLocks noChangeArrowheads="1"/>
              </p:cNvSpPr>
              <p:nvPr/>
            </p:nvSpPr>
            <p:spPr bwMode="auto">
              <a:xfrm>
                <a:off x="4222"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4" name="Rectangle 397"/>
              <p:cNvSpPr>
                <a:spLocks noChangeArrowheads="1"/>
              </p:cNvSpPr>
              <p:nvPr/>
            </p:nvSpPr>
            <p:spPr bwMode="auto">
              <a:xfrm>
                <a:off x="4324"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5" name="Rectangle 398"/>
              <p:cNvSpPr>
                <a:spLocks noChangeArrowheads="1"/>
              </p:cNvSpPr>
              <p:nvPr/>
            </p:nvSpPr>
            <p:spPr bwMode="auto">
              <a:xfrm>
                <a:off x="4426"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6" name="Rectangle 399"/>
              <p:cNvSpPr>
                <a:spLocks noChangeArrowheads="1"/>
              </p:cNvSpPr>
              <p:nvPr/>
            </p:nvSpPr>
            <p:spPr bwMode="auto">
              <a:xfrm>
                <a:off x="40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7" name="Rectangle 400"/>
              <p:cNvSpPr>
                <a:spLocks noChangeArrowheads="1"/>
              </p:cNvSpPr>
              <p:nvPr/>
            </p:nvSpPr>
            <p:spPr bwMode="auto">
              <a:xfrm>
                <a:off x="4120"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8" name="Rectangle 401"/>
              <p:cNvSpPr>
                <a:spLocks noChangeArrowheads="1"/>
              </p:cNvSpPr>
              <p:nvPr/>
            </p:nvSpPr>
            <p:spPr bwMode="auto">
              <a:xfrm>
                <a:off x="4324"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9" name="Rectangle 402"/>
              <p:cNvSpPr>
                <a:spLocks noChangeArrowheads="1"/>
              </p:cNvSpPr>
              <p:nvPr/>
            </p:nvSpPr>
            <p:spPr bwMode="auto">
              <a:xfrm>
                <a:off x="4426"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0" name="Rectangle 403"/>
              <p:cNvSpPr>
                <a:spLocks noChangeArrowheads="1"/>
              </p:cNvSpPr>
              <p:nvPr/>
            </p:nvSpPr>
            <p:spPr bwMode="auto">
              <a:xfrm>
                <a:off x="40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1" name="Rectangle 404"/>
              <p:cNvSpPr>
                <a:spLocks noChangeArrowheads="1"/>
              </p:cNvSpPr>
              <p:nvPr/>
            </p:nvSpPr>
            <p:spPr bwMode="auto">
              <a:xfrm>
                <a:off x="4120"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2" name="Rectangle 405"/>
              <p:cNvSpPr>
                <a:spLocks noChangeArrowheads="1"/>
              </p:cNvSpPr>
              <p:nvPr/>
            </p:nvSpPr>
            <p:spPr bwMode="auto">
              <a:xfrm>
                <a:off x="4222"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3" name="Rectangle 406"/>
              <p:cNvSpPr>
                <a:spLocks noChangeArrowheads="1"/>
              </p:cNvSpPr>
              <p:nvPr/>
            </p:nvSpPr>
            <p:spPr bwMode="auto">
              <a:xfrm>
                <a:off x="4426"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4" name="Rectangle 407"/>
              <p:cNvSpPr>
                <a:spLocks noChangeArrowheads="1"/>
              </p:cNvSpPr>
              <p:nvPr/>
            </p:nvSpPr>
            <p:spPr bwMode="auto">
              <a:xfrm>
                <a:off x="3511"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65" name="Rectangle 408"/>
              <p:cNvSpPr>
                <a:spLocks noChangeArrowheads="1"/>
              </p:cNvSpPr>
              <p:nvPr/>
            </p:nvSpPr>
            <p:spPr bwMode="auto">
              <a:xfrm>
                <a:off x="3613" y="1087"/>
                <a:ext cx="56" cy="5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69"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7" name="Rectangle 411"/>
              <p:cNvSpPr>
                <a:spLocks noChangeArrowheads="1"/>
              </p:cNvSpPr>
              <p:nvPr/>
            </p:nvSpPr>
            <p:spPr bwMode="auto">
              <a:xfrm>
                <a:off x="39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8" name="Rectangle 412"/>
              <p:cNvSpPr>
                <a:spLocks noChangeArrowheads="1"/>
              </p:cNvSpPr>
              <p:nvPr/>
            </p:nvSpPr>
            <p:spPr bwMode="auto">
              <a:xfrm>
                <a:off x="40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9" name="Rectangle 413"/>
              <p:cNvSpPr>
                <a:spLocks noChangeArrowheads="1"/>
              </p:cNvSpPr>
              <p:nvPr/>
            </p:nvSpPr>
            <p:spPr bwMode="auto">
              <a:xfrm>
                <a:off x="4222"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0" name="Rectangle 414"/>
              <p:cNvSpPr>
                <a:spLocks noChangeArrowheads="1"/>
              </p:cNvSpPr>
              <p:nvPr/>
            </p:nvSpPr>
            <p:spPr bwMode="auto">
              <a:xfrm>
                <a:off x="4324"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1" name="Rectangle 415"/>
              <p:cNvSpPr>
                <a:spLocks noChangeArrowheads="1"/>
              </p:cNvSpPr>
              <p:nvPr/>
            </p:nvSpPr>
            <p:spPr bwMode="auto">
              <a:xfrm>
                <a:off x="4426"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2" name="Rectangle 416"/>
              <p:cNvSpPr>
                <a:spLocks noChangeArrowheads="1"/>
              </p:cNvSpPr>
              <p:nvPr/>
            </p:nvSpPr>
            <p:spPr bwMode="auto">
              <a:xfrm>
                <a:off x="3613"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3" name="Rectangle 417"/>
              <p:cNvSpPr>
                <a:spLocks noChangeArrowheads="1"/>
              </p:cNvSpPr>
              <p:nvPr/>
            </p:nvSpPr>
            <p:spPr bwMode="auto">
              <a:xfrm>
                <a:off x="3713"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4" name="Rectangle 418"/>
              <p:cNvSpPr>
                <a:spLocks noChangeArrowheads="1"/>
              </p:cNvSpPr>
              <p:nvPr/>
            </p:nvSpPr>
            <p:spPr bwMode="auto">
              <a:xfrm>
                <a:off x="3815"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5" name="Rectangle 419"/>
              <p:cNvSpPr>
                <a:spLocks noChangeArrowheads="1"/>
              </p:cNvSpPr>
              <p:nvPr/>
            </p:nvSpPr>
            <p:spPr bwMode="auto">
              <a:xfrm>
                <a:off x="4018"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6" name="Rectangle 420"/>
              <p:cNvSpPr>
                <a:spLocks noChangeArrowheads="1"/>
              </p:cNvSpPr>
              <p:nvPr/>
            </p:nvSpPr>
            <p:spPr bwMode="auto">
              <a:xfrm>
                <a:off x="4120"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7" name="Rectangle 421"/>
              <p:cNvSpPr>
                <a:spLocks noChangeArrowheads="1"/>
              </p:cNvSpPr>
              <p:nvPr/>
            </p:nvSpPr>
            <p:spPr bwMode="auto">
              <a:xfrm>
                <a:off x="4222"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8" name="Rectangle 422"/>
              <p:cNvSpPr>
                <a:spLocks noChangeArrowheads="1"/>
              </p:cNvSpPr>
              <p:nvPr/>
            </p:nvSpPr>
            <p:spPr bwMode="auto">
              <a:xfrm>
                <a:off x="4324"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9" name="Rectangle 423"/>
              <p:cNvSpPr>
                <a:spLocks noChangeArrowheads="1"/>
              </p:cNvSpPr>
              <p:nvPr/>
            </p:nvSpPr>
            <p:spPr bwMode="auto">
              <a:xfrm>
                <a:off x="4426"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0" name="Rectangle 424"/>
              <p:cNvSpPr>
                <a:spLocks noChangeArrowheads="1"/>
              </p:cNvSpPr>
              <p:nvPr/>
            </p:nvSpPr>
            <p:spPr bwMode="auto">
              <a:xfrm>
                <a:off x="3511"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1" name="Rectangle 425"/>
              <p:cNvSpPr>
                <a:spLocks noChangeArrowheads="1"/>
              </p:cNvSpPr>
              <p:nvPr/>
            </p:nvSpPr>
            <p:spPr bwMode="auto">
              <a:xfrm>
                <a:off x="3613"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2" name="Rectangle 426"/>
              <p:cNvSpPr>
                <a:spLocks noChangeArrowheads="1"/>
              </p:cNvSpPr>
              <p:nvPr/>
            </p:nvSpPr>
            <p:spPr bwMode="auto">
              <a:xfrm>
                <a:off x="3815"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3" name="Rectangle 427"/>
              <p:cNvSpPr>
                <a:spLocks noChangeArrowheads="1"/>
              </p:cNvSpPr>
              <p:nvPr/>
            </p:nvSpPr>
            <p:spPr bwMode="auto">
              <a:xfrm>
                <a:off x="39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4" name="Rectangle 428"/>
              <p:cNvSpPr>
                <a:spLocks noChangeArrowheads="1"/>
              </p:cNvSpPr>
              <p:nvPr/>
            </p:nvSpPr>
            <p:spPr bwMode="auto">
              <a:xfrm>
                <a:off x="40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5" name="Rectangle 429"/>
              <p:cNvSpPr>
                <a:spLocks noChangeArrowheads="1"/>
              </p:cNvSpPr>
              <p:nvPr/>
            </p:nvSpPr>
            <p:spPr bwMode="auto">
              <a:xfrm>
                <a:off x="4120"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6" name="Rectangle 430"/>
              <p:cNvSpPr>
                <a:spLocks noChangeArrowheads="1"/>
              </p:cNvSpPr>
              <p:nvPr/>
            </p:nvSpPr>
            <p:spPr bwMode="auto">
              <a:xfrm>
                <a:off x="4324"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7" name="Rectangle 431"/>
              <p:cNvSpPr>
                <a:spLocks noChangeArrowheads="1"/>
              </p:cNvSpPr>
              <p:nvPr/>
            </p:nvSpPr>
            <p:spPr bwMode="auto">
              <a:xfrm>
                <a:off x="4426"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8" name="Rectangle 432"/>
              <p:cNvSpPr>
                <a:spLocks noChangeArrowheads="1"/>
              </p:cNvSpPr>
              <p:nvPr/>
            </p:nvSpPr>
            <p:spPr bwMode="auto">
              <a:xfrm>
                <a:off x="3511" y="1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9" name="Rectangle 433"/>
              <p:cNvSpPr>
                <a:spLocks noChangeArrowheads="1"/>
              </p:cNvSpPr>
              <p:nvPr/>
            </p:nvSpPr>
            <p:spPr bwMode="auto">
              <a:xfrm>
                <a:off x="3713"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0" name="Rectangle 434"/>
              <p:cNvSpPr>
                <a:spLocks noChangeArrowheads="1"/>
              </p:cNvSpPr>
              <p:nvPr/>
            </p:nvSpPr>
            <p:spPr bwMode="auto">
              <a:xfrm>
                <a:off x="3815"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1" name="Rectangle 435"/>
              <p:cNvSpPr>
                <a:spLocks noChangeArrowheads="1"/>
              </p:cNvSpPr>
              <p:nvPr/>
            </p:nvSpPr>
            <p:spPr bwMode="auto">
              <a:xfrm>
                <a:off x="3918"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2" name="Rectangle 436"/>
              <p:cNvSpPr>
                <a:spLocks noChangeArrowheads="1"/>
              </p:cNvSpPr>
              <p:nvPr/>
            </p:nvSpPr>
            <p:spPr bwMode="auto">
              <a:xfrm>
                <a:off x="4120"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3" name="Rectangle 437"/>
              <p:cNvSpPr>
                <a:spLocks noChangeArrowheads="1"/>
              </p:cNvSpPr>
              <p:nvPr/>
            </p:nvSpPr>
            <p:spPr bwMode="auto">
              <a:xfrm>
                <a:off x="4222"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4" name="Rectangle 438"/>
              <p:cNvSpPr>
                <a:spLocks noChangeArrowheads="1"/>
              </p:cNvSpPr>
              <p:nvPr/>
            </p:nvSpPr>
            <p:spPr bwMode="auto">
              <a:xfrm>
                <a:off x="3613"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5" name="Rectangle 439"/>
              <p:cNvSpPr>
                <a:spLocks noChangeArrowheads="1"/>
              </p:cNvSpPr>
              <p:nvPr/>
            </p:nvSpPr>
            <p:spPr bwMode="auto">
              <a:xfrm>
                <a:off x="3713"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6" name="Rectangle 440"/>
              <p:cNvSpPr>
                <a:spLocks noChangeArrowheads="1"/>
              </p:cNvSpPr>
              <p:nvPr/>
            </p:nvSpPr>
            <p:spPr bwMode="auto">
              <a:xfrm>
                <a:off x="39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7" name="Rectangle 441"/>
              <p:cNvSpPr>
                <a:spLocks noChangeArrowheads="1"/>
              </p:cNvSpPr>
              <p:nvPr/>
            </p:nvSpPr>
            <p:spPr bwMode="auto">
              <a:xfrm>
                <a:off x="40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8" name="Rectangle 442"/>
              <p:cNvSpPr>
                <a:spLocks noChangeArrowheads="1"/>
              </p:cNvSpPr>
              <p:nvPr/>
            </p:nvSpPr>
            <p:spPr bwMode="auto">
              <a:xfrm>
                <a:off x="4222"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9" name="Rectangle 443"/>
              <p:cNvSpPr>
                <a:spLocks noChangeArrowheads="1"/>
              </p:cNvSpPr>
              <p:nvPr/>
            </p:nvSpPr>
            <p:spPr bwMode="auto">
              <a:xfrm>
                <a:off x="4324"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0" name="Rectangle 444"/>
              <p:cNvSpPr>
                <a:spLocks noChangeArrowheads="1"/>
              </p:cNvSpPr>
              <p:nvPr/>
            </p:nvSpPr>
            <p:spPr bwMode="auto">
              <a:xfrm>
                <a:off x="4426"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1" name="Rectangle 445"/>
              <p:cNvSpPr>
                <a:spLocks noChangeArrowheads="1"/>
              </p:cNvSpPr>
              <p:nvPr/>
            </p:nvSpPr>
            <p:spPr bwMode="auto">
              <a:xfrm>
                <a:off x="3511"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2" name="Rectangle 446"/>
              <p:cNvSpPr>
                <a:spLocks noChangeArrowheads="1"/>
              </p:cNvSpPr>
              <p:nvPr/>
            </p:nvSpPr>
            <p:spPr bwMode="auto">
              <a:xfrm>
                <a:off x="3613"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3" name="Rectangle 447"/>
              <p:cNvSpPr>
                <a:spLocks noChangeArrowheads="1"/>
              </p:cNvSpPr>
              <p:nvPr/>
            </p:nvSpPr>
            <p:spPr bwMode="auto">
              <a:xfrm>
                <a:off x="3815"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4" name="Rectangle 448"/>
              <p:cNvSpPr>
                <a:spLocks noChangeArrowheads="1"/>
              </p:cNvSpPr>
              <p:nvPr/>
            </p:nvSpPr>
            <p:spPr bwMode="auto">
              <a:xfrm>
                <a:off x="4018"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5" name="Rectangle 449"/>
              <p:cNvSpPr>
                <a:spLocks noChangeArrowheads="1"/>
              </p:cNvSpPr>
              <p:nvPr/>
            </p:nvSpPr>
            <p:spPr bwMode="auto">
              <a:xfrm>
                <a:off x="4120"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6" name="Rectangle 450"/>
              <p:cNvSpPr>
                <a:spLocks noChangeArrowheads="1"/>
              </p:cNvSpPr>
              <p:nvPr/>
            </p:nvSpPr>
            <p:spPr bwMode="auto">
              <a:xfrm>
                <a:off x="4324"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7" name="Rectangle 451"/>
              <p:cNvSpPr>
                <a:spLocks noChangeArrowheads="1"/>
              </p:cNvSpPr>
              <p:nvPr/>
            </p:nvSpPr>
            <p:spPr bwMode="auto">
              <a:xfrm>
                <a:off x="3511"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8" name="Rectangle 452"/>
              <p:cNvSpPr>
                <a:spLocks noChangeArrowheads="1"/>
              </p:cNvSpPr>
              <p:nvPr/>
            </p:nvSpPr>
            <p:spPr bwMode="auto">
              <a:xfrm>
                <a:off x="3713"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9" name="Rectangle 453"/>
              <p:cNvSpPr>
                <a:spLocks noChangeArrowheads="1"/>
              </p:cNvSpPr>
              <p:nvPr/>
            </p:nvSpPr>
            <p:spPr bwMode="auto">
              <a:xfrm>
                <a:off x="39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0" name="Rectangle 454"/>
              <p:cNvSpPr>
                <a:spLocks noChangeArrowheads="1"/>
              </p:cNvSpPr>
              <p:nvPr/>
            </p:nvSpPr>
            <p:spPr bwMode="auto">
              <a:xfrm>
                <a:off x="40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1" name="Rectangle 455"/>
              <p:cNvSpPr>
                <a:spLocks noChangeArrowheads="1"/>
              </p:cNvSpPr>
              <p:nvPr/>
            </p:nvSpPr>
            <p:spPr bwMode="auto">
              <a:xfrm>
                <a:off x="4222"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2" name="Rectangle 456"/>
              <p:cNvSpPr>
                <a:spLocks noChangeArrowheads="1"/>
              </p:cNvSpPr>
              <p:nvPr/>
            </p:nvSpPr>
            <p:spPr bwMode="auto">
              <a:xfrm>
                <a:off x="4426"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3" name="Rectangle 457"/>
              <p:cNvSpPr>
                <a:spLocks noChangeArrowheads="1"/>
              </p:cNvSpPr>
              <p:nvPr/>
            </p:nvSpPr>
            <p:spPr bwMode="auto">
              <a:xfrm>
                <a:off x="3613"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4" name="Rectangle 458"/>
              <p:cNvSpPr>
                <a:spLocks noChangeArrowheads="1"/>
              </p:cNvSpPr>
              <p:nvPr/>
            </p:nvSpPr>
            <p:spPr bwMode="auto">
              <a:xfrm>
                <a:off x="3815"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5" name="Rectangle 459"/>
              <p:cNvSpPr>
                <a:spLocks noChangeArrowheads="1"/>
              </p:cNvSpPr>
              <p:nvPr/>
            </p:nvSpPr>
            <p:spPr bwMode="auto">
              <a:xfrm>
                <a:off x="3918"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6" name="Rectangle 460"/>
              <p:cNvSpPr>
                <a:spLocks noChangeArrowheads="1"/>
              </p:cNvSpPr>
              <p:nvPr/>
            </p:nvSpPr>
            <p:spPr bwMode="auto">
              <a:xfrm>
                <a:off x="4120"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7" name="Rectangle 461"/>
              <p:cNvSpPr>
                <a:spLocks noChangeArrowheads="1"/>
              </p:cNvSpPr>
              <p:nvPr/>
            </p:nvSpPr>
            <p:spPr bwMode="auto">
              <a:xfrm>
                <a:off x="4324"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8" name="Rectangle 462"/>
              <p:cNvSpPr>
                <a:spLocks noChangeArrowheads="1"/>
              </p:cNvSpPr>
              <p:nvPr/>
            </p:nvSpPr>
            <p:spPr bwMode="auto">
              <a:xfrm>
                <a:off x="4426"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9" name="Rectangle 463"/>
              <p:cNvSpPr>
                <a:spLocks noChangeArrowheads="1"/>
              </p:cNvSpPr>
              <p:nvPr/>
            </p:nvSpPr>
            <p:spPr bwMode="auto">
              <a:xfrm>
                <a:off x="3511"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0" name="Rectangle 464"/>
              <p:cNvSpPr>
                <a:spLocks noChangeArrowheads="1"/>
              </p:cNvSpPr>
              <p:nvPr/>
            </p:nvSpPr>
            <p:spPr bwMode="auto">
              <a:xfrm>
                <a:off x="3613"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1" name="Rectangle 465"/>
              <p:cNvSpPr>
                <a:spLocks noChangeArrowheads="1"/>
              </p:cNvSpPr>
              <p:nvPr/>
            </p:nvSpPr>
            <p:spPr bwMode="auto">
              <a:xfrm>
                <a:off x="3815"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2" name="Rectangle 466"/>
              <p:cNvSpPr>
                <a:spLocks noChangeArrowheads="1"/>
              </p:cNvSpPr>
              <p:nvPr/>
            </p:nvSpPr>
            <p:spPr bwMode="auto">
              <a:xfrm>
                <a:off x="4018"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3" name="Rectangle 467"/>
              <p:cNvSpPr>
                <a:spLocks noChangeArrowheads="1"/>
              </p:cNvSpPr>
              <p:nvPr/>
            </p:nvSpPr>
            <p:spPr bwMode="auto">
              <a:xfrm>
                <a:off x="4120"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4" name="Rectangle 468"/>
              <p:cNvSpPr>
                <a:spLocks noChangeArrowheads="1"/>
              </p:cNvSpPr>
              <p:nvPr/>
            </p:nvSpPr>
            <p:spPr bwMode="auto">
              <a:xfrm>
                <a:off x="4324"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5" name="Rectangle 469"/>
              <p:cNvSpPr>
                <a:spLocks noChangeArrowheads="1"/>
              </p:cNvSpPr>
              <p:nvPr/>
            </p:nvSpPr>
            <p:spPr bwMode="auto">
              <a:xfrm>
                <a:off x="3713"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6" name="Rectangle 470"/>
              <p:cNvSpPr>
                <a:spLocks noChangeArrowheads="1"/>
              </p:cNvSpPr>
              <p:nvPr/>
            </p:nvSpPr>
            <p:spPr bwMode="auto">
              <a:xfrm>
                <a:off x="39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7" name="Rectangle 471"/>
              <p:cNvSpPr>
                <a:spLocks noChangeArrowheads="1"/>
              </p:cNvSpPr>
              <p:nvPr/>
            </p:nvSpPr>
            <p:spPr bwMode="auto">
              <a:xfrm>
                <a:off x="40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8" name="Rectangle 472"/>
              <p:cNvSpPr>
                <a:spLocks noChangeArrowheads="1"/>
              </p:cNvSpPr>
              <p:nvPr/>
            </p:nvSpPr>
            <p:spPr bwMode="auto">
              <a:xfrm>
                <a:off x="4222"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9" name="Rectangle 473"/>
              <p:cNvSpPr>
                <a:spLocks noChangeArrowheads="1"/>
              </p:cNvSpPr>
              <p:nvPr/>
            </p:nvSpPr>
            <p:spPr bwMode="auto">
              <a:xfrm>
                <a:off x="4426" y="196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430" name="Rectangle 474"/>
              <p:cNvSpPr>
                <a:spLocks noChangeArrowheads="1"/>
              </p:cNvSpPr>
              <p:nvPr/>
            </p:nvSpPr>
            <p:spPr bwMode="auto">
              <a:xfrm>
                <a:off x="3713"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1" name="Rectangle 475"/>
              <p:cNvSpPr>
                <a:spLocks noChangeArrowheads="1"/>
              </p:cNvSpPr>
              <p:nvPr/>
            </p:nvSpPr>
            <p:spPr bwMode="auto">
              <a:xfrm>
                <a:off x="3918"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2" name="Rectangle 476"/>
              <p:cNvSpPr>
                <a:spLocks noChangeArrowheads="1"/>
              </p:cNvSpPr>
              <p:nvPr/>
            </p:nvSpPr>
            <p:spPr bwMode="auto">
              <a:xfrm>
                <a:off x="4222"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3" name="Rectangle 477"/>
              <p:cNvSpPr>
                <a:spLocks noChangeArrowheads="1"/>
              </p:cNvSpPr>
              <p:nvPr/>
            </p:nvSpPr>
            <p:spPr bwMode="auto">
              <a:xfrm>
                <a:off x="3815"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4" name="Rectangle 478"/>
              <p:cNvSpPr>
                <a:spLocks noChangeArrowheads="1"/>
              </p:cNvSpPr>
              <p:nvPr/>
            </p:nvSpPr>
            <p:spPr bwMode="auto">
              <a:xfrm>
                <a:off x="3613"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5" name="Rectangle 479"/>
              <p:cNvSpPr>
                <a:spLocks noChangeArrowheads="1"/>
              </p:cNvSpPr>
              <p:nvPr/>
            </p:nvSpPr>
            <p:spPr bwMode="auto">
              <a:xfrm>
                <a:off x="3613" y="240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6" name="Rectangle 480"/>
              <p:cNvSpPr>
                <a:spLocks noChangeArrowheads="1"/>
              </p:cNvSpPr>
              <p:nvPr/>
            </p:nvSpPr>
            <p:spPr bwMode="auto">
              <a:xfrm>
                <a:off x="3511"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7" name="Rectangle 481"/>
              <p:cNvSpPr>
                <a:spLocks noChangeArrowheads="1"/>
              </p:cNvSpPr>
              <p:nvPr/>
            </p:nvSpPr>
            <p:spPr bwMode="auto">
              <a:xfrm>
                <a:off x="4426"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8" name="Rectangle 482"/>
              <p:cNvSpPr>
                <a:spLocks noChangeArrowheads="1"/>
              </p:cNvSpPr>
              <p:nvPr/>
            </p:nvSpPr>
            <p:spPr bwMode="auto">
              <a:xfrm>
                <a:off x="4020"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9" name="Rectangle 483"/>
              <p:cNvSpPr>
                <a:spLocks noChangeArrowheads="1"/>
              </p:cNvSpPr>
              <p:nvPr/>
            </p:nvSpPr>
            <p:spPr bwMode="auto">
              <a:xfrm>
                <a:off x="3918" y="227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0" name="Rectangle 484"/>
              <p:cNvSpPr>
                <a:spLocks noChangeArrowheads="1"/>
              </p:cNvSpPr>
              <p:nvPr/>
            </p:nvSpPr>
            <p:spPr bwMode="auto">
              <a:xfrm>
                <a:off x="4122"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1" name="Rectangle 485"/>
              <p:cNvSpPr>
                <a:spLocks noChangeArrowheads="1"/>
              </p:cNvSpPr>
              <p:nvPr/>
            </p:nvSpPr>
            <p:spPr bwMode="auto">
              <a:xfrm>
                <a:off x="4020" y="248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2" name="Rectangle 486"/>
              <p:cNvSpPr>
                <a:spLocks noChangeArrowheads="1"/>
              </p:cNvSpPr>
              <p:nvPr/>
            </p:nvSpPr>
            <p:spPr bwMode="auto">
              <a:xfrm>
                <a:off x="4120" y="2605"/>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43" name="Rectangle 487"/>
              <p:cNvSpPr>
                <a:spLocks noChangeArrowheads="1"/>
              </p:cNvSpPr>
              <p:nvPr/>
            </p:nvSpPr>
            <p:spPr bwMode="auto">
              <a:xfrm>
                <a:off x="4324"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4" name="Rectangle 488"/>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5" name="Rectangle 489"/>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vert="horz" wrap="square" lIns="91440" tIns="45720" rIns="91440" bIns="45720" numCol="1" anchor="t" anchorCtr="0" compatLnSpc="1"/>
              <a:lstStyle/>
              <a:p>
                <a:endParaRPr lang="zh-CN" altLang="en-US"/>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vert="horz" wrap="square" lIns="91440" tIns="45720" rIns="91440" bIns="45720" numCol="1" anchor="t" anchorCtr="0" compatLnSpc="1"/>
              <a:lstStyle/>
              <a:p>
                <a:endParaRPr lang="zh-CN" altLang="en-US"/>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vert="horz" wrap="square" lIns="91440" tIns="45720" rIns="91440" bIns="45720" numCol="1" anchor="t" anchorCtr="0" compatLnSpc="1"/>
              <a:lstStyle/>
              <a:p>
                <a:endParaRPr lang="zh-CN" altLang="en-US"/>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grpSp>
        <p:grpSp>
          <p:nvGrpSpPr>
            <p:cNvPr id="370"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vert="horz" wrap="square" lIns="91440" tIns="45720" rIns="91440" bIns="45720" numCol="1" anchor="t" anchorCtr="0" compatLnSpc="1"/>
              <a:lstStyle/>
              <a:p>
                <a:endParaRPr lang="zh-CN" altLang="en-US"/>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vert="horz" wrap="square" lIns="91440" tIns="45720" rIns="91440" bIns="45720" numCol="1" anchor="t" anchorCtr="0" compatLnSpc="1"/>
              <a:lstStyle/>
              <a:p>
                <a:endParaRPr lang="zh-CN" altLang="en-US"/>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vert="horz" wrap="square" lIns="91440" tIns="45720" rIns="91440" bIns="45720" numCol="1" anchor="t" anchorCtr="0" compatLnSpc="1"/>
              <a:lstStyle/>
              <a:p>
                <a:endParaRPr lang="zh-CN" altLang="en-US"/>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vert="horz" wrap="square" lIns="91440" tIns="45720" rIns="91440" bIns="45720" numCol="1" anchor="t" anchorCtr="0" compatLnSpc="1"/>
              <a:lstStyle/>
              <a:p>
                <a:endParaRPr lang="zh-CN" altLang="en-US"/>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vert="horz" wrap="square" lIns="91440" tIns="45720" rIns="91440" bIns="45720" numCol="1" anchor="t" anchorCtr="0" compatLnSpc="1"/>
              <a:lstStyle/>
              <a:p>
                <a:endParaRPr lang="zh-CN" altLang="en-US"/>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vert="horz" wrap="square" lIns="91440" tIns="45720" rIns="91440" bIns="45720" numCol="1" anchor="t" anchorCtr="0" compatLnSpc="1"/>
              <a:lstStyle/>
              <a:p>
                <a:endParaRPr lang="zh-CN" altLang="en-US"/>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vert="horz" wrap="square" lIns="91440" tIns="45720" rIns="91440" bIns="45720" numCol="1" anchor="t" anchorCtr="0" compatLnSpc="1"/>
              <a:lstStyle/>
              <a:p>
                <a:endParaRPr lang="zh-CN" altLang="en-US"/>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vert="horz" wrap="square" lIns="91440" tIns="45720" rIns="91440" bIns="45720" numCol="1" anchor="t" anchorCtr="0" compatLnSpc="1"/>
              <a:lstStyle/>
              <a:p>
                <a:endParaRPr lang="zh-CN" altLang="en-US"/>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vert="horz" wrap="square" lIns="91440" tIns="45720" rIns="91440" bIns="45720" numCol="1" anchor="t" anchorCtr="0" compatLnSpc="1"/>
              <a:lstStyle/>
              <a:p>
                <a:endParaRPr lang="zh-CN" altLang="en-US"/>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vert="horz" wrap="square" lIns="91440" tIns="45720" rIns="91440" bIns="45720" numCol="1" anchor="t" anchorCtr="0" compatLnSpc="1"/>
              <a:lstStyle/>
              <a:p>
                <a:endParaRPr lang="zh-CN" altLang="en-US"/>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vert="horz" wrap="square" lIns="91440" tIns="45720" rIns="91440" bIns="45720" numCol="1" anchor="t" anchorCtr="0" compatLnSpc="1"/>
              <a:lstStyle/>
              <a:p>
                <a:endParaRPr lang="zh-CN" altLang="en-US"/>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vert="horz" wrap="square" lIns="91440" tIns="45720" rIns="91440" bIns="45720" numCol="1" anchor="t" anchorCtr="0" compatLnSpc="1"/>
              <a:lstStyle/>
              <a:p>
                <a:endParaRPr lang="zh-CN" altLang="en-US"/>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vert="horz" wrap="square" lIns="91440" tIns="45720" rIns="91440" bIns="45720" numCol="1" anchor="t" anchorCtr="0" compatLnSpc="1"/>
              <a:lstStyle/>
              <a:p>
                <a:endParaRPr lang="zh-CN" altLang="en-US"/>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vert="horz" wrap="square" lIns="91440" tIns="45720" rIns="91440" bIns="45720" numCol="1" anchor="t" anchorCtr="0" compatLnSpc="1"/>
              <a:lstStyle/>
              <a:p>
                <a:endParaRPr lang="zh-CN" altLang="en-US"/>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vert="horz" wrap="square" lIns="91440" tIns="45720" rIns="91440" bIns="45720" numCol="1" anchor="t" anchorCtr="0" compatLnSpc="1"/>
              <a:lstStyle/>
              <a:p>
                <a:endParaRPr lang="zh-CN" altLang="en-US"/>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vert="horz" wrap="square" lIns="91440" tIns="45720" rIns="91440" bIns="45720" numCol="1" anchor="t" anchorCtr="0" compatLnSpc="1"/>
              <a:lstStyle/>
              <a:p>
                <a:endParaRPr lang="zh-CN" altLang="en-US"/>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vert="horz" wrap="square" lIns="91440" tIns="45720" rIns="91440" bIns="45720" numCol="1" anchor="t" anchorCtr="0" compatLnSpc="1"/>
              <a:lstStyle/>
              <a:p>
                <a:endParaRPr lang="zh-CN" altLang="en-US"/>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vert="horz" wrap="square" lIns="91440" tIns="45720" rIns="91440" bIns="45720" numCol="1" anchor="t" anchorCtr="0" compatLnSpc="1"/>
              <a:lstStyle/>
              <a:p>
                <a:endParaRPr lang="zh-CN" altLang="en-US"/>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vert="horz" wrap="square" lIns="91440" tIns="45720" rIns="91440" bIns="45720" numCol="1" anchor="t" anchorCtr="0" compatLnSpc="1"/>
              <a:lstStyle/>
              <a:p>
                <a:endParaRPr lang="zh-CN" altLang="en-US"/>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vert="horz" wrap="square" lIns="91440" tIns="45720" rIns="91440" bIns="45720" numCol="1" anchor="t" anchorCtr="0" compatLnSpc="1"/>
              <a:lstStyle/>
              <a:p>
                <a:endParaRPr lang="zh-CN" altLang="en-US"/>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vert="horz" wrap="square" lIns="91440" tIns="45720" rIns="91440" bIns="45720" numCol="1" anchor="t" anchorCtr="0" compatLnSpc="1"/>
              <a:lstStyle/>
              <a:p>
                <a:endParaRPr lang="zh-CN" altLang="en-US"/>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vert="horz" wrap="square" lIns="91440" tIns="45720" rIns="91440" bIns="45720" numCol="1" anchor="t" anchorCtr="0" compatLnSpc="1"/>
              <a:lstStyle/>
              <a:p>
                <a:endParaRPr lang="zh-CN" altLang="en-US"/>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vert="horz" wrap="square" lIns="91440" tIns="45720" rIns="91440" bIns="45720" numCol="1" anchor="t" anchorCtr="0" compatLnSpc="1"/>
              <a:lstStyle/>
              <a:p>
                <a:endParaRPr lang="zh-CN" altLang="en-US"/>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vert="horz" wrap="square" lIns="91440" tIns="45720" rIns="91440" bIns="45720" numCol="1" anchor="t" anchorCtr="0" compatLnSpc="1"/>
              <a:lstStyle/>
              <a:p>
                <a:endParaRPr lang="zh-CN" altLang="en-US"/>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38" name="Rectangle 683"/>
              <p:cNvSpPr>
                <a:spLocks noChangeArrowheads="1"/>
              </p:cNvSpPr>
              <p:nvPr/>
            </p:nvSpPr>
            <p:spPr bwMode="auto">
              <a:xfrm>
                <a:off x="4682" y="1332"/>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2" name="Rectangle 687"/>
              <p:cNvSpPr>
                <a:spLocks noChangeArrowheads="1"/>
              </p:cNvSpPr>
              <p:nvPr/>
            </p:nvSpPr>
            <p:spPr bwMode="auto">
              <a:xfrm>
                <a:off x="555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3" name="Rectangle 688"/>
              <p:cNvSpPr>
                <a:spLocks noChangeArrowheads="1"/>
              </p:cNvSpPr>
              <p:nvPr/>
            </p:nvSpPr>
            <p:spPr bwMode="auto">
              <a:xfrm>
                <a:off x="55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4" name="Rectangle 689"/>
              <p:cNvSpPr>
                <a:spLocks noChangeArrowheads="1"/>
              </p:cNvSpPr>
              <p:nvPr/>
            </p:nvSpPr>
            <p:spPr bwMode="auto">
              <a:xfrm>
                <a:off x="55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5" name="Rectangle 690"/>
              <p:cNvSpPr>
                <a:spLocks noChangeArrowheads="1"/>
              </p:cNvSpPr>
              <p:nvPr/>
            </p:nvSpPr>
            <p:spPr bwMode="auto">
              <a:xfrm>
                <a:off x="555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6" name="Rectangle 691"/>
              <p:cNvSpPr>
                <a:spLocks noChangeArrowheads="1"/>
              </p:cNvSpPr>
              <p:nvPr/>
            </p:nvSpPr>
            <p:spPr bwMode="auto">
              <a:xfrm>
                <a:off x="5570" y="17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7" name="Rectangle 692"/>
              <p:cNvSpPr>
                <a:spLocks noChangeArrowheads="1"/>
              </p:cNvSpPr>
              <p:nvPr/>
            </p:nvSpPr>
            <p:spPr bwMode="auto">
              <a:xfrm>
                <a:off x="5550" y="1768"/>
                <a:ext cx="20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8" name="Rectangle 693"/>
              <p:cNvSpPr>
                <a:spLocks noChangeArrowheads="1"/>
              </p:cNvSpPr>
              <p:nvPr/>
            </p:nvSpPr>
            <p:spPr bwMode="auto">
              <a:xfrm>
                <a:off x="555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9" name="Rectangle 694"/>
              <p:cNvSpPr>
                <a:spLocks noChangeArrowheads="1"/>
              </p:cNvSpPr>
              <p:nvPr/>
            </p:nvSpPr>
            <p:spPr bwMode="auto">
              <a:xfrm>
                <a:off x="5570" y="1824"/>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0" name="Rectangle 695"/>
              <p:cNvSpPr>
                <a:spLocks noChangeArrowheads="1"/>
              </p:cNvSpPr>
              <p:nvPr/>
            </p:nvSpPr>
            <p:spPr bwMode="auto">
              <a:xfrm>
                <a:off x="5614" y="1824"/>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1" name="Rectangle 696"/>
              <p:cNvSpPr>
                <a:spLocks noChangeArrowheads="1"/>
              </p:cNvSpPr>
              <p:nvPr/>
            </p:nvSpPr>
            <p:spPr bwMode="auto">
              <a:xfrm>
                <a:off x="5550"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2" name="Rectangle 697"/>
              <p:cNvSpPr>
                <a:spLocks noChangeArrowheads="1"/>
              </p:cNvSpPr>
              <p:nvPr/>
            </p:nvSpPr>
            <p:spPr bwMode="auto">
              <a:xfrm>
                <a:off x="5592" y="1936"/>
                <a:ext cx="100"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3" name="Rectangle 698"/>
              <p:cNvSpPr>
                <a:spLocks noChangeArrowheads="1"/>
              </p:cNvSpPr>
              <p:nvPr/>
            </p:nvSpPr>
            <p:spPr bwMode="auto">
              <a:xfrm>
                <a:off x="5656" y="1993"/>
                <a:ext cx="3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4" name="Rectangle 699"/>
              <p:cNvSpPr>
                <a:spLocks noChangeArrowheads="1"/>
              </p:cNvSpPr>
              <p:nvPr/>
            </p:nvSpPr>
            <p:spPr bwMode="auto">
              <a:xfrm>
                <a:off x="5550"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5" name="Rectangle 700"/>
              <p:cNvSpPr>
                <a:spLocks noChangeArrowheads="1"/>
              </p:cNvSpPr>
              <p:nvPr/>
            </p:nvSpPr>
            <p:spPr bwMode="auto">
              <a:xfrm>
                <a:off x="5592" y="204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6" name="Rectangle 701"/>
              <p:cNvSpPr>
                <a:spLocks noChangeArrowheads="1"/>
              </p:cNvSpPr>
              <p:nvPr/>
            </p:nvSpPr>
            <p:spPr bwMode="auto">
              <a:xfrm>
                <a:off x="5570" y="21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7" name="Rectangle 702"/>
              <p:cNvSpPr>
                <a:spLocks noChangeArrowheads="1"/>
              </p:cNvSpPr>
              <p:nvPr/>
            </p:nvSpPr>
            <p:spPr bwMode="auto">
              <a:xfrm>
                <a:off x="5614" y="2161"/>
                <a:ext cx="20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8" name="Rectangle 703"/>
              <p:cNvSpPr>
                <a:spLocks noChangeArrowheads="1"/>
              </p:cNvSpPr>
              <p:nvPr/>
            </p:nvSpPr>
            <p:spPr bwMode="auto">
              <a:xfrm>
                <a:off x="5550" y="232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9" name="Rectangle 704"/>
              <p:cNvSpPr>
                <a:spLocks noChangeArrowheads="1"/>
              </p:cNvSpPr>
              <p:nvPr/>
            </p:nvSpPr>
            <p:spPr bwMode="auto">
              <a:xfrm>
                <a:off x="5592" y="232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0" name="Rectangle 705"/>
              <p:cNvSpPr>
                <a:spLocks noChangeArrowheads="1"/>
              </p:cNvSpPr>
              <p:nvPr/>
            </p:nvSpPr>
            <p:spPr bwMode="auto">
              <a:xfrm>
                <a:off x="5656" y="232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1" name="Rectangle 706"/>
              <p:cNvSpPr>
                <a:spLocks noChangeArrowheads="1"/>
              </p:cNvSpPr>
              <p:nvPr/>
            </p:nvSpPr>
            <p:spPr bwMode="auto">
              <a:xfrm>
                <a:off x="557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2" name="Rectangle 707"/>
              <p:cNvSpPr>
                <a:spLocks noChangeArrowheads="1"/>
              </p:cNvSpPr>
              <p:nvPr/>
            </p:nvSpPr>
            <p:spPr bwMode="auto">
              <a:xfrm>
                <a:off x="5570" y="244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3" name="Rectangle 708"/>
              <p:cNvSpPr>
                <a:spLocks noChangeArrowheads="1"/>
              </p:cNvSpPr>
              <p:nvPr/>
            </p:nvSpPr>
            <p:spPr bwMode="auto">
              <a:xfrm>
                <a:off x="5550"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4" name="Rectangle 709"/>
              <p:cNvSpPr>
                <a:spLocks noChangeArrowheads="1"/>
              </p:cNvSpPr>
              <p:nvPr/>
            </p:nvSpPr>
            <p:spPr bwMode="auto">
              <a:xfrm>
                <a:off x="5592" y="2499"/>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5" name="Rectangle 710"/>
              <p:cNvSpPr>
                <a:spLocks noChangeArrowheads="1"/>
              </p:cNvSpPr>
              <p:nvPr/>
            </p:nvSpPr>
            <p:spPr bwMode="auto">
              <a:xfrm>
                <a:off x="5550" y="2555"/>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6" name="Rectangle 711"/>
              <p:cNvSpPr>
                <a:spLocks noChangeArrowheads="1"/>
              </p:cNvSpPr>
              <p:nvPr/>
            </p:nvSpPr>
            <p:spPr bwMode="auto">
              <a:xfrm>
                <a:off x="559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7" name="Rectangle 712"/>
              <p:cNvSpPr>
                <a:spLocks noChangeArrowheads="1"/>
              </p:cNvSpPr>
              <p:nvPr/>
            </p:nvSpPr>
            <p:spPr bwMode="auto">
              <a:xfrm>
                <a:off x="5636"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8" name="Rectangle 713"/>
              <p:cNvSpPr>
                <a:spLocks noChangeArrowheads="1"/>
              </p:cNvSpPr>
              <p:nvPr/>
            </p:nvSpPr>
            <p:spPr bwMode="auto">
              <a:xfrm>
                <a:off x="565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9" name="Rectangle 714"/>
              <p:cNvSpPr>
                <a:spLocks noChangeArrowheads="1"/>
              </p:cNvSpPr>
              <p:nvPr/>
            </p:nvSpPr>
            <p:spPr bwMode="auto">
              <a:xfrm>
                <a:off x="5550" y="272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0" name="Rectangle 715"/>
              <p:cNvSpPr>
                <a:spLocks noChangeArrowheads="1"/>
              </p:cNvSpPr>
              <p:nvPr/>
            </p:nvSpPr>
            <p:spPr bwMode="auto">
              <a:xfrm>
                <a:off x="5592" y="2724"/>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1" name="Rectangle 716"/>
              <p:cNvSpPr>
                <a:spLocks noChangeArrowheads="1"/>
              </p:cNvSpPr>
              <p:nvPr/>
            </p:nvSpPr>
            <p:spPr bwMode="auto">
              <a:xfrm>
                <a:off x="557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2" name="Rectangle 717"/>
              <p:cNvSpPr>
                <a:spLocks noChangeArrowheads="1"/>
              </p:cNvSpPr>
              <p:nvPr/>
            </p:nvSpPr>
            <p:spPr bwMode="auto">
              <a:xfrm>
                <a:off x="5614" y="2780"/>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3" name="Rectangle 718"/>
              <p:cNvSpPr>
                <a:spLocks noChangeArrowheads="1"/>
              </p:cNvSpPr>
              <p:nvPr/>
            </p:nvSpPr>
            <p:spPr bwMode="auto">
              <a:xfrm>
                <a:off x="5550"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4" name="Rectangle 719"/>
              <p:cNvSpPr>
                <a:spLocks noChangeArrowheads="1"/>
              </p:cNvSpPr>
              <p:nvPr/>
            </p:nvSpPr>
            <p:spPr bwMode="auto">
              <a:xfrm>
                <a:off x="559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5" name="Rectangle 720"/>
              <p:cNvSpPr>
                <a:spLocks noChangeArrowheads="1"/>
              </p:cNvSpPr>
              <p:nvPr/>
            </p:nvSpPr>
            <p:spPr bwMode="auto">
              <a:xfrm>
                <a:off x="5744"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6" name="Rectangle 721"/>
              <p:cNvSpPr>
                <a:spLocks noChangeArrowheads="1"/>
              </p:cNvSpPr>
              <p:nvPr/>
            </p:nvSpPr>
            <p:spPr bwMode="auto">
              <a:xfrm>
                <a:off x="576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7" name="Rectangle 722"/>
              <p:cNvSpPr>
                <a:spLocks noChangeArrowheads="1"/>
              </p:cNvSpPr>
              <p:nvPr/>
            </p:nvSpPr>
            <p:spPr bwMode="auto">
              <a:xfrm>
                <a:off x="5786"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8" name="Rectangle 723"/>
              <p:cNvSpPr>
                <a:spLocks noChangeArrowheads="1"/>
              </p:cNvSpPr>
              <p:nvPr/>
            </p:nvSpPr>
            <p:spPr bwMode="auto">
              <a:xfrm>
                <a:off x="568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9" name="Rectangle 724"/>
              <p:cNvSpPr>
                <a:spLocks noChangeArrowheads="1"/>
              </p:cNvSpPr>
              <p:nvPr/>
            </p:nvSpPr>
            <p:spPr bwMode="auto">
              <a:xfrm>
                <a:off x="5722" y="1710"/>
                <a:ext cx="2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0" name="Rectangle 725"/>
              <p:cNvSpPr>
                <a:spLocks noChangeArrowheads="1"/>
              </p:cNvSpPr>
              <p:nvPr/>
            </p:nvSpPr>
            <p:spPr bwMode="auto">
              <a:xfrm>
                <a:off x="568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1" name="Rectangle 726"/>
              <p:cNvSpPr>
                <a:spLocks noChangeArrowheads="1"/>
              </p:cNvSpPr>
              <p:nvPr/>
            </p:nvSpPr>
            <p:spPr bwMode="auto">
              <a:xfrm>
                <a:off x="5786" y="18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2" name="Rectangle 727"/>
              <p:cNvSpPr>
                <a:spLocks noChangeArrowheads="1"/>
              </p:cNvSpPr>
              <p:nvPr/>
            </p:nvSpPr>
            <p:spPr bwMode="auto">
              <a:xfrm>
                <a:off x="5700" y="199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3" name="Rectangle 728"/>
              <p:cNvSpPr>
                <a:spLocks noChangeArrowheads="1"/>
              </p:cNvSpPr>
              <p:nvPr/>
            </p:nvSpPr>
            <p:spPr bwMode="auto">
              <a:xfrm>
                <a:off x="5786"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4" name="Rectangle 729"/>
              <p:cNvSpPr>
                <a:spLocks noChangeArrowheads="1"/>
              </p:cNvSpPr>
              <p:nvPr/>
            </p:nvSpPr>
            <p:spPr bwMode="auto">
              <a:xfrm>
                <a:off x="5636" y="227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5" name="Rectangle 730"/>
              <p:cNvSpPr>
                <a:spLocks noChangeArrowheads="1"/>
              </p:cNvSpPr>
              <p:nvPr/>
            </p:nvSpPr>
            <p:spPr bwMode="auto">
              <a:xfrm>
                <a:off x="574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6" name="Rectangle 731"/>
              <p:cNvSpPr>
                <a:spLocks noChangeArrowheads="1"/>
              </p:cNvSpPr>
              <p:nvPr/>
            </p:nvSpPr>
            <p:spPr bwMode="auto">
              <a:xfrm>
                <a:off x="5786"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7" name="Rectangle 732"/>
              <p:cNvSpPr>
                <a:spLocks noChangeArrowheads="1"/>
              </p:cNvSpPr>
              <p:nvPr/>
            </p:nvSpPr>
            <p:spPr bwMode="auto">
              <a:xfrm>
                <a:off x="5656" y="2387"/>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8" name="Rectangle 733"/>
              <p:cNvSpPr>
                <a:spLocks noChangeArrowheads="1"/>
              </p:cNvSpPr>
              <p:nvPr/>
            </p:nvSpPr>
            <p:spPr bwMode="auto">
              <a:xfrm>
                <a:off x="5786"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9" name="Rectangle 734"/>
              <p:cNvSpPr>
                <a:spLocks noChangeArrowheads="1"/>
              </p:cNvSpPr>
              <p:nvPr/>
            </p:nvSpPr>
            <p:spPr bwMode="auto">
              <a:xfrm>
                <a:off x="5786"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90" name="Rectangle 735"/>
              <p:cNvSpPr>
                <a:spLocks noChangeArrowheads="1"/>
              </p:cNvSpPr>
              <p:nvPr/>
            </p:nvSpPr>
            <p:spPr bwMode="auto">
              <a:xfrm>
                <a:off x="578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91" name="Rectangle 736"/>
              <p:cNvSpPr>
                <a:spLocks noChangeArrowheads="1"/>
              </p:cNvSpPr>
              <p:nvPr/>
            </p:nvSpPr>
            <p:spPr bwMode="auto">
              <a:xfrm>
                <a:off x="5700" y="266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2" name="Rectangle 737"/>
              <p:cNvSpPr>
                <a:spLocks noChangeArrowheads="1"/>
              </p:cNvSpPr>
              <p:nvPr/>
            </p:nvSpPr>
            <p:spPr bwMode="auto">
              <a:xfrm>
                <a:off x="57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3" name="Rectangle 738"/>
              <p:cNvSpPr>
                <a:spLocks noChangeArrowheads="1"/>
              </p:cNvSpPr>
              <p:nvPr/>
            </p:nvSpPr>
            <p:spPr bwMode="auto">
              <a:xfrm>
                <a:off x="5786"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4" name="Rectangle 739"/>
              <p:cNvSpPr>
                <a:spLocks noChangeArrowheads="1"/>
              </p:cNvSpPr>
              <p:nvPr/>
            </p:nvSpPr>
            <p:spPr bwMode="auto">
              <a:xfrm>
                <a:off x="570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5" name="Rectangle 740"/>
              <p:cNvSpPr>
                <a:spLocks noChangeArrowheads="1"/>
              </p:cNvSpPr>
              <p:nvPr/>
            </p:nvSpPr>
            <p:spPr bwMode="auto">
              <a:xfrm>
                <a:off x="559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6" name="Rectangle 741"/>
              <p:cNvSpPr>
                <a:spLocks noChangeArrowheads="1"/>
              </p:cNvSpPr>
              <p:nvPr/>
            </p:nvSpPr>
            <p:spPr bwMode="auto">
              <a:xfrm>
                <a:off x="572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7" name="Rectangle 742"/>
              <p:cNvSpPr>
                <a:spLocks noChangeArrowheads="1"/>
              </p:cNvSpPr>
              <p:nvPr/>
            </p:nvSpPr>
            <p:spPr bwMode="auto">
              <a:xfrm>
                <a:off x="5550"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8" name="Rectangle 743"/>
              <p:cNvSpPr>
                <a:spLocks noChangeArrowheads="1"/>
              </p:cNvSpPr>
              <p:nvPr/>
            </p:nvSpPr>
            <p:spPr bwMode="auto">
              <a:xfrm>
                <a:off x="563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9" name="Rectangle 744"/>
              <p:cNvSpPr>
                <a:spLocks noChangeArrowheads="1"/>
              </p:cNvSpPr>
              <p:nvPr/>
            </p:nvSpPr>
            <p:spPr bwMode="auto">
              <a:xfrm>
                <a:off x="5658"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0" name="Rectangle 745"/>
              <p:cNvSpPr>
                <a:spLocks noChangeArrowheads="1"/>
              </p:cNvSpPr>
              <p:nvPr/>
            </p:nvSpPr>
            <p:spPr bwMode="auto">
              <a:xfrm>
                <a:off x="5656"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1" name="Rectangle 746"/>
              <p:cNvSpPr>
                <a:spLocks noChangeArrowheads="1"/>
              </p:cNvSpPr>
              <p:nvPr/>
            </p:nvSpPr>
            <p:spPr bwMode="auto">
              <a:xfrm>
                <a:off x="5614"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2" name="Rectangle 747"/>
              <p:cNvSpPr>
                <a:spLocks noChangeArrowheads="1"/>
              </p:cNvSpPr>
              <p:nvPr/>
            </p:nvSpPr>
            <p:spPr bwMode="auto">
              <a:xfrm>
                <a:off x="555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3" name="Rectangle 748"/>
              <p:cNvSpPr>
                <a:spLocks noChangeArrowheads="1"/>
              </p:cNvSpPr>
              <p:nvPr/>
            </p:nvSpPr>
            <p:spPr bwMode="auto">
              <a:xfrm>
                <a:off x="559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4" name="Rectangle 749"/>
              <p:cNvSpPr>
                <a:spLocks noChangeArrowheads="1"/>
              </p:cNvSpPr>
              <p:nvPr/>
            </p:nvSpPr>
            <p:spPr bwMode="auto">
              <a:xfrm>
                <a:off x="5614"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5" name="Rectangle 750"/>
              <p:cNvSpPr>
                <a:spLocks noChangeArrowheads="1"/>
              </p:cNvSpPr>
              <p:nvPr/>
            </p:nvSpPr>
            <p:spPr bwMode="auto">
              <a:xfrm>
                <a:off x="5722"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6" name="Rectangle 751"/>
              <p:cNvSpPr>
                <a:spLocks noChangeArrowheads="1"/>
              </p:cNvSpPr>
              <p:nvPr/>
            </p:nvSpPr>
            <p:spPr bwMode="auto">
              <a:xfrm>
                <a:off x="5550"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7" name="Rectangle 752"/>
              <p:cNvSpPr>
                <a:spLocks noChangeArrowheads="1"/>
              </p:cNvSpPr>
              <p:nvPr/>
            </p:nvSpPr>
            <p:spPr bwMode="auto">
              <a:xfrm>
                <a:off x="5700" y="31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8" name="Rectangle 753"/>
              <p:cNvSpPr>
                <a:spLocks noChangeArrowheads="1"/>
              </p:cNvSpPr>
              <p:nvPr/>
            </p:nvSpPr>
            <p:spPr bwMode="auto">
              <a:xfrm>
                <a:off x="5614"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9" name="Rectangle 754"/>
              <p:cNvSpPr>
                <a:spLocks noChangeArrowheads="1"/>
              </p:cNvSpPr>
              <p:nvPr/>
            </p:nvSpPr>
            <p:spPr bwMode="auto">
              <a:xfrm>
                <a:off x="568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0" name="Rectangle 755"/>
              <p:cNvSpPr>
                <a:spLocks noChangeArrowheads="1"/>
              </p:cNvSpPr>
              <p:nvPr/>
            </p:nvSpPr>
            <p:spPr bwMode="auto">
              <a:xfrm>
                <a:off x="5550"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1" name="Rectangle 756"/>
              <p:cNvSpPr>
                <a:spLocks noChangeArrowheads="1"/>
              </p:cNvSpPr>
              <p:nvPr/>
            </p:nvSpPr>
            <p:spPr bwMode="auto">
              <a:xfrm>
                <a:off x="5656" y="3294"/>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2" name="Rectangle 757"/>
              <p:cNvSpPr>
                <a:spLocks noChangeArrowheads="1"/>
              </p:cNvSpPr>
              <p:nvPr/>
            </p:nvSpPr>
            <p:spPr bwMode="auto">
              <a:xfrm>
                <a:off x="5614"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3" name="Rectangle 758"/>
              <p:cNvSpPr>
                <a:spLocks noChangeArrowheads="1"/>
              </p:cNvSpPr>
              <p:nvPr/>
            </p:nvSpPr>
            <p:spPr bwMode="auto">
              <a:xfrm>
                <a:off x="5550"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4" name="Rectangle 759"/>
              <p:cNvSpPr>
                <a:spLocks noChangeArrowheads="1"/>
              </p:cNvSpPr>
              <p:nvPr/>
            </p:nvSpPr>
            <p:spPr bwMode="auto">
              <a:xfrm>
                <a:off x="565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5" name="Rectangle 760"/>
              <p:cNvSpPr>
                <a:spLocks noChangeArrowheads="1"/>
              </p:cNvSpPr>
              <p:nvPr/>
            </p:nvSpPr>
            <p:spPr bwMode="auto">
              <a:xfrm>
                <a:off x="578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6" name="Rectangle 761"/>
              <p:cNvSpPr>
                <a:spLocks noChangeArrowheads="1"/>
              </p:cNvSpPr>
              <p:nvPr/>
            </p:nvSpPr>
            <p:spPr bwMode="auto">
              <a:xfrm>
                <a:off x="5786" y="350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7" name="Rectangle 762"/>
              <p:cNvSpPr>
                <a:spLocks noChangeArrowheads="1"/>
              </p:cNvSpPr>
              <p:nvPr/>
            </p:nvSpPr>
            <p:spPr bwMode="auto">
              <a:xfrm>
                <a:off x="5550" y="356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8" name="Rectangle 763"/>
              <p:cNvSpPr>
                <a:spLocks noChangeArrowheads="1"/>
              </p:cNvSpPr>
              <p:nvPr/>
            </p:nvSpPr>
            <p:spPr bwMode="auto">
              <a:xfrm>
                <a:off x="565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9" name="Rectangle 764"/>
              <p:cNvSpPr>
                <a:spLocks noChangeArrowheads="1"/>
              </p:cNvSpPr>
              <p:nvPr/>
            </p:nvSpPr>
            <p:spPr bwMode="auto">
              <a:xfrm>
                <a:off x="5656" y="367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0" name="Rectangle 765"/>
              <p:cNvSpPr>
                <a:spLocks noChangeArrowheads="1"/>
              </p:cNvSpPr>
              <p:nvPr/>
            </p:nvSpPr>
            <p:spPr bwMode="auto">
              <a:xfrm>
                <a:off x="578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1" name="Rectangle 766"/>
              <p:cNvSpPr>
                <a:spLocks noChangeArrowheads="1"/>
              </p:cNvSpPr>
              <p:nvPr/>
            </p:nvSpPr>
            <p:spPr bwMode="auto">
              <a:xfrm>
                <a:off x="578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2" name="Rectangle 767"/>
              <p:cNvSpPr>
                <a:spLocks noChangeArrowheads="1"/>
              </p:cNvSpPr>
              <p:nvPr/>
            </p:nvSpPr>
            <p:spPr bwMode="auto">
              <a:xfrm>
                <a:off x="580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3" name="Rectangle 768"/>
              <p:cNvSpPr>
                <a:spLocks noChangeArrowheads="1"/>
              </p:cNvSpPr>
              <p:nvPr/>
            </p:nvSpPr>
            <p:spPr bwMode="auto">
              <a:xfrm>
                <a:off x="5828"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4" name="Rectangle 769"/>
              <p:cNvSpPr>
                <a:spLocks noChangeArrowheads="1"/>
              </p:cNvSpPr>
              <p:nvPr/>
            </p:nvSpPr>
            <p:spPr bwMode="auto">
              <a:xfrm>
                <a:off x="58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5" name="Rectangle 770"/>
              <p:cNvSpPr>
                <a:spLocks noChangeArrowheads="1"/>
              </p:cNvSpPr>
              <p:nvPr/>
            </p:nvSpPr>
            <p:spPr bwMode="auto">
              <a:xfrm>
                <a:off x="58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6" name="Rectangle 771"/>
              <p:cNvSpPr>
                <a:spLocks noChangeArrowheads="1"/>
              </p:cNvSpPr>
              <p:nvPr/>
            </p:nvSpPr>
            <p:spPr bwMode="auto">
              <a:xfrm>
                <a:off x="589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7" name="Rectangle 772"/>
              <p:cNvSpPr>
                <a:spLocks noChangeArrowheads="1"/>
              </p:cNvSpPr>
              <p:nvPr/>
            </p:nvSpPr>
            <p:spPr bwMode="auto">
              <a:xfrm>
                <a:off x="5806" y="1880"/>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8" name="Rectangle 773"/>
              <p:cNvSpPr>
                <a:spLocks noChangeArrowheads="1"/>
              </p:cNvSpPr>
              <p:nvPr/>
            </p:nvSpPr>
            <p:spPr bwMode="auto">
              <a:xfrm>
                <a:off x="5784"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9" name="Rectangle 774"/>
              <p:cNvSpPr>
                <a:spLocks noChangeArrowheads="1"/>
              </p:cNvSpPr>
              <p:nvPr/>
            </p:nvSpPr>
            <p:spPr bwMode="auto">
              <a:xfrm>
                <a:off x="5592" y="2105"/>
                <a:ext cx="22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0" name="Rectangle 775"/>
              <p:cNvSpPr>
                <a:spLocks noChangeArrowheads="1"/>
              </p:cNvSpPr>
              <p:nvPr/>
            </p:nvSpPr>
            <p:spPr bwMode="auto">
              <a:xfrm>
                <a:off x="5850" y="2105"/>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1" name="Rectangle 776"/>
              <p:cNvSpPr>
                <a:spLocks noChangeArrowheads="1"/>
              </p:cNvSpPr>
              <p:nvPr/>
            </p:nvSpPr>
            <p:spPr bwMode="auto">
              <a:xfrm>
                <a:off x="5684" y="2217"/>
                <a:ext cx="220"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2" name="Rectangle 777"/>
              <p:cNvSpPr>
                <a:spLocks noChangeArrowheads="1"/>
              </p:cNvSpPr>
              <p:nvPr/>
            </p:nvSpPr>
            <p:spPr bwMode="auto">
              <a:xfrm>
                <a:off x="578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3" name="Rectangle 778"/>
              <p:cNvSpPr>
                <a:spLocks noChangeArrowheads="1"/>
              </p:cNvSpPr>
              <p:nvPr/>
            </p:nvSpPr>
            <p:spPr bwMode="auto">
              <a:xfrm>
                <a:off x="580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4" name="Rectangle 779"/>
              <p:cNvSpPr>
                <a:spLocks noChangeArrowheads="1"/>
              </p:cNvSpPr>
              <p:nvPr/>
            </p:nvSpPr>
            <p:spPr bwMode="auto">
              <a:xfrm>
                <a:off x="5806" y="2387"/>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5" name="Rectangle 780"/>
              <p:cNvSpPr>
                <a:spLocks noChangeArrowheads="1"/>
              </p:cNvSpPr>
              <p:nvPr/>
            </p:nvSpPr>
            <p:spPr bwMode="auto">
              <a:xfrm>
                <a:off x="589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6" name="Rectangle 781"/>
              <p:cNvSpPr>
                <a:spLocks noChangeArrowheads="1"/>
              </p:cNvSpPr>
              <p:nvPr/>
            </p:nvSpPr>
            <p:spPr bwMode="auto">
              <a:xfrm>
                <a:off x="5784"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7" name="Rectangle 782"/>
              <p:cNvSpPr>
                <a:spLocks noChangeArrowheads="1"/>
              </p:cNvSpPr>
              <p:nvPr/>
            </p:nvSpPr>
            <p:spPr bwMode="auto">
              <a:xfrm>
                <a:off x="5784"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8" name="Rectangle 783"/>
              <p:cNvSpPr>
                <a:spLocks noChangeArrowheads="1"/>
              </p:cNvSpPr>
              <p:nvPr/>
            </p:nvSpPr>
            <p:spPr bwMode="auto">
              <a:xfrm>
                <a:off x="589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9" name="Rectangle 784"/>
              <p:cNvSpPr>
                <a:spLocks noChangeArrowheads="1"/>
              </p:cNvSpPr>
              <p:nvPr/>
            </p:nvSpPr>
            <p:spPr bwMode="auto">
              <a:xfrm>
                <a:off x="580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0" name="Rectangle 785"/>
              <p:cNvSpPr>
                <a:spLocks noChangeArrowheads="1"/>
              </p:cNvSpPr>
              <p:nvPr/>
            </p:nvSpPr>
            <p:spPr bwMode="auto">
              <a:xfrm>
                <a:off x="5828" y="2780"/>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1" name="Rectangle 786"/>
              <p:cNvSpPr>
                <a:spLocks noChangeArrowheads="1"/>
              </p:cNvSpPr>
              <p:nvPr/>
            </p:nvSpPr>
            <p:spPr bwMode="auto">
              <a:xfrm>
                <a:off x="591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2" name="Rectangle 787"/>
              <p:cNvSpPr>
                <a:spLocks noChangeArrowheads="1"/>
              </p:cNvSpPr>
              <p:nvPr/>
            </p:nvSpPr>
            <p:spPr bwMode="auto">
              <a:xfrm>
                <a:off x="593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3" name="Rectangle 788"/>
              <p:cNvSpPr>
                <a:spLocks noChangeArrowheads="1"/>
              </p:cNvSpPr>
              <p:nvPr/>
            </p:nvSpPr>
            <p:spPr bwMode="auto">
              <a:xfrm>
                <a:off x="598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4" name="Rectangle 789"/>
              <p:cNvSpPr>
                <a:spLocks noChangeArrowheads="1"/>
              </p:cNvSpPr>
              <p:nvPr/>
            </p:nvSpPr>
            <p:spPr bwMode="auto">
              <a:xfrm>
                <a:off x="600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5" name="Rectangle 790"/>
              <p:cNvSpPr>
                <a:spLocks noChangeArrowheads="1"/>
              </p:cNvSpPr>
              <p:nvPr/>
            </p:nvSpPr>
            <p:spPr bwMode="auto">
              <a:xfrm>
                <a:off x="602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6" name="Rectangle 791"/>
              <p:cNvSpPr>
                <a:spLocks noChangeArrowheads="1"/>
              </p:cNvSpPr>
              <p:nvPr/>
            </p:nvSpPr>
            <p:spPr bwMode="auto">
              <a:xfrm>
                <a:off x="602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7" name="Rectangle 792"/>
              <p:cNvSpPr>
                <a:spLocks noChangeArrowheads="1"/>
              </p:cNvSpPr>
              <p:nvPr/>
            </p:nvSpPr>
            <p:spPr bwMode="auto">
              <a:xfrm>
                <a:off x="5700" y="1824"/>
                <a:ext cx="228"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8" name="Rectangle 793"/>
              <p:cNvSpPr>
                <a:spLocks noChangeArrowheads="1"/>
              </p:cNvSpPr>
              <p:nvPr/>
            </p:nvSpPr>
            <p:spPr bwMode="auto">
              <a:xfrm>
                <a:off x="5942" y="1824"/>
                <a:ext cx="7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9" name="Rectangle 794"/>
              <p:cNvSpPr>
                <a:spLocks noChangeArrowheads="1"/>
              </p:cNvSpPr>
              <p:nvPr/>
            </p:nvSpPr>
            <p:spPr bwMode="auto">
              <a:xfrm>
                <a:off x="6022"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0" name="Rectangle 795"/>
              <p:cNvSpPr>
                <a:spLocks noChangeArrowheads="1"/>
              </p:cNvSpPr>
              <p:nvPr/>
            </p:nvSpPr>
            <p:spPr bwMode="auto">
              <a:xfrm>
                <a:off x="6022" y="18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1" name="Rectangle 796"/>
              <p:cNvSpPr>
                <a:spLocks noChangeArrowheads="1"/>
              </p:cNvSpPr>
              <p:nvPr/>
            </p:nvSpPr>
            <p:spPr bwMode="auto">
              <a:xfrm>
                <a:off x="5700" y="1936"/>
                <a:ext cx="228"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2" name="Rectangle 797"/>
              <p:cNvSpPr>
                <a:spLocks noChangeArrowheads="1"/>
              </p:cNvSpPr>
              <p:nvPr/>
            </p:nvSpPr>
            <p:spPr bwMode="auto">
              <a:xfrm>
                <a:off x="5958"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3" name="Rectangle 798"/>
              <p:cNvSpPr>
                <a:spLocks noChangeArrowheads="1"/>
              </p:cNvSpPr>
              <p:nvPr/>
            </p:nvSpPr>
            <p:spPr bwMode="auto">
              <a:xfrm>
                <a:off x="5978" y="1936"/>
                <a:ext cx="36"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4" name="Rectangle 799"/>
              <p:cNvSpPr>
                <a:spLocks noChangeArrowheads="1"/>
              </p:cNvSpPr>
              <p:nvPr/>
            </p:nvSpPr>
            <p:spPr bwMode="auto">
              <a:xfrm>
                <a:off x="5914" y="204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5" name="Rectangle 800"/>
              <p:cNvSpPr>
                <a:spLocks noChangeArrowheads="1"/>
              </p:cNvSpPr>
              <p:nvPr/>
            </p:nvSpPr>
            <p:spPr bwMode="auto">
              <a:xfrm>
                <a:off x="5958"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6" name="Rectangle 801"/>
              <p:cNvSpPr>
                <a:spLocks noChangeArrowheads="1"/>
              </p:cNvSpPr>
              <p:nvPr/>
            </p:nvSpPr>
            <p:spPr bwMode="auto">
              <a:xfrm>
                <a:off x="6022"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7" name="Rectangle 802"/>
              <p:cNvSpPr>
                <a:spLocks noChangeArrowheads="1"/>
              </p:cNvSpPr>
              <p:nvPr/>
            </p:nvSpPr>
            <p:spPr bwMode="auto">
              <a:xfrm>
                <a:off x="5936"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8" name="Rectangle 803"/>
              <p:cNvSpPr>
                <a:spLocks noChangeArrowheads="1"/>
              </p:cNvSpPr>
              <p:nvPr/>
            </p:nvSpPr>
            <p:spPr bwMode="auto">
              <a:xfrm>
                <a:off x="6000" y="21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9" name="Rectangle 804"/>
              <p:cNvSpPr>
                <a:spLocks noChangeArrowheads="1"/>
              </p:cNvSpPr>
              <p:nvPr/>
            </p:nvSpPr>
            <p:spPr bwMode="auto">
              <a:xfrm>
                <a:off x="6022"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0" name="Rectangle 805"/>
              <p:cNvSpPr>
                <a:spLocks noChangeArrowheads="1"/>
              </p:cNvSpPr>
              <p:nvPr/>
            </p:nvSpPr>
            <p:spPr bwMode="auto">
              <a:xfrm>
                <a:off x="5980"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1" name="Rectangle 806"/>
              <p:cNvSpPr>
                <a:spLocks noChangeArrowheads="1"/>
              </p:cNvSpPr>
              <p:nvPr/>
            </p:nvSpPr>
            <p:spPr bwMode="auto">
              <a:xfrm>
                <a:off x="6022"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2" name="Rectangle 807"/>
              <p:cNvSpPr>
                <a:spLocks noChangeArrowheads="1"/>
              </p:cNvSpPr>
              <p:nvPr/>
            </p:nvSpPr>
            <p:spPr bwMode="auto">
              <a:xfrm>
                <a:off x="5980" y="2217"/>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3" name="Rectangle 808"/>
              <p:cNvSpPr>
                <a:spLocks noChangeArrowheads="1"/>
              </p:cNvSpPr>
              <p:nvPr/>
            </p:nvSpPr>
            <p:spPr bwMode="auto">
              <a:xfrm>
                <a:off x="6022" y="22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4" name="Rectangle 809"/>
              <p:cNvSpPr>
                <a:spLocks noChangeArrowheads="1"/>
              </p:cNvSpPr>
              <p:nvPr/>
            </p:nvSpPr>
            <p:spPr bwMode="auto">
              <a:xfrm>
                <a:off x="5870" y="2273"/>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5" name="Rectangle 810"/>
              <p:cNvSpPr>
                <a:spLocks noChangeArrowheads="1"/>
              </p:cNvSpPr>
              <p:nvPr/>
            </p:nvSpPr>
            <p:spPr bwMode="auto">
              <a:xfrm>
                <a:off x="5980" y="2273"/>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1"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7" name="Rectangle 813"/>
              <p:cNvSpPr>
                <a:spLocks noChangeArrowheads="1"/>
              </p:cNvSpPr>
              <p:nvPr/>
            </p:nvSpPr>
            <p:spPr bwMode="auto">
              <a:xfrm>
                <a:off x="6002" y="2329"/>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8" name="Rectangle 814"/>
              <p:cNvSpPr>
                <a:spLocks noChangeArrowheads="1"/>
              </p:cNvSpPr>
              <p:nvPr/>
            </p:nvSpPr>
            <p:spPr bwMode="auto">
              <a:xfrm>
                <a:off x="5936"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9" name="Rectangle 815"/>
              <p:cNvSpPr>
                <a:spLocks noChangeArrowheads="1"/>
              </p:cNvSpPr>
              <p:nvPr/>
            </p:nvSpPr>
            <p:spPr bwMode="auto">
              <a:xfrm>
                <a:off x="5980"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0" name="Rectangle 816"/>
              <p:cNvSpPr>
                <a:spLocks noChangeArrowheads="1"/>
              </p:cNvSpPr>
              <p:nvPr/>
            </p:nvSpPr>
            <p:spPr bwMode="auto">
              <a:xfrm>
                <a:off x="600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71" name="Rectangle 817"/>
              <p:cNvSpPr>
                <a:spLocks noChangeArrowheads="1"/>
              </p:cNvSpPr>
              <p:nvPr/>
            </p:nvSpPr>
            <p:spPr bwMode="auto">
              <a:xfrm>
                <a:off x="6022"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2" name="Rectangle 818"/>
              <p:cNvSpPr>
                <a:spLocks noChangeArrowheads="1"/>
              </p:cNvSpPr>
              <p:nvPr/>
            </p:nvSpPr>
            <p:spPr bwMode="auto">
              <a:xfrm>
                <a:off x="5936" y="2443"/>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73" name="Rectangle 819"/>
              <p:cNvSpPr>
                <a:spLocks noChangeArrowheads="1"/>
              </p:cNvSpPr>
              <p:nvPr/>
            </p:nvSpPr>
            <p:spPr bwMode="auto">
              <a:xfrm>
                <a:off x="602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4" name="Rectangle 820"/>
              <p:cNvSpPr>
                <a:spLocks noChangeArrowheads="1"/>
              </p:cNvSpPr>
              <p:nvPr/>
            </p:nvSpPr>
            <p:spPr bwMode="auto">
              <a:xfrm>
                <a:off x="6022"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5" name="Rectangle 821"/>
              <p:cNvSpPr>
                <a:spLocks noChangeArrowheads="1"/>
              </p:cNvSpPr>
              <p:nvPr/>
            </p:nvSpPr>
            <p:spPr bwMode="auto">
              <a:xfrm>
                <a:off x="5914" y="255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76" name="Rectangle 822"/>
              <p:cNvSpPr>
                <a:spLocks noChangeArrowheads="1"/>
              </p:cNvSpPr>
              <p:nvPr/>
            </p:nvSpPr>
            <p:spPr bwMode="auto">
              <a:xfrm>
                <a:off x="5980" y="255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7" name="Rectangle 823"/>
              <p:cNvSpPr>
                <a:spLocks noChangeArrowheads="1"/>
              </p:cNvSpPr>
              <p:nvPr/>
            </p:nvSpPr>
            <p:spPr bwMode="auto">
              <a:xfrm>
                <a:off x="6002" y="2555"/>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8" name="Rectangle 824"/>
              <p:cNvSpPr>
                <a:spLocks noChangeArrowheads="1"/>
              </p:cNvSpPr>
              <p:nvPr/>
            </p:nvSpPr>
            <p:spPr bwMode="auto">
              <a:xfrm>
                <a:off x="602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979" name="Rectangle 825"/>
              <p:cNvSpPr>
                <a:spLocks noChangeArrowheads="1"/>
              </p:cNvSpPr>
              <p:nvPr/>
            </p:nvSpPr>
            <p:spPr bwMode="auto">
              <a:xfrm>
                <a:off x="5958"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0" name="Rectangle 826"/>
              <p:cNvSpPr>
                <a:spLocks noChangeArrowheads="1"/>
              </p:cNvSpPr>
              <p:nvPr/>
            </p:nvSpPr>
            <p:spPr bwMode="auto">
              <a:xfrm>
                <a:off x="60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1" name="Rectangle 827"/>
              <p:cNvSpPr>
                <a:spLocks noChangeArrowheads="1"/>
              </p:cNvSpPr>
              <p:nvPr/>
            </p:nvSpPr>
            <p:spPr bwMode="auto">
              <a:xfrm>
                <a:off x="6000" y="272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2" name="Rectangle 828"/>
              <p:cNvSpPr>
                <a:spLocks noChangeArrowheads="1"/>
              </p:cNvSpPr>
              <p:nvPr/>
            </p:nvSpPr>
            <p:spPr bwMode="auto">
              <a:xfrm>
                <a:off x="593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3" name="Rectangle 829"/>
              <p:cNvSpPr>
                <a:spLocks noChangeArrowheads="1"/>
              </p:cNvSpPr>
              <p:nvPr/>
            </p:nvSpPr>
            <p:spPr bwMode="auto">
              <a:xfrm>
                <a:off x="5980"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4" name="Rectangle 830"/>
              <p:cNvSpPr>
                <a:spLocks noChangeArrowheads="1"/>
              </p:cNvSpPr>
              <p:nvPr/>
            </p:nvSpPr>
            <p:spPr bwMode="auto">
              <a:xfrm>
                <a:off x="6022"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5" name="Rectangle 831"/>
              <p:cNvSpPr>
                <a:spLocks noChangeArrowheads="1"/>
              </p:cNvSpPr>
              <p:nvPr/>
            </p:nvSpPr>
            <p:spPr bwMode="auto">
              <a:xfrm>
                <a:off x="5914" y="283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6" name="Rectangle 832"/>
              <p:cNvSpPr>
                <a:spLocks noChangeArrowheads="1"/>
              </p:cNvSpPr>
              <p:nvPr/>
            </p:nvSpPr>
            <p:spPr bwMode="auto">
              <a:xfrm>
                <a:off x="602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7" name="Rectangle 833"/>
              <p:cNvSpPr>
                <a:spLocks noChangeArrowheads="1"/>
              </p:cNvSpPr>
              <p:nvPr/>
            </p:nvSpPr>
            <p:spPr bwMode="auto">
              <a:xfrm>
                <a:off x="5914" y="289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8" name="Rectangle 834"/>
              <p:cNvSpPr>
                <a:spLocks noChangeArrowheads="1"/>
              </p:cNvSpPr>
              <p:nvPr/>
            </p:nvSpPr>
            <p:spPr bwMode="auto">
              <a:xfrm>
                <a:off x="5958"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9" name="Rectangle 835"/>
              <p:cNvSpPr>
                <a:spLocks noChangeArrowheads="1"/>
              </p:cNvSpPr>
              <p:nvPr/>
            </p:nvSpPr>
            <p:spPr bwMode="auto">
              <a:xfrm>
                <a:off x="5656"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0" name="Rectangle 836"/>
              <p:cNvSpPr>
                <a:spLocks noChangeArrowheads="1"/>
              </p:cNvSpPr>
              <p:nvPr/>
            </p:nvSpPr>
            <p:spPr bwMode="auto">
              <a:xfrm>
                <a:off x="580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1" name="Rectangle 837"/>
              <p:cNvSpPr>
                <a:spLocks noChangeArrowheads="1"/>
              </p:cNvSpPr>
              <p:nvPr/>
            </p:nvSpPr>
            <p:spPr bwMode="auto">
              <a:xfrm>
                <a:off x="5870"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2" name="Rectangle 838"/>
              <p:cNvSpPr>
                <a:spLocks noChangeArrowheads="1"/>
              </p:cNvSpPr>
              <p:nvPr/>
            </p:nvSpPr>
            <p:spPr bwMode="auto">
              <a:xfrm>
                <a:off x="5914"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3" name="Rectangle 839"/>
              <p:cNvSpPr>
                <a:spLocks noChangeArrowheads="1"/>
              </p:cNvSpPr>
              <p:nvPr/>
            </p:nvSpPr>
            <p:spPr bwMode="auto">
              <a:xfrm>
                <a:off x="6022"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4" name="Rectangle 840"/>
              <p:cNvSpPr>
                <a:spLocks noChangeArrowheads="1"/>
              </p:cNvSpPr>
              <p:nvPr/>
            </p:nvSpPr>
            <p:spPr bwMode="auto">
              <a:xfrm>
                <a:off x="5850"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5" name="Rectangle 841"/>
              <p:cNvSpPr>
                <a:spLocks noChangeArrowheads="1"/>
              </p:cNvSpPr>
              <p:nvPr/>
            </p:nvSpPr>
            <p:spPr bwMode="auto">
              <a:xfrm>
                <a:off x="6000"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6" name="Rectangle 842"/>
              <p:cNvSpPr>
                <a:spLocks noChangeArrowheads="1"/>
              </p:cNvSpPr>
              <p:nvPr/>
            </p:nvSpPr>
            <p:spPr bwMode="auto">
              <a:xfrm>
                <a:off x="6022"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7" name="Rectangle 843"/>
              <p:cNvSpPr>
                <a:spLocks noChangeArrowheads="1"/>
              </p:cNvSpPr>
              <p:nvPr/>
            </p:nvSpPr>
            <p:spPr bwMode="auto">
              <a:xfrm>
                <a:off x="5936"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8" name="Rectangle 844"/>
              <p:cNvSpPr>
                <a:spLocks noChangeArrowheads="1"/>
              </p:cNvSpPr>
              <p:nvPr/>
            </p:nvSpPr>
            <p:spPr bwMode="auto">
              <a:xfrm>
                <a:off x="598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9" name="Rectangle 845"/>
              <p:cNvSpPr>
                <a:spLocks noChangeArrowheads="1"/>
              </p:cNvSpPr>
              <p:nvPr/>
            </p:nvSpPr>
            <p:spPr bwMode="auto">
              <a:xfrm>
                <a:off x="602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0" name="Rectangle 846"/>
              <p:cNvSpPr>
                <a:spLocks noChangeArrowheads="1"/>
              </p:cNvSpPr>
              <p:nvPr/>
            </p:nvSpPr>
            <p:spPr bwMode="auto">
              <a:xfrm>
                <a:off x="585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1" name="Rectangle 847"/>
              <p:cNvSpPr>
                <a:spLocks noChangeArrowheads="1"/>
              </p:cNvSpPr>
              <p:nvPr/>
            </p:nvSpPr>
            <p:spPr bwMode="auto">
              <a:xfrm>
                <a:off x="5806"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2" name="Rectangle 848"/>
              <p:cNvSpPr>
                <a:spLocks noChangeArrowheads="1"/>
              </p:cNvSpPr>
              <p:nvPr/>
            </p:nvSpPr>
            <p:spPr bwMode="auto">
              <a:xfrm>
                <a:off x="5958"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3" name="Rectangle 849"/>
              <p:cNvSpPr>
                <a:spLocks noChangeArrowheads="1"/>
              </p:cNvSpPr>
              <p:nvPr/>
            </p:nvSpPr>
            <p:spPr bwMode="auto">
              <a:xfrm>
                <a:off x="598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4" name="Rectangle 850"/>
              <p:cNvSpPr>
                <a:spLocks noChangeArrowheads="1"/>
              </p:cNvSpPr>
              <p:nvPr/>
            </p:nvSpPr>
            <p:spPr bwMode="auto">
              <a:xfrm>
                <a:off x="5936"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5" name="Rectangle 851"/>
              <p:cNvSpPr>
                <a:spLocks noChangeArrowheads="1"/>
              </p:cNvSpPr>
              <p:nvPr/>
            </p:nvSpPr>
            <p:spPr bwMode="auto">
              <a:xfrm>
                <a:off x="589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6" name="Rectangle 852"/>
              <p:cNvSpPr>
                <a:spLocks noChangeArrowheads="1"/>
              </p:cNvSpPr>
              <p:nvPr/>
            </p:nvSpPr>
            <p:spPr bwMode="auto">
              <a:xfrm>
                <a:off x="602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7" name="Rectangle 853"/>
              <p:cNvSpPr>
                <a:spLocks noChangeArrowheads="1"/>
              </p:cNvSpPr>
              <p:nvPr/>
            </p:nvSpPr>
            <p:spPr bwMode="auto">
              <a:xfrm>
                <a:off x="585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8" name="Rectangle 854"/>
              <p:cNvSpPr>
                <a:spLocks noChangeArrowheads="1"/>
              </p:cNvSpPr>
              <p:nvPr/>
            </p:nvSpPr>
            <p:spPr bwMode="auto">
              <a:xfrm>
                <a:off x="6022"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9" name="Rectangle 855"/>
              <p:cNvSpPr>
                <a:spLocks noChangeArrowheads="1"/>
              </p:cNvSpPr>
              <p:nvPr/>
            </p:nvSpPr>
            <p:spPr bwMode="auto">
              <a:xfrm>
                <a:off x="5936"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0" name="Rectangle 856"/>
              <p:cNvSpPr>
                <a:spLocks noChangeArrowheads="1"/>
              </p:cNvSpPr>
              <p:nvPr/>
            </p:nvSpPr>
            <p:spPr bwMode="auto">
              <a:xfrm>
                <a:off x="5828"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1" name="Rectangle 857"/>
              <p:cNvSpPr>
                <a:spLocks noChangeArrowheads="1"/>
              </p:cNvSpPr>
              <p:nvPr/>
            </p:nvSpPr>
            <p:spPr bwMode="auto">
              <a:xfrm>
                <a:off x="5892"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2" name="Rectangle 858"/>
              <p:cNvSpPr>
                <a:spLocks noChangeArrowheads="1"/>
              </p:cNvSpPr>
              <p:nvPr/>
            </p:nvSpPr>
            <p:spPr bwMode="auto">
              <a:xfrm>
                <a:off x="589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3" name="Rectangle 859"/>
              <p:cNvSpPr>
                <a:spLocks noChangeArrowheads="1"/>
              </p:cNvSpPr>
              <p:nvPr/>
            </p:nvSpPr>
            <p:spPr bwMode="auto">
              <a:xfrm>
                <a:off x="602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4" name="Rectangle 860"/>
              <p:cNvSpPr>
                <a:spLocks noChangeArrowheads="1"/>
              </p:cNvSpPr>
              <p:nvPr/>
            </p:nvSpPr>
            <p:spPr bwMode="auto">
              <a:xfrm>
                <a:off x="5936"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5" name="Rectangle 861"/>
              <p:cNvSpPr>
                <a:spLocks noChangeArrowheads="1"/>
              </p:cNvSpPr>
              <p:nvPr/>
            </p:nvSpPr>
            <p:spPr bwMode="auto">
              <a:xfrm>
                <a:off x="5850"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6" name="Rectangle 862"/>
              <p:cNvSpPr>
                <a:spLocks noChangeArrowheads="1"/>
              </p:cNvSpPr>
              <p:nvPr/>
            </p:nvSpPr>
            <p:spPr bwMode="auto">
              <a:xfrm>
                <a:off x="5784"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7" name="Rectangle 863"/>
              <p:cNvSpPr>
                <a:spLocks noChangeArrowheads="1"/>
              </p:cNvSpPr>
              <p:nvPr/>
            </p:nvSpPr>
            <p:spPr bwMode="auto">
              <a:xfrm>
                <a:off x="589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8" name="Rectangle 864"/>
              <p:cNvSpPr>
                <a:spLocks noChangeArrowheads="1"/>
              </p:cNvSpPr>
              <p:nvPr/>
            </p:nvSpPr>
            <p:spPr bwMode="auto">
              <a:xfrm>
                <a:off x="602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9" name="Rectangle 865"/>
              <p:cNvSpPr>
                <a:spLocks noChangeArrowheads="1"/>
              </p:cNvSpPr>
              <p:nvPr/>
            </p:nvSpPr>
            <p:spPr bwMode="auto">
              <a:xfrm>
                <a:off x="6022" y="34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0" name="Rectangle 866"/>
              <p:cNvSpPr>
                <a:spLocks noChangeArrowheads="1"/>
              </p:cNvSpPr>
              <p:nvPr/>
            </p:nvSpPr>
            <p:spPr bwMode="auto">
              <a:xfrm>
                <a:off x="589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1" name="Rectangle 867"/>
              <p:cNvSpPr>
                <a:spLocks noChangeArrowheads="1"/>
              </p:cNvSpPr>
              <p:nvPr/>
            </p:nvSpPr>
            <p:spPr bwMode="auto">
              <a:xfrm>
                <a:off x="602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2" name="Rectangle 868"/>
              <p:cNvSpPr>
                <a:spLocks noChangeArrowheads="1"/>
              </p:cNvSpPr>
              <p:nvPr/>
            </p:nvSpPr>
            <p:spPr bwMode="auto">
              <a:xfrm>
                <a:off x="5914" y="356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3" name="Rectangle 869"/>
              <p:cNvSpPr>
                <a:spLocks noChangeArrowheads="1"/>
              </p:cNvSpPr>
              <p:nvPr/>
            </p:nvSpPr>
            <p:spPr bwMode="auto">
              <a:xfrm>
                <a:off x="5892" y="367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4" name="Rectangle 870"/>
              <p:cNvSpPr>
                <a:spLocks noChangeArrowheads="1"/>
              </p:cNvSpPr>
              <p:nvPr/>
            </p:nvSpPr>
            <p:spPr bwMode="auto">
              <a:xfrm>
                <a:off x="6022" y="362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vert="horz" wrap="square" lIns="91440" tIns="45720" rIns="91440" bIns="45720" numCol="1" anchor="t" anchorCtr="0" compatLnSpc="1"/>
              <a:lstStyle/>
              <a:p>
                <a:endParaRPr lang="zh-CN" altLang="en-US"/>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vert="horz" wrap="square" lIns="91440" tIns="45720" rIns="91440" bIns="45720" numCol="1" anchor="t" anchorCtr="0" compatLnSpc="1"/>
              <a:lstStyle/>
              <a:p>
                <a:endParaRPr lang="zh-CN" altLang="en-US"/>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vert="horz" wrap="square" lIns="91440" tIns="45720" rIns="91440" bIns="45720" numCol="1" anchor="t" anchorCtr="0" compatLnSpc="1"/>
              <a:lstStyle/>
              <a:p>
                <a:endParaRPr lang="zh-CN" altLang="en-US"/>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vert="horz" wrap="square" lIns="91440" tIns="45720" rIns="91440" bIns="45720" numCol="1" anchor="t" anchorCtr="0" compatLnSpc="1"/>
              <a:lstStyle/>
              <a:p>
                <a:endParaRPr lang="zh-CN" altLang="en-US"/>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vert="horz" wrap="square" lIns="91440" tIns="45720" rIns="91440" bIns="45720" numCol="1" anchor="t" anchorCtr="0" compatLnSpc="1"/>
              <a:lstStyle/>
              <a:p>
                <a:endParaRPr lang="zh-CN" altLang="en-US"/>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vert="horz" wrap="square" lIns="91440" tIns="45720" rIns="91440" bIns="45720" numCol="1" anchor="t" anchorCtr="0" compatLnSpc="1"/>
              <a:lstStyle/>
              <a:p>
                <a:endParaRPr lang="zh-CN" altLang="en-US"/>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vert="horz" wrap="square" lIns="91440" tIns="45720" rIns="91440" bIns="45720" numCol="1" anchor="t" anchorCtr="0" compatLnSpc="1"/>
              <a:lstStyle/>
              <a:p>
                <a:endParaRPr lang="zh-CN" altLang="en-US"/>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vert="horz" wrap="square" lIns="91440" tIns="45720" rIns="91440" bIns="45720" numCol="1" anchor="t" anchorCtr="0" compatLnSpc="1"/>
              <a:lstStyle/>
              <a:p>
                <a:endParaRPr lang="zh-CN" altLang="en-US"/>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vert="horz" wrap="square" lIns="91440" tIns="45720" rIns="91440" bIns="45720" numCol="1" anchor="t" anchorCtr="0" compatLnSpc="1"/>
              <a:lstStyle/>
              <a:p>
                <a:endParaRPr lang="zh-CN" altLang="en-US"/>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vert="horz" wrap="square" lIns="91440" tIns="45720" rIns="91440" bIns="45720" numCol="1" anchor="t" anchorCtr="0" compatLnSpc="1"/>
              <a:lstStyle/>
              <a:p>
                <a:endParaRPr lang="zh-CN" altLang="en-US"/>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1103" name="Rectangle 949"/>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8" name="Rectangle 954"/>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vert="horz" wrap="square" lIns="91440" tIns="45720" rIns="91440" bIns="45720" numCol="1" anchor="t" anchorCtr="0" compatLnSpc="1"/>
              <a:lstStyle/>
              <a:p>
                <a:endParaRPr lang="zh-CN" altLang="en-US"/>
              </a:p>
            </p:txBody>
          </p:sp>
          <p:sp>
            <p:nvSpPr>
              <p:cNvPr id="1110" name="Rectangle 956"/>
              <p:cNvSpPr>
                <a:spLocks noChangeArrowheads="1"/>
              </p:cNvSpPr>
              <p:nvPr/>
            </p:nvSpPr>
            <p:spPr bwMode="auto">
              <a:xfrm>
                <a:off x="481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1" name="Rectangle 957"/>
              <p:cNvSpPr>
                <a:spLocks noChangeArrowheads="1"/>
              </p:cNvSpPr>
              <p:nvPr/>
            </p:nvSpPr>
            <p:spPr bwMode="auto">
              <a:xfrm>
                <a:off x="48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2" name="Rectangle 958"/>
              <p:cNvSpPr>
                <a:spLocks noChangeArrowheads="1"/>
              </p:cNvSpPr>
              <p:nvPr/>
            </p:nvSpPr>
            <p:spPr bwMode="auto">
              <a:xfrm>
                <a:off x="48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3" name="Rectangle 959"/>
              <p:cNvSpPr>
                <a:spLocks noChangeArrowheads="1"/>
              </p:cNvSpPr>
              <p:nvPr/>
            </p:nvSpPr>
            <p:spPr bwMode="auto">
              <a:xfrm>
                <a:off x="49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4" name="Rectangle 960"/>
              <p:cNvSpPr>
                <a:spLocks noChangeArrowheads="1"/>
              </p:cNvSpPr>
              <p:nvPr/>
            </p:nvSpPr>
            <p:spPr bwMode="auto">
              <a:xfrm>
                <a:off x="492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5" name="Rectangle 961"/>
              <p:cNvSpPr>
                <a:spLocks noChangeArrowheads="1"/>
              </p:cNvSpPr>
              <p:nvPr/>
            </p:nvSpPr>
            <p:spPr bwMode="auto">
              <a:xfrm>
                <a:off x="481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6" name="Rectangle 962"/>
              <p:cNvSpPr>
                <a:spLocks noChangeArrowheads="1"/>
              </p:cNvSpPr>
              <p:nvPr/>
            </p:nvSpPr>
            <p:spPr bwMode="auto">
              <a:xfrm>
                <a:off x="4834"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7" name="Rectangle 963"/>
              <p:cNvSpPr>
                <a:spLocks noChangeArrowheads="1"/>
              </p:cNvSpPr>
              <p:nvPr/>
            </p:nvSpPr>
            <p:spPr bwMode="auto">
              <a:xfrm>
                <a:off x="4814"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8" name="Rectangle 964"/>
              <p:cNvSpPr>
                <a:spLocks noChangeArrowheads="1"/>
              </p:cNvSpPr>
              <p:nvPr/>
            </p:nvSpPr>
            <p:spPr bwMode="auto">
              <a:xfrm>
                <a:off x="4856"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9" name="Rectangle 965"/>
              <p:cNvSpPr>
                <a:spLocks noChangeArrowheads="1"/>
              </p:cNvSpPr>
              <p:nvPr/>
            </p:nvSpPr>
            <p:spPr bwMode="auto">
              <a:xfrm>
                <a:off x="492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0" name="Rectangle 966"/>
              <p:cNvSpPr>
                <a:spLocks noChangeArrowheads="1"/>
              </p:cNvSpPr>
              <p:nvPr/>
            </p:nvSpPr>
            <p:spPr bwMode="auto">
              <a:xfrm>
                <a:off x="481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1" name="Rectangle 967"/>
              <p:cNvSpPr>
                <a:spLocks noChangeArrowheads="1"/>
              </p:cNvSpPr>
              <p:nvPr/>
            </p:nvSpPr>
            <p:spPr bwMode="auto">
              <a:xfrm>
                <a:off x="4834"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2" name="Rectangle 968"/>
              <p:cNvSpPr>
                <a:spLocks noChangeArrowheads="1"/>
              </p:cNvSpPr>
              <p:nvPr/>
            </p:nvSpPr>
            <p:spPr bwMode="auto">
              <a:xfrm>
                <a:off x="4878" y="110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3" name="Rectangle 969"/>
              <p:cNvSpPr>
                <a:spLocks noChangeArrowheads="1"/>
              </p:cNvSpPr>
              <p:nvPr/>
            </p:nvSpPr>
            <p:spPr bwMode="auto">
              <a:xfrm>
                <a:off x="4834"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4" name="Rectangle 970"/>
              <p:cNvSpPr>
                <a:spLocks noChangeArrowheads="1"/>
              </p:cNvSpPr>
              <p:nvPr/>
            </p:nvSpPr>
            <p:spPr bwMode="auto">
              <a:xfrm>
                <a:off x="48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5" name="Rectangle 971"/>
              <p:cNvSpPr>
                <a:spLocks noChangeArrowheads="1"/>
              </p:cNvSpPr>
              <p:nvPr/>
            </p:nvSpPr>
            <p:spPr bwMode="auto">
              <a:xfrm>
                <a:off x="492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6" name="Rectangle 972"/>
              <p:cNvSpPr>
                <a:spLocks noChangeArrowheads="1"/>
              </p:cNvSpPr>
              <p:nvPr/>
            </p:nvSpPr>
            <p:spPr bwMode="auto">
              <a:xfrm>
                <a:off x="481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7" name="Rectangle 973"/>
              <p:cNvSpPr>
                <a:spLocks noChangeArrowheads="1"/>
              </p:cNvSpPr>
              <p:nvPr/>
            </p:nvSpPr>
            <p:spPr bwMode="auto">
              <a:xfrm>
                <a:off x="485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8" name="Rectangle 974"/>
              <p:cNvSpPr>
                <a:spLocks noChangeArrowheads="1"/>
              </p:cNvSpPr>
              <p:nvPr/>
            </p:nvSpPr>
            <p:spPr bwMode="auto">
              <a:xfrm>
                <a:off x="483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29" name="Rectangle 975"/>
              <p:cNvSpPr>
                <a:spLocks noChangeArrowheads="1"/>
              </p:cNvSpPr>
              <p:nvPr/>
            </p:nvSpPr>
            <p:spPr bwMode="auto">
              <a:xfrm>
                <a:off x="4878"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0" name="Rectangle 976"/>
              <p:cNvSpPr>
                <a:spLocks noChangeArrowheads="1"/>
              </p:cNvSpPr>
              <p:nvPr/>
            </p:nvSpPr>
            <p:spPr bwMode="auto">
              <a:xfrm>
                <a:off x="4920"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1" name="Rectangle 977"/>
              <p:cNvSpPr>
                <a:spLocks noChangeArrowheads="1"/>
              </p:cNvSpPr>
              <p:nvPr/>
            </p:nvSpPr>
            <p:spPr bwMode="auto">
              <a:xfrm>
                <a:off x="481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2" name="Rectangle 978"/>
              <p:cNvSpPr>
                <a:spLocks noChangeArrowheads="1"/>
              </p:cNvSpPr>
              <p:nvPr/>
            </p:nvSpPr>
            <p:spPr bwMode="auto">
              <a:xfrm>
                <a:off x="4856"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3" name="Rectangle 979"/>
              <p:cNvSpPr>
                <a:spLocks noChangeArrowheads="1"/>
              </p:cNvSpPr>
              <p:nvPr/>
            </p:nvSpPr>
            <p:spPr bwMode="auto">
              <a:xfrm>
                <a:off x="48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4" name="Rectangle 980"/>
              <p:cNvSpPr>
                <a:spLocks noChangeArrowheads="1"/>
              </p:cNvSpPr>
              <p:nvPr/>
            </p:nvSpPr>
            <p:spPr bwMode="auto">
              <a:xfrm>
                <a:off x="49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5" name="Rectangle 981"/>
              <p:cNvSpPr>
                <a:spLocks noChangeArrowheads="1"/>
              </p:cNvSpPr>
              <p:nvPr/>
            </p:nvSpPr>
            <p:spPr bwMode="auto">
              <a:xfrm>
                <a:off x="4834" y="14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6" name="Rectangle 982"/>
              <p:cNvSpPr>
                <a:spLocks noChangeArrowheads="1"/>
              </p:cNvSpPr>
              <p:nvPr/>
            </p:nvSpPr>
            <p:spPr bwMode="auto">
              <a:xfrm>
                <a:off x="487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7" name="Rectangle 983"/>
              <p:cNvSpPr>
                <a:spLocks noChangeArrowheads="1"/>
              </p:cNvSpPr>
              <p:nvPr/>
            </p:nvSpPr>
            <p:spPr bwMode="auto">
              <a:xfrm>
                <a:off x="4814"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8" name="Rectangle 984"/>
              <p:cNvSpPr>
                <a:spLocks noChangeArrowheads="1"/>
              </p:cNvSpPr>
              <p:nvPr/>
            </p:nvSpPr>
            <p:spPr bwMode="auto">
              <a:xfrm>
                <a:off x="48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9" name="Rectangle 985"/>
              <p:cNvSpPr>
                <a:spLocks noChangeArrowheads="1"/>
              </p:cNvSpPr>
              <p:nvPr/>
            </p:nvSpPr>
            <p:spPr bwMode="auto">
              <a:xfrm>
                <a:off x="492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0" name="Rectangle 986"/>
              <p:cNvSpPr>
                <a:spLocks noChangeArrowheads="1"/>
              </p:cNvSpPr>
              <p:nvPr/>
            </p:nvSpPr>
            <p:spPr bwMode="auto">
              <a:xfrm>
                <a:off x="481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1" name="Rectangle 987"/>
              <p:cNvSpPr>
                <a:spLocks noChangeArrowheads="1"/>
              </p:cNvSpPr>
              <p:nvPr/>
            </p:nvSpPr>
            <p:spPr bwMode="auto">
              <a:xfrm>
                <a:off x="4834"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2" name="Rectangle 988"/>
              <p:cNvSpPr>
                <a:spLocks noChangeArrowheads="1"/>
              </p:cNvSpPr>
              <p:nvPr/>
            </p:nvSpPr>
            <p:spPr bwMode="auto">
              <a:xfrm>
                <a:off x="4814"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3" name="Rectangle 989"/>
              <p:cNvSpPr>
                <a:spLocks noChangeArrowheads="1"/>
              </p:cNvSpPr>
              <p:nvPr/>
            </p:nvSpPr>
            <p:spPr bwMode="auto">
              <a:xfrm>
                <a:off x="4856"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4" name="Rectangle 990"/>
              <p:cNvSpPr>
                <a:spLocks noChangeArrowheads="1"/>
              </p:cNvSpPr>
              <p:nvPr/>
            </p:nvSpPr>
            <p:spPr bwMode="auto">
              <a:xfrm>
                <a:off x="4920"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5" name="Rectangle 991"/>
              <p:cNvSpPr>
                <a:spLocks noChangeArrowheads="1"/>
              </p:cNvSpPr>
              <p:nvPr/>
            </p:nvSpPr>
            <p:spPr bwMode="auto">
              <a:xfrm>
                <a:off x="483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6" name="Rectangle 992"/>
              <p:cNvSpPr>
                <a:spLocks noChangeArrowheads="1"/>
              </p:cNvSpPr>
              <p:nvPr/>
            </p:nvSpPr>
            <p:spPr bwMode="auto">
              <a:xfrm>
                <a:off x="4834"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7" name="Rectangle 993"/>
              <p:cNvSpPr>
                <a:spLocks noChangeArrowheads="1"/>
              </p:cNvSpPr>
              <p:nvPr/>
            </p:nvSpPr>
            <p:spPr bwMode="auto">
              <a:xfrm>
                <a:off x="4878"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8" name="Rectangle 994"/>
              <p:cNvSpPr>
                <a:spLocks noChangeArrowheads="1"/>
              </p:cNvSpPr>
              <p:nvPr/>
            </p:nvSpPr>
            <p:spPr bwMode="auto">
              <a:xfrm>
                <a:off x="492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9" name="Rectangle 995"/>
              <p:cNvSpPr>
                <a:spLocks noChangeArrowheads="1"/>
              </p:cNvSpPr>
              <p:nvPr/>
            </p:nvSpPr>
            <p:spPr bwMode="auto">
              <a:xfrm>
                <a:off x="481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0" name="Rectangle 996"/>
              <p:cNvSpPr>
                <a:spLocks noChangeArrowheads="1"/>
              </p:cNvSpPr>
              <p:nvPr/>
            </p:nvSpPr>
            <p:spPr bwMode="auto">
              <a:xfrm>
                <a:off x="485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1" name="Rectangle 997"/>
              <p:cNvSpPr>
                <a:spLocks noChangeArrowheads="1"/>
              </p:cNvSpPr>
              <p:nvPr/>
            </p:nvSpPr>
            <p:spPr bwMode="auto">
              <a:xfrm>
                <a:off x="4900"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2" name="Rectangle 998"/>
              <p:cNvSpPr>
                <a:spLocks noChangeArrowheads="1"/>
              </p:cNvSpPr>
              <p:nvPr/>
            </p:nvSpPr>
            <p:spPr bwMode="auto">
              <a:xfrm>
                <a:off x="4814"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3" name="Rectangle 999"/>
              <p:cNvSpPr>
                <a:spLocks noChangeArrowheads="1"/>
              </p:cNvSpPr>
              <p:nvPr/>
            </p:nvSpPr>
            <p:spPr bwMode="auto">
              <a:xfrm>
                <a:off x="487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4" name="Rectangle 1000"/>
              <p:cNvSpPr>
                <a:spLocks noChangeArrowheads="1"/>
              </p:cNvSpPr>
              <p:nvPr/>
            </p:nvSpPr>
            <p:spPr bwMode="auto">
              <a:xfrm>
                <a:off x="48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5" name="Rectangle 1001"/>
              <p:cNvSpPr>
                <a:spLocks noChangeArrowheads="1"/>
              </p:cNvSpPr>
              <p:nvPr/>
            </p:nvSpPr>
            <p:spPr bwMode="auto">
              <a:xfrm>
                <a:off x="490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6" name="Rectangle 1002"/>
              <p:cNvSpPr>
                <a:spLocks noChangeArrowheads="1"/>
              </p:cNvSpPr>
              <p:nvPr/>
            </p:nvSpPr>
            <p:spPr bwMode="auto">
              <a:xfrm>
                <a:off x="492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7" name="Rectangle 1003"/>
              <p:cNvSpPr>
                <a:spLocks noChangeArrowheads="1"/>
              </p:cNvSpPr>
              <p:nvPr/>
            </p:nvSpPr>
            <p:spPr bwMode="auto">
              <a:xfrm>
                <a:off x="4814"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8" name="Rectangle 1004"/>
              <p:cNvSpPr>
                <a:spLocks noChangeArrowheads="1"/>
              </p:cNvSpPr>
              <p:nvPr/>
            </p:nvSpPr>
            <p:spPr bwMode="auto">
              <a:xfrm>
                <a:off x="483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9" name="Rectangle 1005"/>
              <p:cNvSpPr>
                <a:spLocks noChangeArrowheads="1"/>
              </p:cNvSpPr>
              <p:nvPr/>
            </p:nvSpPr>
            <p:spPr bwMode="auto">
              <a:xfrm>
                <a:off x="48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0" name="Rectangle 1006"/>
              <p:cNvSpPr>
                <a:spLocks noChangeArrowheads="1"/>
              </p:cNvSpPr>
              <p:nvPr/>
            </p:nvSpPr>
            <p:spPr bwMode="auto">
              <a:xfrm>
                <a:off x="492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1" name="Rectangle 1007"/>
              <p:cNvSpPr>
                <a:spLocks noChangeArrowheads="1"/>
              </p:cNvSpPr>
              <p:nvPr/>
            </p:nvSpPr>
            <p:spPr bwMode="auto">
              <a:xfrm>
                <a:off x="481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2" name="Rectangle 1008"/>
              <p:cNvSpPr>
                <a:spLocks noChangeArrowheads="1"/>
              </p:cNvSpPr>
              <p:nvPr/>
            </p:nvSpPr>
            <p:spPr bwMode="auto">
              <a:xfrm>
                <a:off x="485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3" name="Rectangle 1009"/>
              <p:cNvSpPr>
                <a:spLocks noChangeArrowheads="1"/>
              </p:cNvSpPr>
              <p:nvPr/>
            </p:nvSpPr>
            <p:spPr bwMode="auto">
              <a:xfrm>
                <a:off x="483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4" name="Rectangle 1010"/>
              <p:cNvSpPr>
                <a:spLocks noChangeArrowheads="1"/>
              </p:cNvSpPr>
              <p:nvPr/>
            </p:nvSpPr>
            <p:spPr bwMode="auto">
              <a:xfrm>
                <a:off x="487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5" name="Rectangle 1011"/>
              <p:cNvSpPr>
                <a:spLocks noChangeArrowheads="1"/>
              </p:cNvSpPr>
              <p:nvPr/>
            </p:nvSpPr>
            <p:spPr bwMode="auto">
              <a:xfrm>
                <a:off x="4814" y="2117"/>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2"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7" name="Rectangle 1014"/>
              <p:cNvSpPr>
                <a:spLocks noChangeArrowheads="1"/>
              </p:cNvSpPr>
              <p:nvPr/>
            </p:nvSpPr>
            <p:spPr bwMode="auto">
              <a:xfrm>
                <a:off x="49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8" name="Rectangle 1015"/>
              <p:cNvSpPr>
                <a:spLocks noChangeArrowheads="1"/>
              </p:cNvSpPr>
              <p:nvPr/>
            </p:nvSpPr>
            <p:spPr bwMode="auto">
              <a:xfrm>
                <a:off x="49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69" name="Rectangle 1016"/>
              <p:cNvSpPr>
                <a:spLocks noChangeArrowheads="1"/>
              </p:cNvSpPr>
              <p:nvPr/>
            </p:nvSpPr>
            <p:spPr bwMode="auto">
              <a:xfrm>
                <a:off x="5008"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0" name="Rectangle 1017"/>
              <p:cNvSpPr>
                <a:spLocks noChangeArrowheads="1"/>
              </p:cNvSpPr>
              <p:nvPr/>
            </p:nvSpPr>
            <p:spPr bwMode="auto">
              <a:xfrm>
                <a:off x="503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1" name="Rectangle 1018"/>
              <p:cNvSpPr>
                <a:spLocks noChangeArrowheads="1"/>
              </p:cNvSpPr>
              <p:nvPr/>
            </p:nvSpPr>
            <p:spPr bwMode="auto">
              <a:xfrm>
                <a:off x="505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2" name="Rectangle 1019"/>
              <p:cNvSpPr>
                <a:spLocks noChangeArrowheads="1"/>
              </p:cNvSpPr>
              <p:nvPr/>
            </p:nvSpPr>
            <p:spPr bwMode="auto">
              <a:xfrm>
                <a:off x="494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3" name="Rectangle 1020"/>
              <p:cNvSpPr>
                <a:spLocks noChangeArrowheads="1"/>
              </p:cNvSpPr>
              <p:nvPr/>
            </p:nvSpPr>
            <p:spPr bwMode="auto">
              <a:xfrm>
                <a:off x="4986"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4" name="Rectangle 1021"/>
              <p:cNvSpPr>
                <a:spLocks noChangeArrowheads="1"/>
              </p:cNvSpPr>
              <p:nvPr/>
            </p:nvSpPr>
            <p:spPr bwMode="auto">
              <a:xfrm>
                <a:off x="5030"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5" name="Rectangle 1022"/>
              <p:cNvSpPr>
                <a:spLocks noChangeArrowheads="1"/>
              </p:cNvSpPr>
              <p:nvPr/>
            </p:nvSpPr>
            <p:spPr bwMode="auto">
              <a:xfrm>
                <a:off x="4964"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76" name="Rectangle 1023"/>
              <p:cNvSpPr>
                <a:spLocks noChangeArrowheads="1"/>
              </p:cNvSpPr>
              <p:nvPr/>
            </p:nvSpPr>
            <p:spPr bwMode="auto">
              <a:xfrm>
                <a:off x="505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7" name="Rectangle 1024"/>
              <p:cNvSpPr>
                <a:spLocks noChangeArrowheads="1"/>
              </p:cNvSpPr>
              <p:nvPr/>
            </p:nvSpPr>
            <p:spPr bwMode="auto">
              <a:xfrm>
                <a:off x="494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8" name="Rectangle 1025"/>
              <p:cNvSpPr>
                <a:spLocks noChangeArrowheads="1"/>
              </p:cNvSpPr>
              <p:nvPr/>
            </p:nvSpPr>
            <p:spPr bwMode="auto">
              <a:xfrm>
                <a:off x="5008"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9" name="Rectangle 1026"/>
              <p:cNvSpPr>
                <a:spLocks noChangeArrowheads="1"/>
              </p:cNvSpPr>
              <p:nvPr/>
            </p:nvSpPr>
            <p:spPr bwMode="auto">
              <a:xfrm>
                <a:off x="5050"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80" name="Rectangle 1027"/>
              <p:cNvSpPr>
                <a:spLocks noChangeArrowheads="1"/>
              </p:cNvSpPr>
              <p:nvPr/>
            </p:nvSpPr>
            <p:spPr bwMode="auto">
              <a:xfrm>
                <a:off x="49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1" name="Rectangle 1028"/>
              <p:cNvSpPr>
                <a:spLocks noChangeArrowheads="1"/>
              </p:cNvSpPr>
              <p:nvPr/>
            </p:nvSpPr>
            <p:spPr bwMode="auto">
              <a:xfrm>
                <a:off x="4964"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2" name="Rectangle 1029"/>
              <p:cNvSpPr>
                <a:spLocks noChangeArrowheads="1"/>
              </p:cNvSpPr>
              <p:nvPr/>
            </p:nvSpPr>
            <p:spPr bwMode="auto">
              <a:xfrm>
                <a:off x="5008"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3" name="Rectangle 1030"/>
              <p:cNvSpPr>
                <a:spLocks noChangeArrowheads="1"/>
              </p:cNvSpPr>
              <p:nvPr/>
            </p:nvSpPr>
            <p:spPr bwMode="auto">
              <a:xfrm>
                <a:off x="505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4" name="Rectangle 1031"/>
              <p:cNvSpPr>
                <a:spLocks noChangeArrowheads="1"/>
              </p:cNvSpPr>
              <p:nvPr/>
            </p:nvSpPr>
            <p:spPr bwMode="auto">
              <a:xfrm>
                <a:off x="494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5" name="Rectangle 1032"/>
              <p:cNvSpPr>
                <a:spLocks noChangeArrowheads="1"/>
              </p:cNvSpPr>
              <p:nvPr/>
            </p:nvSpPr>
            <p:spPr bwMode="auto">
              <a:xfrm>
                <a:off x="498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6" name="Rectangle 1033"/>
              <p:cNvSpPr>
                <a:spLocks noChangeArrowheads="1"/>
              </p:cNvSpPr>
              <p:nvPr/>
            </p:nvSpPr>
            <p:spPr bwMode="auto">
              <a:xfrm>
                <a:off x="49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787" name="Rectangle 1034"/>
              <p:cNvSpPr>
                <a:spLocks noChangeArrowheads="1"/>
              </p:cNvSpPr>
              <p:nvPr/>
            </p:nvSpPr>
            <p:spPr bwMode="auto">
              <a:xfrm>
                <a:off x="503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788" name="Rectangle 1035"/>
              <p:cNvSpPr>
                <a:spLocks noChangeArrowheads="1"/>
              </p:cNvSpPr>
              <p:nvPr/>
            </p:nvSpPr>
            <p:spPr bwMode="auto">
              <a:xfrm>
                <a:off x="494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9" name="Rectangle 1036"/>
              <p:cNvSpPr>
                <a:spLocks noChangeArrowheads="1"/>
              </p:cNvSpPr>
              <p:nvPr/>
            </p:nvSpPr>
            <p:spPr bwMode="auto">
              <a:xfrm>
                <a:off x="49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0" name="Rectangle 1037"/>
              <p:cNvSpPr>
                <a:spLocks noChangeArrowheads="1"/>
              </p:cNvSpPr>
              <p:nvPr/>
            </p:nvSpPr>
            <p:spPr bwMode="auto">
              <a:xfrm>
                <a:off x="5008"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1" name="Rectangle 1038"/>
              <p:cNvSpPr>
                <a:spLocks noChangeArrowheads="1"/>
              </p:cNvSpPr>
              <p:nvPr/>
            </p:nvSpPr>
            <p:spPr bwMode="auto">
              <a:xfrm>
                <a:off x="5050"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92" name="Rectangle 1039"/>
              <p:cNvSpPr>
                <a:spLocks noChangeArrowheads="1"/>
              </p:cNvSpPr>
              <p:nvPr/>
            </p:nvSpPr>
            <p:spPr bwMode="auto">
              <a:xfrm>
                <a:off x="49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3" name="Rectangle 1040"/>
              <p:cNvSpPr>
                <a:spLocks noChangeArrowheads="1"/>
              </p:cNvSpPr>
              <p:nvPr/>
            </p:nvSpPr>
            <p:spPr bwMode="auto">
              <a:xfrm>
                <a:off x="5008"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4" name="Rectangle 1041"/>
              <p:cNvSpPr>
                <a:spLocks noChangeArrowheads="1"/>
              </p:cNvSpPr>
              <p:nvPr/>
            </p:nvSpPr>
            <p:spPr bwMode="auto">
              <a:xfrm>
                <a:off x="4944" y="1442"/>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5" name="Rectangle 1042"/>
              <p:cNvSpPr>
                <a:spLocks noChangeArrowheads="1"/>
              </p:cNvSpPr>
              <p:nvPr/>
            </p:nvSpPr>
            <p:spPr bwMode="auto">
              <a:xfrm>
                <a:off x="500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6" name="Rectangle 1043"/>
              <p:cNvSpPr>
                <a:spLocks noChangeArrowheads="1"/>
              </p:cNvSpPr>
              <p:nvPr/>
            </p:nvSpPr>
            <p:spPr bwMode="auto">
              <a:xfrm>
                <a:off x="5008"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7" name="Rectangle 1044"/>
              <p:cNvSpPr>
                <a:spLocks noChangeArrowheads="1"/>
              </p:cNvSpPr>
              <p:nvPr/>
            </p:nvSpPr>
            <p:spPr bwMode="auto">
              <a:xfrm>
                <a:off x="505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8" name="Rectangle 1045"/>
              <p:cNvSpPr>
                <a:spLocks noChangeArrowheads="1"/>
              </p:cNvSpPr>
              <p:nvPr/>
            </p:nvSpPr>
            <p:spPr bwMode="auto">
              <a:xfrm>
                <a:off x="4900" y="1554"/>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99" name="Rectangle 1046"/>
              <p:cNvSpPr>
                <a:spLocks noChangeArrowheads="1"/>
              </p:cNvSpPr>
              <p:nvPr/>
            </p:nvSpPr>
            <p:spPr bwMode="auto">
              <a:xfrm>
                <a:off x="5008"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0" name="Rectangle 1047"/>
              <p:cNvSpPr>
                <a:spLocks noChangeArrowheads="1"/>
              </p:cNvSpPr>
              <p:nvPr/>
            </p:nvSpPr>
            <p:spPr bwMode="auto">
              <a:xfrm>
                <a:off x="5050"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1" name="Rectangle 1048"/>
              <p:cNvSpPr>
                <a:spLocks noChangeArrowheads="1"/>
              </p:cNvSpPr>
              <p:nvPr/>
            </p:nvSpPr>
            <p:spPr bwMode="auto">
              <a:xfrm>
                <a:off x="4964"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2" name="Rectangle 1049"/>
              <p:cNvSpPr>
                <a:spLocks noChangeArrowheads="1"/>
              </p:cNvSpPr>
              <p:nvPr/>
            </p:nvSpPr>
            <p:spPr bwMode="auto">
              <a:xfrm>
                <a:off x="498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3" name="Rectangle 1050"/>
              <p:cNvSpPr>
                <a:spLocks noChangeArrowheads="1"/>
              </p:cNvSpPr>
              <p:nvPr/>
            </p:nvSpPr>
            <p:spPr bwMode="auto">
              <a:xfrm>
                <a:off x="5030" y="16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4" name="Rectangle 1051"/>
              <p:cNvSpPr>
                <a:spLocks noChangeArrowheads="1"/>
              </p:cNvSpPr>
              <p:nvPr/>
            </p:nvSpPr>
            <p:spPr bwMode="auto">
              <a:xfrm>
                <a:off x="49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5" name="Rectangle 1052"/>
              <p:cNvSpPr>
                <a:spLocks noChangeArrowheads="1"/>
              </p:cNvSpPr>
              <p:nvPr/>
            </p:nvSpPr>
            <p:spPr bwMode="auto">
              <a:xfrm>
                <a:off x="5008"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6" name="Rectangle 1053"/>
              <p:cNvSpPr>
                <a:spLocks noChangeArrowheads="1"/>
              </p:cNvSpPr>
              <p:nvPr/>
            </p:nvSpPr>
            <p:spPr bwMode="auto">
              <a:xfrm>
                <a:off x="5050"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7" name="Rectangle 1054"/>
              <p:cNvSpPr>
                <a:spLocks noChangeArrowheads="1"/>
              </p:cNvSpPr>
              <p:nvPr/>
            </p:nvSpPr>
            <p:spPr bwMode="auto">
              <a:xfrm>
                <a:off x="4964"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08" name="Rectangle 1055"/>
              <p:cNvSpPr>
                <a:spLocks noChangeArrowheads="1"/>
              </p:cNvSpPr>
              <p:nvPr/>
            </p:nvSpPr>
            <p:spPr bwMode="auto">
              <a:xfrm>
                <a:off x="505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9" name="Rectangle 1056"/>
              <p:cNvSpPr>
                <a:spLocks noChangeArrowheads="1"/>
              </p:cNvSpPr>
              <p:nvPr/>
            </p:nvSpPr>
            <p:spPr bwMode="auto">
              <a:xfrm>
                <a:off x="494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0" name="Rectangle 1057"/>
              <p:cNvSpPr>
                <a:spLocks noChangeArrowheads="1"/>
              </p:cNvSpPr>
              <p:nvPr/>
            </p:nvSpPr>
            <p:spPr bwMode="auto">
              <a:xfrm>
                <a:off x="5050"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1" name="Rectangle 1058"/>
              <p:cNvSpPr>
                <a:spLocks noChangeArrowheads="1"/>
              </p:cNvSpPr>
              <p:nvPr/>
            </p:nvSpPr>
            <p:spPr bwMode="auto">
              <a:xfrm>
                <a:off x="49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2" name="Rectangle 1059"/>
              <p:cNvSpPr>
                <a:spLocks noChangeArrowheads="1"/>
              </p:cNvSpPr>
              <p:nvPr/>
            </p:nvSpPr>
            <p:spPr bwMode="auto">
              <a:xfrm>
                <a:off x="4964"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3" name="Rectangle 1060"/>
              <p:cNvSpPr>
                <a:spLocks noChangeArrowheads="1"/>
              </p:cNvSpPr>
              <p:nvPr/>
            </p:nvSpPr>
            <p:spPr bwMode="auto">
              <a:xfrm>
                <a:off x="500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4" name="Rectangle 1061"/>
              <p:cNvSpPr>
                <a:spLocks noChangeArrowheads="1"/>
              </p:cNvSpPr>
              <p:nvPr/>
            </p:nvSpPr>
            <p:spPr bwMode="auto">
              <a:xfrm>
                <a:off x="5030"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5" name="Rectangle 1062"/>
              <p:cNvSpPr>
                <a:spLocks noChangeArrowheads="1"/>
              </p:cNvSpPr>
              <p:nvPr/>
            </p:nvSpPr>
            <p:spPr bwMode="auto">
              <a:xfrm>
                <a:off x="49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6" name="Rectangle 1063"/>
              <p:cNvSpPr>
                <a:spLocks noChangeArrowheads="1"/>
              </p:cNvSpPr>
              <p:nvPr/>
            </p:nvSpPr>
            <p:spPr bwMode="auto">
              <a:xfrm>
                <a:off x="503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7" name="Rectangle 1064"/>
              <p:cNvSpPr>
                <a:spLocks noChangeArrowheads="1"/>
              </p:cNvSpPr>
              <p:nvPr/>
            </p:nvSpPr>
            <p:spPr bwMode="auto">
              <a:xfrm>
                <a:off x="505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8" name="Rectangle 1065"/>
              <p:cNvSpPr>
                <a:spLocks noChangeArrowheads="1"/>
              </p:cNvSpPr>
              <p:nvPr/>
            </p:nvSpPr>
            <p:spPr bwMode="auto">
              <a:xfrm>
                <a:off x="496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19" name="Rectangle 1066"/>
              <p:cNvSpPr>
                <a:spLocks noChangeArrowheads="1"/>
              </p:cNvSpPr>
              <p:nvPr/>
            </p:nvSpPr>
            <p:spPr bwMode="auto">
              <a:xfrm>
                <a:off x="49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820" name="Rectangle 1067"/>
              <p:cNvSpPr>
                <a:spLocks noChangeArrowheads="1"/>
              </p:cNvSpPr>
              <p:nvPr/>
            </p:nvSpPr>
            <p:spPr bwMode="auto">
              <a:xfrm>
                <a:off x="505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21" name="Rectangle 1068"/>
              <p:cNvSpPr>
                <a:spLocks noChangeArrowheads="1"/>
              </p:cNvSpPr>
              <p:nvPr/>
            </p:nvSpPr>
            <p:spPr bwMode="auto">
              <a:xfrm>
                <a:off x="494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2" name="Rectangle 1069"/>
              <p:cNvSpPr>
                <a:spLocks noChangeArrowheads="1"/>
              </p:cNvSpPr>
              <p:nvPr/>
            </p:nvSpPr>
            <p:spPr bwMode="auto">
              <a:xfrm>
                <a:off x="498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3" name="Rectangle 1070"/>
              <p:cNvSpPr>
                <a:spLocks noChangeArrowheads="1"/>
              </p:cNvSpPr>
              <p:nvPr/>
            </p:nvSpPr>
            <p:spPr bwMode="auto">
              <a:xfrm>
                <a:off x="5030"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4" name="Rectangle 1071"/>
              <p:cNvSpPr>
                <a:spLocks noChangeArrowheads="1"/>
              </p:cNvSpPr>
              <p:nvPr/>
            </p:nvSpPr>
            <p:spPr bwMode="auto">
              <a:xfrm>
                <a:off x="496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5" name="Rectangle 1072"/>
              <p:cNvSpPr>
                <a:spLocks noChangeArrowheads="1"/>
              </p:cNvSpPr>
              <p:nvPr/>
            </p:nvSpPr>
            <p:spPr bwMode="auto">
              <a:xfrm>
                <a:off x="500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6" name="Rectangle 1073"/>
              <p:cNvSpPr>
                <a:spLocks noChangeArrowheads="1"/>
              </p:cNvSpPr>
              <p:nvPr/>
            </p:nvSpPr>
            <p:spPr bwMode="auto">
              <a:xfrm>
                <a:off x="5050"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7" name="Rectangle 1074"/>
              <p:cNvSpPr>
                <a:spLocks noChangeArrowheads="1"/>
              </p:cNvSpPr>
              <p:nvPr/>
            </p:nvSpPr>
            <p:spPr bwMode="auto">
              <a:xfrm>
                <a:off x="4944"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8" name="Rectangle 1075"/>
              <p:cNvSpPr>
                <a:spLocks noChangeArrowheads="1"/>
              </p:cNvSpPr>
              <p:nvPr/>
            </p:nvSpPr>
            <p:spPr bwMode="auto">
              <a:xfrm>
                <a:off x="49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9" name="Rectangle 1076"/>
              <p:cNvSpPr>
                <a:spLocks noChangeArrowheads="1"/>
              </p:cNvSpPr>
              <p:nvPr/>
            </p:nvSpPr>
            <p:spPr bwMode="auto">
              <a:xfrm>
                <a:off x="5050"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0" name="Rectangle 1077"/>
              <p:cNvSpPr>
                <a:spLocks noChangeArrowheads="1"/>
              </p:cNvSpPr>
              <p:nvPr/>
            </p:nvSpPr>
            <p:spPr bwMode="auto">
              <a:xfrm>
                <a:off x="48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1" name="Rectangle 1078"/>
              <p:cNvSpPr>
                <a:spLocks noChangeArrowheads="1"/>
              </p:cNvSpPr>
              <p:nvPr/>
            </p:nvSpPr>
            <p:spPr bwMode="auto">
              <a:xfrm>
                <a:off x="4920"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2" name="Rectangle 1079"/>
              <p:cNvSpPr>
                <a:spLocks noChangeArrowheads="1"/>
              </p:cNvSpPr>
              <p:nvPr/>
            </p:nvSpPr>
            <p:spPr bwMode="auto">
              <a:xfrm>
                <a:off x="4944"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3" name="Rectangle 1080"/>
              <p:cNvSpPr>
                <a:spLocks noChangeArrowheads="1"/>
              </p:cNvSpPr>
              <p:nvPr/>
            </p:nvSpPr>
            <p:spPr bwMode="auto">
              <a:xfrm>
                <a:off x="498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4" name="Rectangle 1081"/>
              <p:cNvSpPr>
                <a:spLocks noChangeArrowheads="1"/>
              </p:cNvSpPr>
              <p:nvPr/>
            </p:nvSpPr>
            <p:spPr bwMode="auto">
              <a:xfrm>
                <a:off x="481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5" name="Rectangle 1082"/>
              <p:cNvSpPr>
                <a:spLocks noChangeArrowheads="1"/>
              </p:cNvSpPr>
              <p:nvPr/>
            </p:nvSpPr>
            <p:spPr bwMode="auto">
              <a:xfrm>
                <a:off x="48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6" name="Rectangle 1083"/>
              <p:cNvSpPr>
                <a:spLocks noChangeArrowheads="1"/>
              </p:cNvSpPr>
              <p:nvPr/>
            </p:nvSpPr>
            <p:spPr bwMode="auto">
              <a:xfrm>
                <a:off x="490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7" name="Rectangle 1084"/>
              <p:cNvSpPr>
                <a:spLocks noChangeArrowheads="1"/>
              </p:cNvSpPr>
              <p:nvPr/>
            </p:nvSpPr>
            <p:spPr bwMode="auto">
              <a:xfrm>
                <a:off x="494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8" name="Rectangle 1085"/>
              <p:cNvSpPr>
                <a:spLocks noChangeArrowheads="1"/>
              </p:cNvSpPr>
              <p:nvPr/>
            </p:nvSpPr>
            <p:spPr bwMode="auto">
              <a:xfrm>
                <a:off x="5050"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9" name="Rectangle 1086"/>
              <p:cNvSpPr>
                <a:spLocks noChangeArrowheads="1"/>
              </p:cNvSpPr>
              <p:nvPr/>
            </p:nvSpPr>
            <p:spPr bwMode="auto">
              <a:xfrm>
                <a:off x="492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0" name="Rectangle 1087"/>
              <p:cNvSpPr>
                <a:spLocks noChangeArrowheads="1"/>
              </p:cNvSpPr>
              <p:nvPr/>
            </p:nvSpPr>
            <p:spPr bwMode="auto">
              <a:xfrm>
                <a:off x="4878"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1" name="Rectangle 1088"/>
              <p:cNvSpPr>
                <a:spLocks noChangeArrowheads="1"/>
              </p:cNvSpPr>
              <p:nvPr/>
            </p:nvSpPr>
            <p:spPr bwMode="auto">
              <a:xfrm>
                <a:off x="5030"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2" name="Rectangle 1089"/>
              <p:cNvSpPr>
                <a:spLocks noChangeArrowheads="1"/>
              </p:cNvSpPr>
              <p:nvPr/>
            </p:nvSpPr>
            <p:spPr bwMode="auto">
              <a:xfrm>
                <a:off x="505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3" name="Rectangle 1090"/>
              <p:cNvSpPr>
                <a:spLocks noChangeArrowheads="1"/>
              </p:cNvSpPr>
              <p:nvPr/>
            </p:nvSpPr>
            <p:spPr bwMode="auto">
              <a:xfrm>
                <a:off x="481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4" name="Rectangle 1091"/>
              <p:cNvSpPr>
                <a:spLocks noChangeArrowheads="1"/>
              </p:cNvSpPr>
              <p:nvPr/>
            </p:nvSpPr>
            <p:spPr bwMode="auto">
              <a:xfrm>
                <a:off x="4964"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5" name="Rectangle 1092"/>
              <p:cNvSpPr>
                <a:spLocks noChangeArrowheads="1"/>
              </p:cNvSpPr>
              <p:nvPr/>
            </p:nvSpPr>
            <p:spPr bwMode="auto">
              <a:xfrm>
                <a:off x="485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6" name="Rectangle 1093"/>
              <p:cNvSpPr>
                <a:spLocks noChangeArrowheads="1"/>
              </p:cNvSpPr>
              <p:nvPr/>
            </p:nvSpPr>
            <p:spPr bwMode="auto">
              <a:xfrm>
                <a:off x="5008"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7" name="Rectangle 1094"/>
              <p:cNvSpPr>
                <a:spLocks noChangeArrowheads="1"/>
              </p:cNvSpPr>
              <p:nvPr/>
            </p:nvSpPr>
            <p:spPr bwMode="auto">
              <a:xfrm>
                <a:off x="5050"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8" name="Rectangle 1095"/>
              <p:cNvSpPr>
                <a:spLocks noChangeArrowheads="1"/>
              </p:cNvSpPr>
              <p:nvPr/>
            </p:nvSpPr>
            <p:spPr bwMode="auto">
              <a:xfrm>
                <a:off x="48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9" name="Rectangle 1096"/>
              <p:cNvSpPr>
                <a:spLocks noChangeArrowheads="1"/>
              </p:cNvSpPr>
              <p:nvPr/>
            </p:nvSpPr>
            <p:spPr bwMode="auto">
              <a:xfrm>
                <a:off x="487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0" name="Rectangle 1097"/>
              <p:cNvSpPr>
                <a:spLocks noChangeArrowheads="1"/>
              </p:cNvSpPr>
              <p:nvPr/>
            </p:nvSpPr>
            <p:spPr bwMode="auto">
              <a:xfrm>
                <a:off x="4834"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1" name="Rectangle 1098"/>
              <p:cNvSpPr>
                <a:spLocks noChangeArrowheads="1"/>
              </p:cNvSpPr>
              <p:nvPr/>
            </p:nvSpPr>
            <p:spPr bwMode="auto">
              <a:xfrm>
                <a:off x="4986"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2" name="Rectangle 1099"/>
              <p:cNvSpPr>
                <a:spLocks noChangeArrowheads="1"/>
              </p:cNvSpPr>
              <p:nvPr/>
            </p:nvSpPr>
            <p:spPr bwMode="auto">
              <a:xfrm>
                <a:off x="500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3" name="Rectangle 1100"/>
              <p:cNvSpPr>
                <a:spLocks noChangeArrowheads="1"/>
              </p:cNvSpPr>
              <p:nvPr/>
            </p:nvSpPr>
            <p:spPr bwMode="auto">
              <a:xfrm>
                <a:off x="48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4" name="Rectangle 1101"/>
              <p:cNvSpPr>
                <a:spLocks noChangeArrowheads="1"/>
              </p:cNvSpPr>
              <p:nvPr/>
            </p:nvSpPr>
            <p:spPr bwMode="auto">
              <a:xfrm>
                <a:off x="4964"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5" name="Rectangle 1102"/>
              <p:cNvSpPr>
                <a:spLocks noChangeArrowheads="1"/>
              </p:cNvSpPr>
              <p:nvPr/>
            </p:nvSpPr>
            <p:spPr bwMode="auto">
              <a:xfrm>
                <a:off x="4878"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6" name="Rectangle 1103"/>
              <p:cNvSpPr>
                <a:spLocks noChangeArrowheads="1"/>
              </p:cNvSpPr>
              <p:nvPr/>
            </p:nvSpPr>
            <p:spPr bwMode="auto">
              <a:xfrm>
                <a:off x="492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7" name="Rectangle 1104"/>
              <p:cNvSpPr>
                <a:spLocks noChangeArrowheads="1"/>
              </p:cNvSpPr>
              <p:nvPr/>
            </p:nvSpPr>
            <p:spPr bwMode="auto">
              <a:xfrm>
                <a:off x="505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8" name="Rectangle 1105"/>
              <p:cNvSpPr>
                <a:spLocks noChangeArrowheads="1"/>
              </p:cNvSpPr>
              <p:nvPr/>
            </p:nvSpPr>
            <p:spPr bwMode="auto">
              <a:xfrm>
                <a:off x="48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9" name="Rectangle 1106"/>
              <p:cNvSpPr>
                <a:spLocks noChangeArrowheads="1"/>
              </p:cNvSpPr>
              <p:nvPr/>
            </p:nvSpPr>
            <p:spPr bwMode="auto">
              <a:xfrm>
                <a:off x="4964"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0" name="Rectangle 1107"/>
              <p:cNvSpPr>
                <a:spLocks noChangeArrowheads="1"/>
              </p:cNvSpPr>
              <p:nvPr/>
            </p:nvSpPr>
            <p:spPr bwMode="auto">
              <a:xfrm>
                <a:off x="4878"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1" name="Rectangle 1108"/>
              <p:cNvSpPr>
                <a:spLocks noChangeArrowheads="1"/>
              </p:cNvSpPr>
              <p:nvPr/>
            </p:nvSpPr>
            <p:spPr bwMode="auto">
              <a:xfrm>
                <a:off x="494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2" name="Rectangle 1109"/>
              <p:cNvSpPr>
                <a:spLocks noChangeArrowheads="1"/>
              </p:cNvSpPr>
              <p:nvPr/>
            </p:nvSpPr>
            <p:spPr bwMode="auto">
              <a:xfrm>
                <a:off x="5050"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3" name="Rectangle 1110"/>
              <p:cNvSpPr>
                <a:spLocks noChangeArrowheads="1"/>
              </p:cNvSpPr>
              <p:nvPr/>
            </p:nvSpPr>
            <p:spPr bwMode="auto">
              <a:xfrm>
                <a:off x="4964"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4" name="Rectangle 1111"/>
              <p:cNvSpPr>
                <a:spLocks noChangeArrowheads="1"/>
              </p:cNvSpPr>
              <p:nvPr/>
            </p:nvSpPr>
            <p:spPr bwMode="auto">
              <a:xfrm>
                <a:off x="48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65" name="Rectangle 1112"/>
              <p:cNvSpPr>
                <a:spLocks noChangeArrowheads="1"/>
              </p:cNvSpPr>
              <p:nvPr/>
            </p:nvSpPr>
            <p:spPr bwMode="auto">
              <a:xfrm>
                <a:off x="4920"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6" name="Rectangle 1113"/>
              <p:cNvSpPr>
                <a:spLocks noChangeArrowheads="1"/>
              </p:cNvSpPr>
              <p:nvPr/>
            </p:nvSpPr>
            <p:spPr bwMode="auto">
              <a:xfrm>
                <a:off x="4814"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7" name="Rectangle 1114"/>
              <p:cNvSpPr>
                <a:spLocks noChangeArrowheads="1"/>
              </p:cNvSpPr>
              <p:nvPr/>
            </p:nvSpPr>
            <p:spPr bwMode="auto">
              <a:xfrm>
                <a:off x="492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8" name="Rectangle 1115"/>
              <p:cNvSpPr>
                <a:spLocks noChangeArrowheads="1"/>
              </p:cNvSpPr>
              <p:nvPr/>
            </p:nvSpPr>
            <p:spPr bwMode="auto">
              <a:xfrm>
                <a:off x="505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9" name="Rectangle 1116"/>
              <p:cNvSpPr>
                <a:spLocks noChangeArrowheads="1"/>
              </p:cNvSpPr>
              <p:nvPr/>
            </p:nvSpPr>
            <p:spPr bwMode="auto">
              <a:xfrm>
                <a:off x="4878"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870" name="Rectangle 1117"/>
              <p:cNvSpPr>
                <a:spLocks noChangeArrowheads="1"/>
              </p:cNvSpPr>
              <p:nvPr/>
            </p:nvSpPr>
            <p:spPr bwMode="auto">
              <a:xfrm>
                <a:off x="4814"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1" name="Rectangle 1118"/>
              <p:cNvSpPr>
                <a:spLocks noChangeArrowheads="1"/>
              </p:cNvSpPr>
              <p:nvPr/>
            </p:nvSpPr>
            <p:spPr bwMode="auto">
              <a:xfrm>
                <a:off x="492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2" name="Rectangle 1119"/>
              <p:cNvSpPr>
                <a:spLocks noChangeArrowheads="1"/>
              </p:cNvSpPr>
              <p:nvPr/>
            </p:nvSpPr>
            <p:spPr bwMode="auto">
              <a:xfrm>
                <a:off x="505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3" name="Rectangle 1120"/>
              <p:cNvSpPr>
                <a:spLocks noChangeArrowheads="1"/>
              </p:cNvSpPr>
              <p:nvPr/>
            </p:nvSpPr>
            <p:spPr bwMode="auto">
              <a:xfrm>
                <a:off x="4814"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4" name="Rectangle 1121"/>
              <p:cNvSpPr>
                <a:spLocks noChangeArrowheads="1"/>
              </p:cNvSpPr>
              <p:nvPr/>
            </p:nvSpPr>
            <p:spPr bwMode="auto">
              <a:xfrm>
                <a:off x="5050"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5" name="Rectangle 1122"/>
              <p:cNvSpPr>
                <a:spLocks noChangeArrowheads="1"/>
              </p:cNvSpPr>
              <p:nvPr/>
            </p:nvSpPr>
            <p:spPr bwMode="auto">
              <a:xfrm>
                <a:off x="492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6" name="Rectangle 1123"/>
              <p:cNvSpPr>
                <a:spLocks noChangeArrowheads="1"/>
              </p:cNvSpPr>
              <p:nvPr/>
            </p:nvSpPr>
            <p:spPr bwMode="auto">
              <a:xfrm>
                <a:off x="505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7" name="Rectangle 1124"/>
              <p:cNvSpPr>
                <a:spLocks noChangeArrowheads="1"/>
              </p:cNvSpPr>
              <p:nvPr/>
            </p:nvSpPr>
            <p:spPr bwMode="auto">
              <a:xfrm>
                <a:off x="481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8" name="Rectangle 1125"/>
              <p:cNvSpPr>
                <a:spLocks noChangeArrowheads="1"/>
              </p:cNvSpPr>
              <p:nvPr/>
            </p:nvSpPr>
            <p:spPr bwMode="auto">
              <a:xfrm>
                <a:off x="494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9" name="Rectangle 1126"/>
              <p:cNvSpPr>
                <a:spLocks noChangeArrowheads="1"/>
              </p:cNvSpPr>
              <p:nvPr/>
            </p:nvSpPr>
            <p:spPr bwMode="auto">
              <a:xfrm>
                <a:off x="492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0" name="Rectangle 1127"/>
              <p:cNvSpPr>
                <a:spLocks noChangeArrowheads="1"/>
              </p:cNvSpPr>
              <p:nvPr/>
            </p:nvSpPr>
            <p:spPr bwMode="auto">
              <a:xfrm>
                <a:off x="4920" y="295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81" name="Rectangle 1128"/>
              <p:cNvSpPr>
                <a:spLocks noChangeArrowheads="1"/>
              </p:cNvSpPr>
              <p:nvPr/>
            </p:nvSpPr>
            <p:spPr bwMode="auto">
              <a:xfrm>
                <a:off x="505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2" name="Rectangle 1129"/>
              <p:cNvSpPr>
                <a:spLocks noChangeArrowheads="1"/>
              </p:cNvSpPr>
              <p:nvPr/>
            </p:nvSpPr>
            <p:spPr bwMode="auto">
              <a:xfrm>
                <a:off x="504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3" name="Rectangle 1130"/>
              <p:cNvSpPr>
                <a:spLocks noChangeArrowheads="1"/>
              </p:cNvSpPr>
              <p:nvPr/>
            </p:nvSpPr>
            <p:spPr bwMode="auto">
              <a:xfrm>
                <a:off x="507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4" name="Rectangle 1131"/>
              <p:cNvSpPr>
                <a:spLocks noChangeArrowheads="1"/>
              </p:cNvSpPr>
              <p:nvPr/>
            </p:nvSpPr>
            <p:spPr bwMode="auto">
              <a:xfrm>
                <a:off x="5092"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5" name="Rectangle 1132"/>
              <p:cNvSpPr>
                <a:spLocks noChangeArrowheads="1"/>
              </p:cNvSpPr>
              <p:nvPr/>
            </p:nvSpPr>
            <p:spPr bwMode="auto">
              <a:xfrm>
                <a:off x="51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6" name="Rectangle 1133"/>
              <p:cNvSpPr>
                <a:spLocks noChangeArrowheads="1"/>
              </p:cNvSpPr>
              <p:nvPr/>
            </p:nvSpPr>
            <p:spPr bwMode="auto">
              <a:xfrm>
                <a:off x="51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7" name="Rectangle 1134"/>
              <p:cNvSpPr>
                <a:spLocks noChangeArrowheads="1"/>
              </p:cNvSpPr>
              <p:nvPr/>
            </p:nvSpPr>
            <p:spPr bwMode="auto">
              <a:xfrm>
                <a:off x="504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8" name="Rectangle 1135"/>
              <p:cNvSpPr>
                <a:spLocks noChangeArrowheads="1"/>
              </p:cNvSpPr>
              <p:nvPr/>
            </p:nvSpPr>
            <p:spPr bwMode="auto">
              <a:xfrm>
                <a:off x="5070"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9" name="Rectangle 1136"/>
              <p:cNvSpPr>
                <a:spLocks noChangeArrowheads="1"/>
              </p:cNvSpPr>
              <p:nvPr/>
            </p:nvSpPr>
            <p:spPr bwMode="auto">
              <a:xfrm>
                <a:off x="5048"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0" name="Rectangle 1137"/>
              <p:cNvSpPr>
                <a:spLocks noChangeArrowheads="1"/>
              </p:cNvSpPr>
              <p:nvPr/>
            </p:nvSpPr>
            <p:spPr bwMode="auto">
              <a:xfrm>
                <a:off x="5092"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91" name="Rectangle 1138"/>
              <p:cNvSpPr>
                <a:spLocks noChangeArrowheads="1"/>
              </p:cNvSpPr>
              <p:nvPr/>
            </p:nvSpPr>
            <p:spPr bwMode="auto">
              <a:xfrm>
                <a:off x="515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2" name="Rectangle 1139"/>
              <p:cNvSpPr>
                <a:spLocks noChangeArrowheads="1"/>
              </p:cNvSpPr>
              <p:nvPr/>
            </p:nvSpPr>
            <p:spPr bwMode="auto">
              <a:xfrm>
                <a:off x="504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3" name="Rectangle 1140"/>
              <p:cNvSpPr>
                <a:spLocks noChangeArrowheads="1"/>
              </p:cNvSpPr>
              <p:nvPr/>
            </p:nvSpPr>
            <p:spPr bwMode="auto">
              <a:xfrm>
                <a:off x="5070"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4" name="Rectangle 1141"/>
              <p:cNvSpPr>
                <a:spLocks noChangeArrowheads="1"/>
              </p:cNvSpPr>
              <p:nvPr/>
            </p:nvSpPr>
            <p:spPr bwMode="auto">
              <a:xfrm>
                <a:off x="5114" y="1103"/>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5" name="Rectangle 1142"/>
              <p:cNvSpPr>
                <a:spLocks noChangeArrowheads="1"/>
              </p:cNvSpPr>
              <p:nvPr/>
            </p:nvSpPr>
            <p:spPr bwMode="auto">
              <a:xfrm>
                <a:off x="5070"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6" name="Rectangle 1143"/>
              <p:cNvSpPr>
                <a:spLocks noChangeArrowheads="1"/>
              </p:cNvSpPr>
              <p:nvPr/>
            </p:nvSpPr>
            <p:spPr bwMode="auto">
              <a:xfrm>
                <a:off x="5092"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7" name="Rectangle 1144"/>
              <p:cNvSpPr>
                <a:spLocks noChangeArrowheads="1"/>
              </p:cNvSpPr>
              <p:nvPr/>
            </p:nvSpPr>
            <p:spPr bwMode="auto">
              <a:xfrm>
                <a:off x="51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8" name="Rectangle 1145"/>
              <p:cNvSpPr>
                <a:spLocks noChangeArrowheads="1"/>
              </p:cNvSpPr>
              <p:nvPr/>
            </p:nvSpPr>
            <p:spPr bwMode="auto">
              <a:xfrm>
                <a:off x="504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99" name="Rectangle 1146"/>
              <p:cNvSpPr>
                <a:spLocks noChangeArrowheads="1"/>
              </p:cNvSpPr>
              <p:nvPr/>
            </p:nvSpPr>
            <p:spPr bwMode="auto">
              <a:xfrm>
                <a:off x="509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00" name="Rectangle 1147"/>
              <p:cNvSpPr>
                <a:spLocks noChangeArrowheads="1"/>
              </p:cNvSpPr>
              <p:nvPr/>
            </p:nvSpPr>
            <p:spPr bwMode="auto">
              <a:xfrm>
                <a:off x="5134"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1" name="Rectangle 1148"/>
              <p:cNvSpPr>
                <a:spLocks noChangeArrowheads="1"/>
              </p:cNvSpPr>
              <p:nvPr/>
            </p:nvSpPr>
            <p:spPr bwMode="auto">
              <a:xfrm>
                <a:off x="507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2" name="Rectangle 1149"/>
              <p:cNvSpPr>
                <a:spLocks noChangeArrowheads="1"/>
              </p:cNvSpPr>
              <p:nvPr/>
            </p:nvSpPr>
            <p:spPr bwMode="auto">
              <a:xfrm>
                <a:off x="5114"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3" name="Rectangle 1150"/>
              <p:cNvSpPr>
                <a:spLocks noChangeArrowheads="1"/>
              </p:cNvSpPr>
              <p:nvPr/>
            </p:nvSpPr>
            <p:spPr bwMode="auto">
              <a:xfrm>
                <a:off x="5156"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904" name="Rectangle 1151"/>
              <p:cNvSpPr>
                <a:spLocks noChangeArrowheads="1"/>
              </p:cNvSpPr>
              <p:nvPr/>
            </p:nvSpPr>
            <p:spPr bwMode="auto">
              <a:xfrm>
                <a:off x="5048"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5" name="Rectangle 1152"/>
              <p:cNvSpPr>
                <a:spLocks noChangeArrowheads="1"/>
              </p:cNvSpPr>
              <p:nvPr/>
            </p:nvSpPr>
            <p:spPr bwMode="auto">
              <a:xfrm>
                <a:off x="5092"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06" name="Rectangle 1153"/>
              <p:cNvSpPr>
                <a:spLocks noChangeArrowheads="1"/>
              </p:cNvSpPr>
              <p:nvPr/>
            </p:nvSpPr>
            <p:spPr bwMode="auto">
              <a:xfrm>
                <a:off x="507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7" name="Rectangle 1154"/>
              <p:cNvSpPr>
                <a:spLocks noChangeArrowheads="1"/>
              </p:cNvSpPr>
              <p:nvPr/>
            </p:nvSpPr>
            <p:spPr bwMode="auto">
              <a:xfrm>
                <a:off x="5114"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8" name="Rectangle 1155"/>
              <p:cNvSpPr>
                <a:spLocks noChangeArrowheads="1"/>
              </p:cNvSpPr>
              <p:nvPr/>
            </p:nvSpPr>
            <p:spPr bwMode="auto">
              <a:xfrm>
                <a:off x="51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09" name="Rectangle 1156"/>
              <p:cNvSpPr>
                <a:spLocks noChangeArrowheads="1"/>
              </p:cNvSpPr>
              <p:nvPr/>
            </p:nvSpPr>
            <p:spPr bwMode="auto">
              <a:xfrm>
                <a:off x="5070"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0" name="Rectangle 1157"/>
              <p:cNvSpPr>
                <a:spLocks noChangeArrowheads="1"/>
              </p:cNvSpPr>
              <p:nvPr/>
            </p:nvSpPr>
            <p:spPr bwMode="auto">
              <a:xfrm>
                <a:off x="511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1" name="Rectangle 1158"/>
              <p:cNvSpPr>
                <a:spLocks noChangeArrowheads="1"/>
              </p:cNvSpPr>
              <p:nvPr/>
            </p:nvSpPr>
            <p:spPr bwMode="auto">
              <a:xfrm>
                <a:off x="5048"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2" name="Rectangle 1159"/>
              <p:cNvSpPr>
                <a:spLocks noChangeArrowheads="1"/>
              </p:cNvSpPr>
              <p:nvPr/>
            </p:nvSpPr>
            <p:spPr bwMode="auto">
              <a:xfrm>
                <a:off x="5092"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3" name="Rectangle 1160"/>
              <p:cNvSpPr>
                <a:spLocks noChangeArrowheads="1"/>
              </p:cNvSpPr>
              <p:nvPr/>
            </p:nvSpPr>
            <p:spPr bwMode="auto">
              <a:xfrm>
                <a:off x="51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4" name="Rectangle 1161"/>
              <p:cNvSpPr>
                <a:spLocks noChangeArrowheads="1"/>
              </p:cNvSpPr>
              <p:nvPr/>
            </p:nvSpPr>
            <p:spPr bwMode="auto">
              <a:xfrm>
                <a:off x="5048"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5" name="Rectangle 1162"/>
              <p:cNvSpPr>
                <a:spLocks noChangeArrowheads="1"/>
              </p:cNvSpPr>
              <p:nvPr/>
            </p:nvSpPr>
            <p:spPr bwMode="auto">
              <a:xfrm>
                <a:off x="5070"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6" name="Rectangle 1163"/>
              <p:cNvSpPr>
                <a:spLocks noChangeArrowheads="1"/>
              </p:cNvSpPr>
              <p:nvPr/>
            </p:nvSpPr>
            <p:spPr bwMode="auto">
              <a:xfrm>
                <a:off x="5048"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7" name="Rectangle 1164"/>
              <p:cNvSpPr>
                <a:spLocks noChangeArrowheads="1"/>
              </p:cNvSpPr>
              <p:nvPr/>
            </p:nvSpPr>
            <p:spPr bwMode="auto">
              <a:xfrm>
                <a:off x="5092"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18" name="Rectangle 1165"/>
              <p:cNvSpPr>
                <a:spLocks noChangeArrowheads="1"/>
              </p:cNvSpPr>
              <p:nvPr/>
            </p:nvSpPr>
            <p:spPr bwMode="auto">
              <a:xfrm>
                <a:off x="515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9" name="Rectangle 1166"/>
              <p:cNvSpPr>
                <a:spLocks noChangeArrowheads="1"/>
              </p:cNvSpPr>
              <p:nvPr/>
            </p:nvSpPr>
            <p:spPr bwMode="auto">
              <a:xfrm>
                <a:off x="507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0" name="Rectangle 1167"/>
              <p:cNvSpPr>
                <a:spLocks noChangeArrowheads="1"/>
              </p:cNvSpPr>
              <p:nvPr/>
            </p:nvSpPr>
            <p:spPr bwMode="auto">
              <a:xfrm>
                <a:off x="5070"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1" name="Rectangle 1168"/>
              <p:cNvSpPr>
                <a:spLocks noChangeArrowheads="1"/>
              </p:cNvSpPr>
              <p:nvPr/>
            </p:nvSpPr>
            <p:spPr bwMode="auto">
              <a:xfrm>
                <a:off x="5114"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2" name="Rectangle 1169"/>
              <p:cNvSpPr>
                <a:spLocks noChangeArrowheads="1"/>
              </p:cNvSpPr>
              <p:nvPr/>
            </p:nvSpPr>
            <p:spPr bwMode="auto">
              <a:xfrm>
                <a:off x="515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3" name="Rectangle 1170"/>
              <p:cNvSpPr>
                <a:spLocks noChangeArrowheads="1"/>
              </p:cNvSpPr>
              <p:nvPr/>
            </p:nvSpPr>
            <p:spPr bwMode="auto">
              <a:xfrm>
                <a:off x="504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4" name="Rectangle 1171"/>
              <p:cNvSpPr>
                <a:spLocks noChangeArrowheads="1"/>
              </p:cNvSpPr>
              <p:nvPr/>
            </p:nvSpPr>
            <p:spPr bwMode="auto">
              <a:xfrm>
                <a:off x="5092"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5" name="Rectangle 1172"/>
              <p:cNvSpPr>
                <a:spLocks noChangeArrowheads="1"/>
              </p:cNvSpPr>
              <p:nvPr/>
            </p:nvSpPr>
            <p:spPr bwMode="auto">
              <a:xfrm>
                <a:off x="5134"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6" name="Rectangle 1173"/>
              <p:cNvSpPr>
                <a:spLocks noChangeArrowheads="1"/>
              </p:cNvSpPr>
              <p:nvPr/>
            </p:nvSpPr>
            <p:spPr bwMode="auto">
              <a:xfrm>
                <a:off x="5048"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7" name="Rectangle 1174"/>
              <p:cNvSpPr>
                <a:spLocks noChangeArrowheads="1"/>
              </p:cNvSpPr>
              <p:nvPr/>
            </p:nvSpPr>
            <p:spPr bwMode="auto">
              <a:xfrm>
                <a:off x="511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8" name="Rectangle 1175"/>
              <p:cNvSpPr>
                <a:spLocks noChangeArrowheads="1"/>
              </p:cNvSpPr>
              <p:nvPr/>
            </p:nvSpPr>
            <p:spPr bwMode="auto">
              <a:xfrm>
                <a:off x="509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9" name="Rectangle 1176"/>
              <p:cNvSpPr>
                <a:spLocks noChangeArrowheads="1"/>
              </p:cNvSpPr>
              <p:nvPr/>
            </p:nvSpPr>
            <p:spPr bwMode="auto">
              <a:xfrm>
                <a:off x="513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30" name="Rectangle 1177"/>
              <p:cNvSpPr>
                <a:spLocks noChangeArrowheads="1"/>
              </p:cNvSpPr>
              <p:nvPr/>
            </p:nvSpPr>
            <p:spPr bwMode="auto">
              <a:xfrm>
                <a:off x="51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31" name="Rectangle 1178"/>
              <p:cNvSpPr>
                <a:spLocks noChangeArrowheads="1"/>
              </p:cNvSpPr>
              <p:nvPr/>
            </p:nvSpPr>
            <p:spPr bwMode="auto">
              <a:xfrm>
                <a:off x="504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32" name="Rectangle 1179"/>
              <p:cNvSpPr>
                <a:spLocks noChangeArrowheads="1"/>
              </p:cNvSpPr>
              <p:nvPr/>
            </p:nvSpPr>
            <p:spPr bwMode="auto">
              <a:xfrm>
                <a:off x="509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3" name="Rectangle 1180"/>
              <p:cNvSpPr>
                <a:spLocks noChangeArrowheads="1"/>
              </p:cNvSpPr>
              <p:nvPr/>
            </p:nvSpPr>
            <p:spPr bwMode="auto">
              <a:xfrm>
                <a:off x="51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4" name="Rectangle 1181"/>
              <p:cNvSpPr>
                <a:spLocks noChangeArrowheads="1"/>
              </p:cNvSpPr>
              <p:nvPr/>
            </p:nvSpPr>
            <p:spPr bwMode="auto">
              <a:xfrm>
                <a:off x="504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5" name="Rectangle 1182"/>
              <p:cNvSpPr>
                <a:spLocks noChangeArrowheads="1"/>
              </p:cNvSpPr>
              <p:nvPr/>
            </p:nvSpPr>
            <p:spPr bwMode="auto">
              <a:xfrm>
                <a:off x="509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6" name="Rectangle 1183"/>
              <p:cNvSpPr>
                <a:spLocks noChangeArrowheads="1"/>
              </p:cNvSpPr>
              <p:nvPr/>
            </p:nvSpPr>
            <p:spPr bwMode="auto">
              <a:xfrm>
                <a:off x="513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7" name="Rectangle 1184"/>
              <p:cNvSpPr>
                <a:spLocks noChangeArrowheads="1"/>
              </p:cNvSpPr>
              <p:nvPr/>
            </p:nvSpPr>
            <p:spPr bwMode="auto">
              <a:xfrm>
                <a:off x="507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8" name="Rectangle 1185"/>
              <p:cNvSpPr>
                <a:spLocks noChangeArrowheads="1"/>
              </p:cNvSpPr>
              <p:nvPr/>
            </p:nvSpPr>
            <p:spPr bwMode="auto">
              <a:xfrm>
                <a:off x="511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9" name="Rectangle 1186"/>
              <p:cNvSpPr>
                <a:spLocks noChangeArrowheads="1"/>
              </p:cNvSpPr>
              <p:nvPr/>
            </p:nvSpPr>
            <p:spPr bwMode="auto">
              <a:xfrm>
                <a:off x="515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0" name="Rectangle 1187"/>
              <p:cNvSpPr>
                <a:spLocks noChangeArrowheads="1"/>
              </p:cNvSpPr>
              <p:nvPr/>
            </p:nvSpPr>
            <p:spPr bwMode="auto">
              <a:xfrm>
                <a:off x="504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1" name="Rectangle 1188"/>
              <p:cNvSpPr>
                <a:spLocks noChangeArrowheads="1"/>
              </p:cNvSpPr>
              <p:nvPr/>
            </p:nvSpPr>
            <p:spPr bwMode="auto">
              <a:xfrm>
                <a:off x="509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2" name="Rectangle 1189"/>
              <p:cNvSpPr>
                <a:spLocks noChangeArrowheads="1"/>
              </p:cNvSpPr>
              <p:nvPr/>
            </p:nvSpPr>
            <p:spPr bwMode="auto">
              <a:xfrm>
                <a:off x="517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3" name="Rectangle 1190"/>
              <p:cNvSpPr>
                <a:spLocks noChangeArrowheads="1"/>
              </p:cNvSpPr>
              <p:nvPr/>
            </p:nvSpPr>
            <p:spPr bwMode="auto">
              <a:xfrm>
                <a:off x="52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4" name="Rectangle 1191"/>
              <p:cNvSpPr>
                <a:spLocks noChangeArrowheads="1"/>
              </p:cNvSpPr>
              <p:nvPr/>
            </p:nvSpPr>
            <p:spPr bwMode="auto">
              <a:xfrm>
                <a:off x="52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5" name="Rectangle 1192"/>
              <p:cNvSpPr>
                <a:spLocks noChangeArrowheads="1"/>
              </p:cNvSpPr>
              <p:nvPr/>
            </p:nvSpPr>
            <p:spPr bwMode="auto">
              <a:xfrm>
                <a:off x="52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6" name="Rectangle 1193"/>
              <p:cNvSpPr>
                <a:spLocks noChangeArrowheads="1"/>
              </p:cNvSpPr>
              <p:nvPr/>
            </p:nvSpPr>
            <p:spPr bwMode="auto">
              <a:xfrm>
                <a:off x="528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7" name="Rectangle 1194"/>
              <p:cNvSpPr>
                <a:spLocks noChangeArrowheads="1"/>
              </p:cNvSpPr>
              <p:nvPr/>
            </p:nvSpPr>
            <p:spPr bwMode="auto">
              <a:xfrm>
                <a:off x="517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8" name="Rectangle 1195"/>
              <p:cNvSpPr>
                <a:spLocks noChangeArrowheads="1"/>
              </p:cNvSpPr>
              <p:nvPr/>
            </p:nvSpPr>
            <p:spPr bwMode="auto">
              <a:xfrm>
                <a:off x="5222"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9" name="Rectangle 1196"/>
              <p:cNvSpPr>
                <a:spLocks noChangeArrowheads="1"/>
              </p:cNvSpPr>
              <p:nvPr/>
            </p:nvSpPr>
            <p:spPr bwMode="auto">
              <a:xfrm>
                <a:off x="5264"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0" name="Rectangle 1197"/>
              <p:cNvSpPr>
                <a:spLocks noChangeArrowheads="1"/>
              </p:cNvSpPr>
              <p:nvPr/>
            </p:nvSpPr>
            <p:spPr bwMode="auto">
              <a:xfrm>
                <a:off x="5200"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51" name="Rectangle 1198"/>
              <p:cNvSpPr>
                <a:spLocks noChangeArrowheads="1"/>
              </p:cNvSpPr>
              <p:nvPr/>
            </p:nvSpPr>
            <p:spPr bwMode="auto">
              <a:xfrm>
                <a:off x="528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2" name="Rectangle 1199"/>
              <p:cNvSpPr>
                <a:spLocks noChangeArrowheads="1"/>
              </p:cNvSpPr>
              <p:nvPr/>
            </p:nvSpPr>
            <p:spPr bwMode="auto">
              <a:xfrm>
                <a:off x="517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3" name="Rectangle 1200"/>
              <p:cNvSpPr>
                <a:spLocks noChangeArrowheads="1"/>
              </p:cNvSpPr>
              <p:nvPr/>
            </p:nvSpPr>
            <p:spPr bwMode="auto">
              <a:xfrm>
                <a:off x="5244"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4" name="Rectangle 1201"/>
              <p:cNvSpPr>
                <a:spLocks noChangeArrowheads="1"/>
              </p:cNvSpPr>
              <p:nvPr/>
            </p:nvSpPr>
            <p:spPr bwMode="auto">
              <a:xfrm>
                <a:off x="5286"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5" name="Rectangle 1202"/>
              <p:cNvSpPr>
                <a:spLocks noChangeArrowheads="1"/>
              </p:cNvSpPr>
              <p:nvPr/>
            </p:nvSpPr>
            <p:spPr bwMode="auto">
              <a:xfrm>
                <a:off x="5178"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6" name="Rectangle 1203"/>
              <p:cNvSpPr>
                <a:spLocks noChangeArrowheads="1"/>
              </p:cNvSpPr>
              <p:nvPr/>
            </p:nvSpPr>
            <p:spPr bwMode="auto">
              <a:xfrm>
                <a:off x="5200"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7" name="Rectangle 1204"/>
              <p:cNvSpPr>
                <a:spLocks noChangeArrowheads="1"/>
              </p:cNvSpPr>
              <p:nvPr/>
            </p:nvSpPr>
            <p:spPr bwMode="auto">
              <a:xfrm>
                <a:off x="52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8" name="Rectangle 1205"/>
              <p:cNvSpPr>
                <a:spLocks noChangeArrowheads="1"/>
              </p:cNvSpPr>
              <p:nvPr/>
            </p:nvSpPr>
            <p:spPr bwMode="auto">
              <a:xfrm>
                <a:off x="528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9" name="Rectangle 1206"/>
              <p:cNvSpPr>
                <a:spLocks noChangeArrowheads="1"/>
              </p:cNvSpPr>
              <p:nvPr/>
            </p:nvSpPr>
            <p:spPr bwMode="auto">
              <a:xfrm>
                <a:off x="517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60" name="Rectangle 1207"/>
              <p:cNvSpPr>
                <a:spLocks noChangeArrowheads="1"/>
              </p:cNvSpPr>
              <p:nvPr/>
            </p:nvSpPr>
            <p:spPr bwMode="auto">
              <a:xfrm>
                <a:off x="522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1" name="Rectangle 1208"/>
              <p:cNvSpPr>
                <a:spLocks noChangeArrowheads="1"/>
              </p:cNvSpPr>
              <p:nvPr/>
            </p:nvSpPr>
            <p:spPr bwMode="auto">
              <a:xfrm>
                <a:off x="5242" y="1217"/>
                <a:ext cx="36" cy="30"/>
              </a:xfrm>
              <a:prstGeom prst="rect">
                <a:avLst/>
              </a:prstGeom>
              <a:grpFill/>
              <a:ln>
                <a:noFill/>
              </a:ln>
            </p:spPr>
            <p:txBody>
              <a:bodyPr vert="horz" wrap="square" lIns="91440" tIns="45720" rIns="91440" bIns="45720" numCol="1" anchor="t" anchorCtr="0" compatLnSpc="1"/>
              <a:lstStyle/>
              <a:p>
                <a:endParaRPr lang="zh-CN" altLang="en-US"/>
              </a:p>
            </p:txBody>
          </p:sp>
          <p:sp>
            <p:nvSpPr>
              <p:cNvPr id="962" name="Rectangle 1209"/>
              <p:cNvSpPr>
                <a:spLocks noChangeArrowheads="1"/>
              </p:cNvSpPr>
              <p:nvPr/>
            </p:nvSpPr>
            <p:spPr bwMode="auto">
              <a:xfrm>
                <a:off x="520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3" name="Rectangle 1210"/>
              <p:cNvSpPr>
                <a:spLocks noChangeArrowheads="1"/>
              </p:cNvSpPr>
              <p:nvPr/>
            </p:nvSpPr>
            <p:spPr bwMode="auto">
              <a:xfrm>
                <a:off x="52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64" name="Rectangle 1211"/>
              <p:cNvSpPr>
                <a:spLocks noChangeArrowheads="1"/>
              </p:cNvSpPr>
              <p:nvPr/>
            </p:nvSpPr>
            <p:spPr bwMode="auto">
              <a:xfrm>
                <a:off x="5286"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5" name="Rectangle 1212"/>
              <p:cNvSpPr>
                <a:spLocks noChangeArrowheads="1"/>
              </p:cNvSpPr>
              <p:nvPr/>
            </p:nvSpPr>
            <p:spPr bwMode="auto">
              <a:xfrm>
                <a:off x="5178" y="1330"/>
                <a:ext cx="14" cy="30"/>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3"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7" name="Rectangle 1215"/>
              <p:cNvSpPr>
                <a:spLocks noChangeArrowheads="1"/>
              </p:cNvSpPr>
              <p:nvPr/>
            </p:nvSpPr>
            <p:spPr bwMode="auto">
              <a:xfrm>
                <a:off x="52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8" name="Rectangle 1216"/>
              <p:cNvSpPr>
                <a:spLocks noChangeArrowheads="1"/>
              </p:cNvSpPr>
              <p:nvPr/>
            </p:nvSpPr>
            <p:spPr bwMode="auto">
              <a:xfrm>
                <a:off x="52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69" name="Rectangle 1217"/>
              <p:cNvSpPr>
                <a:spLocks noChangeArrowheads="1"/>
              </p:cNvSpPr>
              <p:nvPr/>
            </p:nvSpPr>
            <p:spPr bwMode="auto">
              <a:xfrm>
                <a:off x="52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0" name="Rectangle 1218"/>
              <p:cNvSpPr>
                <a:spLocks noChangeArrowheads="1"/>
              </p:cNvSpPr>
              <p:nvPr/>
            </p:nvSpPr>
            <p:spPr bwMode="auto">
              <a:xfrm>
                <a:off x="5286"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1" name="Rectangle 1219"/>
              <p:cNvSpPr>
                <a:spLocks noChangeArrowheads="1"/>
              </p:cNvSpPr>
              <p:nvPr/>
            </p:nvSpPr>
            <p:spPr bwMode="auto">
              <a:xfrm>
                <a:off x="524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2" name="Rectangle 1220"/>
              <p:cNvSpPr>
                <a:spLocks noChangeArrowheads="1"/>
              </p:cNvSpPr>
              <p:nvPr/>
            </p:nvSpPr>
            <p:spPr bwMode="auto">
              <a:xfrm>
                <a:off x="5286"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3" name="Rectangle 1221"/>
              <p:cNvSpPr>
                <a:spLocks noChangeArrowheads="1"/>
              </p:cNvSpPr>
              <p:nvPr/>
            </p:nvSpPr>
            <p:spPr bwMode="auto">
              <a:xfrm>
                <a:off x="5244"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4" name="Rectangle 1222"/>
              <p:cNvSpPr>
                <a:spLocks noChangeArrowheads="1"/>
              </p:cNvSpPr>
              <p:nvPr/>
            </p:nvSpPr>
            <p:spPr bwMode="auto">
              <a:xfrm>
                <a:off x="528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5" name="Rectangle 1223"/>
              <p:cNvSpPr>
                <a:spLocks noChangeArrowheads="1"/>
              </p:cNvSpPr>
              <p:nvPr/>
            </p:nvSpPr>
            <p:spPr bwMode="auto">
              <a:xfrm>
                <a:off x="5134" y="1554"/>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576" name="Rectangle 1224"/>
              <p:cNvSpPr>
                <a:spLocks noChangeArrowheads="1"/>
              </p:cNvSpPr>
              <p:nvPr/>
            </p:nvSpPr>
            <p:spPr bwMode="auto">
              <a:xfrm>
                <a:off x="524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7" name="Rectangle 1225"/>
              <p:cNvSpPr>
                <a:spLocks noChangeArrowheads="1"/>
              </p:cNvSpPr>
              <p:nvPr/>
            </p:nvSpPr>
            <p:spPr bwMode="auto">
              <a:xfrm>
                <a:off x="5286"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8" name="Rectangle 1226"/>
              <p:cNvSpPr>
                <a:spLocks noChangeArrowheads="1"/>
              </p:cNvSpPr>
              <p:nvPr/>
            </p:nvSpPr>
            <p:spPr bwMode="auto">
              <a:xfrm>
                <a:off x="5200"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9" name="Rectangle 1227"/>
              <p:cNvSpPr>
                <a:spLocks noChangeArrowheads="1"/>
              </p:cNvSpPr>
              <p:nvPr/>
            </p:nvSpPr>
            <p:spPr bwMode="auto">
              <a:xfrm>
                <a:off x="5222"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0" name="Rectangle 1228"/>
              <p:cNvSpPr>
                <a:spLocks noChangeArrowheads="1"/>
              </p:cNvSpPr>
              <p:nvPr/>
            </p:nvSpPr>
            <p:spPr bwMode="auto">
              <a:xfrm>
                <a:off x="5266" y="1610"/>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1" name="Rectangle 1229"/>
              <p:cNvSpPr>
                <a:spLocks noChangeArrowheads="1"/>
              </p:cNvSpPr>
              <p:nvPr/>
            </p:nvSpPr>
            <p:spPr bwMode="auto">
              <a:xfrm>
                <a:off x="520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2" name="Rectangle 1230"/>
              <p:cNvSpPr>
                <a:spLocks noChangeArrowheads="1"/>
              </p:cNvSpPr>
              <p:nvPr/>
            </p:nvSpPr>
            <p:spPr bwMode="auto">
              <a:xfrm>
                <a:off x="5244"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3" name="Rectangle 1231"/>
              <p:cNvSpPr>
                <a:spLocks noChangeArrowheads="1"/>
              </p:cNvSpPr>
              <p:nvPr/>
            </p:nvSpPr>
            <p:spPr bwMode="auto">
              <a:xfrm>
                <a:off x="52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84" name="Rectangle 1232"/>
              <p:cNvSpPr>
                <a:spLocks noChangeArrowheads="1"/>
              </p:cNvSpPr>
              <p:nvPr/>
            </p:nvSpPr>
            <p:spPr bwMode="auto">
              <a:xfrm>
                <a:off x="5286"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5" name="Rectangle 1233"/>
              <p:cNvSpPr>
                <a:spLocks noChangeArrowheads="1"/>
              </p:cNvSpPr>
              <p:nvPr/>
            </p:nvSpPr>
            <p:spPr bwMode="auto">
              <a:xfrm>
                <a:off x="5200"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586" name="Rectangle 1234"/>
              <p:cNvSpPr>
                <a:spLocks noChangeArrowheads="1"/>
              </p:cNvSpPr>
              <p:nvPr/>
            </p:nvSpPr>
            <p:spPr bwMode="auto">
              <a:xfrm>
                <a:off x="528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7" name="Rectangle 1235"/>
              <p:cNvSpPr>
                <a:spLocks noChangeArrowheads="1"/>
              </p:cNvSpPr>
              <p:nvPr/>
            </p:nvSpPr>
            <p:spPr bwMode="auto">
              <a:xfrm>
                <a:off x="517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88" name="Rectangle 1236"/>
              <p:cNvSpPr>
                <a:spLocks noChangeArrowheads="1"/>
              </p:cNvSpPr>
              <p:nvPr/>
            </p:nvSpPr>
            <p:spPr bwMode="auto">
              <a:xfrm>
                <a:off x="528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89" name="Rectangle 1237"/>
              <p:cNvSpPr>
                <a:spLocks noChangeArrowheads="1"/>
              </p:cNvSpPr>
              <p:nvPr/>
            </p:nvSpPr>
            <p:spPr bwMode="auto">
              <a:xfrm>
                <a:off x="5178"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0" name="Rectangle 1238"/>
              <p:cNvSpPr>
                <a:spLocks noChangeArrowheads="1"/>
              </p:cNvSpPr>
              <p:nvPr/>
            </p:nvSpPr>
            <p:spPr bwMode="auto">
              <a:xfrm>
                <a:off x="5200"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1" name="Rectangle 1239"/>
              <p:cNvSpPr>
                <a:spLocks noChangeArrowheads="1"/>
              </p:cNvSpPr>
              <p:nvPr/>
            </p:nvSpPr>
            <p:spPr bwMode="auto">
              <a:xfrm>
                <a:off x="52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2" name="Rectangle 1240"/>
              <p:cNvSpPr>
                <a:spLocks noChangeArrowheads="1"/>
              </p:cNvSpPr>
              <p:nvPr/>
            </p:nvSpPr>
            <p:spPr bwMode="auto">
              <a:xfrm>
                <a:off x="5266" y="1836"/>
                <a:ext cx="3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3" name="Rectangle 1241"/>
              <p:cNvSpPr>
                <a:spLocks noChangeArrowheads="1"/>
              </p:cNvSpPr>
              <p:nvPr/>
            </p:nvSpPr>
            <p:spPr bwMode="auto">
              <a:xfrm>
                <a:off x="522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4" name="Rectangle 1242"/>
              <p:cNvSpPr>
                <a:spLocks noChangeArrowheads="1"/>
              </p:cNvSpPr>
              <p:nvPr/>
            </p:nvSpPr>
            <p:spPr bwMode="auto">
              <a:xfrm>
                <a:off x="526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5" name="Rectangle 1243"/>
              <p:cNvSpPr>
                <a:spLocks noChangeArrowheads="1"/>
              </p:cNvSpPr>
              <p:nvPr/>
            </p:nvSpPr>
            <p:spPr bwMode="auto">
              <a:xfrm>
                <a:off x="52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6" name="Rectangle 1244"/>
              <p:cNvSpPr>
                <a:spLocks noChangeArrowheads="1"/>
              </p:cNvSpPr>
              <p:nvPr/>
            </p:nvSpPr>
            <p:spPr bwMode="auto">
              <a:xfrm>
                <a:off x="517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597" name="Rectangle 1245"/>
              <p:cNvSpPr>
                <a:spLocks noChangeArrowheads="1"/>
              </p:cNvSpPr>
              <p:nvPr/>
            </p:nvSpPr>
            <p:spPr bwMode="auto">
              <a:xfrm>
                <a:off x="5200"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8" name="Rectangle 1246"/>
              <p:cNvSpPr>
                <a:spLocks noChangeArrowheads="1"/>
              </p:cNvSpPr>
              <p:nvPr/>
            </p:nvSpPr>
            <p:spPr bwMode="auto">
              <a:xfrm>
                <a:off x="522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9" name="Rectangle 1247"/>
              <p:cNvSpPr>
                <a:spLocks noChangeArrowheads="1"/>
              </p:cNvSpPr>
              <p:nvPr/>
            </p:nvSpPr>
            <p:spPr bwMode="auto">
              <a:xfrm>
                <a:off x="52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600" name="Rectangle 1248"/>
              <p:cNvSpPr>
                <a:spLocks noChangeArrowheads="1"/>
              </p:cNvSpPr>
              <p:nvPr/>
            </p:nvSpPr>
            <p:spPr bwMode="auto">
              <a:xfrm>
                <a:off x="517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1" name="Rectangle 1249"/>
              <p:cNvSpPr>
                <a:spLocks noChangeArrowheads="1"/>
              </p:cNvSpPr>
              <p:nvPr/>
            </p:nvSpPr>
            <p:spPr bwMode="auto">
              <a:xfrm>
                <a:off x="522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2" name="Rectangle 1250"/>
              <p:cNvSpPr>
                <a:spLocks noChangeArrowheads="1"/>
              </p:cNvSpPr>
              <p:nvPr/>
            </p:nvSpPr>
            <p:spPr bwMode="auto">
              <a:xfrm>
                <a:off x="526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3" name="Rectangle 1251"/>
              <p:cNvSpPr>
                <a:spLocks noChangeArrowheads="1"/>
              </p:cNvSpPr>
              <p:nvPr/>
            </p:nvSpPr>
            <p:spPr bwMode="auto">
              <a:xfrm>
                <a:off x="520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4" name="Rectangle 1252"/>
              <p:cNvSpPr>
                <a:spLocks noChangeArrowheads="1"/>
              </p:cNvSpPr>
              <p:nvPr/>
            </p:nvSpPr>
            <p:spPr bwMode="auto">
              <a:xfrm>
                <a:off x="524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5" name="Rectangle 1253"/>
              <p:cNvSpPr>
                <a:spLocks noChangeArrowheads="1"/>
              </p:cNvSpPr>
              <p:nvPr/>
            </p:nvSpPr>
            <p:spPr bwMode="auto">
              <a:xfrm>
                <a:off x="528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6" name="Rectangle 1254"/>
              <p:cNvSpPr>
                <a:spLocks noChangeArrowheads="1"/>
              </p:cNvSpPr>
              <p:nvPr/>
            </p:nvSpPr>
            <p:spPr bwMode="auto">
              <a:xfrm>
                <a:off x="517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7" name="Rectangle 1255"/>
              <p:cNvSpPr>
                <a:spLocks noChangeArrowheads="1"/>
              </p:cNvSpPr>
              <p:nvPr/>
            </p:nvSpPr>
            <p:spPr bwMode="auto">
              <a:xfrm>
                <a:off x="522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8" name="Rectangle 1256"/>
              <p:cNvSpPr>
                <a:spLocks noChangeArrowheads="1"/>
              </p:cNvSpPr>
              <p:nvPr/>
            </p:nvSpPr>
            <p:spPr bwMode="auto">
              <a:xfrm>
                <a:off x="52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9" name="Rectangle 1257"/>
              <p:cNvSpPr>
                <a:spLocks noChangeArrowheads="1"/>
              </p:cNvSpPr>
              <p:nvPr/>
            </p:nvSpPr>
            <p:spPr bwMode="auto">
              <a:xfrm>
                <a:off x="509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0" name="Rectangle 1258"/>
              <p:cNvSpPr>
                <a:spLocks noChangeArrowheads="1"/>
              </p:cNvSpPr>
              <p:nvPr/>
            </p:nvSpPr>
            <p:spPr bwMode="auto">
              <a:xfrm>
                <a:off x="51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1" name="Rectangle 1259"/>
              <p:cNvSpPr>
                <a:spLocks noChangeArrowheads="1"/>
              </p:cNvSpPr>
              <p:nvPr/>
            </p:nvSpPr>
            <p:spPr bwMode="auto">
              <a:xfrm>
                <a:off x="5178"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2" name="Rectangle 1260"/>
              <p:cNvSpPr>
                <a:spLocks noChangeArrowheads="1"/>
              </p:cNvSpPr>
              <p:nvPr/>
            </p:nvSpPr>
            <p:spPr bwMode="auto">
              <a:xfrm>
                <a:off x="522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3" name="Rectangle 1261"/>
              <p:cNvSpPr>
                <a:spLocks noChangeArrowheads="1"/>
              </p:cNvSpPr>
              <p:nvPr/>
            </p:nvSpPr>
            <p:spPr bwMode="auto">
              <a:xfrm>
                <a:off x="504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4" name="Rectangle 1262"/>
              <p:cNvSpPr>
                <a:spLocks noChangeArrowheads="1"/>
              </p:cNvSpPr>
              <p:nvPr/>
            </p:nvSpPr>
            <p:spPr bwMode="auto">
              <a:xfrm>
                <a:off x="507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5" name="Rectangle 1263"/>
              <p:cNvSpPr>
                <a:spLocks noChangeArrowheads="1"/>
              </p:cNvSpPr>
              <p:nvPr/>
            </p:nvSpPr>
            <p:spPr bwMode="auto">
              <a:xfrm>
                <a:off x="51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6" name="Rectangle 1264"/>
              <p:cNvSpPr>
                <a:spLocks noChangeArrowheads="1"/>
              </p:cNvSpPr>
              <p:nvPr/>
            </p:nvSpPr>
            <p:spPr bwMode="auto">
              <a:xfrm>
                <a:off x="517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7" name="Rectangle 1265"/>
              <p:cNvSpPr>
                <a:spLocks noChangeArrowheads="1"/>
              </p:cNvSpPr>
              <p:nvPr/>
            </p:nvSpPr>
            <p:spPr bwMode="auto">
              <a:xfrm>
                <a:off x="5286"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8" name="Rectangle 1266"/>
              <p:cNvSpPr>
                <a:spLocks noChangeArrowheads="1"/>
              </p:cNvSpPr>
              <p:nvPr/>
            </p:nvSpPr>
            <p:spPr bwMode="auto">
              <a:xfrm>
                <a:off x="515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9" name="Rectangle 1267"/>
              <p:cNvSpPr>
                <a:spLocks noChangeArrowheads="1"/>
              </p:cNvSpPr>
              <p:nvPr/>
            </p:nvSpPr>
            <p:spPr bwMode="auto">
              <a:xfrm>
                <a:off x="511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0" name="Rectangle 1268"/>
              <p:cNvSpPr>
                <a:spLocks noChangeArrowheads="1"/>
              </p:cNvSpPr>
              <p:nvPr/>
            </p:nvSpPr>
            <p:spPr bwMode="auto">
              <a:xfrm>
                <a:off x="526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1" name="Rectangle 1269"/>
              <p:cNvSpPr>
                <a:spLocks noChangeArrowheads="1"/>
              </p:cNvSpPr>
              <p:nvPr/>
            </p:nvSpPr>
            <p:spPr bwMode="auto">
              <a:xfrm>
                <a:off x="528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2" name="Rectangle 1270"/>
              <p:cNvSpPr>
                <a:spLocks noChangeArrowheads="1"/>
              </p:cNvSpPr>
              <p:nvPr/>
            </p:nvSpPr>
            <p:spPr bwMode="auto">
              <a:xfrm>
                <a:off x="5200"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3" name="Rectangle 1271"/>
              <p:cNvSpPr>
                <a:spLocks noChangeArrowheads="1"/>
              </p:cNvSpPr>
              <p:nvPr/>
            </p:nvSpPr>
            <p:spPr bwMode="auto">
              <a:xfrm>
                <a:off x="5092"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4" name="Rectangle 1272"/>
              <p:cNvSpPr>
                <a:spLocks noChangeArrowheads="1"/>
              </p:cNvSpPr>
              <p:nvPr/>
            </p:nvSpPr>
            <p:spPr bwMode="auto">
              <a:xfrm>
                <a:off x="524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5" name="Rectangle 1273"/>
              <p:cNvSpPr>
                <a:spLocks noChangeArrowheads="1"/>
              </p:cNvSpPr>
              <p:nvPr/>
            </p:nvSpPr>
            <p:spPr bwMode="auto">
              <a:xfrm>
                <a:off x="528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6" name="Rectangle 1274"/>
              <p:cNvSpPr>
                <a:spLocks noChangeArrowheads="1"/>
              </p:cNvSpPr>
              <p:nvPr/>
            </p:nvSpPr>
            <p:spPr bwMode="auto">
              <a:xfrm>
                <a:off x="5048"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7" name="Rectangle 1275"/>
              <p:cNvSpPr>
                <a:spLocks noChangeArrowheads="1"/>
              </p:cNvSpPr>
              <p:nvPr/>
            </p:nvSpPr>
            <p:spPr bwMode="auto">
              <a:xfrm>
                <a:off x="51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8" name="Rectangle 1276"/>
              <p:cNvSpPr>
                <a:spLocks noChangeArrowheads="1"/>
              </p:cNvSpPr>
              <p:nvPr/>
            </p:nvSpPr>
            <p:spPr bwMode="auto">
              <a:xfrm>
                <a:off x="5070"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9" name="Rectangle 1277"/>
              <p:cNvSpPr>
                <a:spLocks noChangeArrowheads="1"/>
              </p:cNvSpPr>
              <p:nvPr/>
            </p:nvSpPr>
            <p:spPr bwMode="auto">
              <a:xfrm>
                <a:off x="5222"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0" name="Rectangle 1278"/>
              <p:cNvSpPr>
                <a:spLocks noChangeArrowheads="1"/>
              </p:cNvSpPr>
              <p:nvPr/>
            </p:nvSpPr>
            <p:spPr bwMode="auto">
              <a:xfrm>
                <a:off x="524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1" name="Rectangle 1279"/>
              <p:cNvSpPr>
                <a:spLocks noChangeArrowheads="1"/>
              </p:cNvSpPr>
              <p:nvPr/>
            </p:nvSpPr>
            <p:spPr bwMode="auto">
              <a:xfrm>
                <a:off x="5048"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2" name="Rectangle 1280"/>
              <p:cNvSpPr>
                <a:spLocks noChangeArrowheads="1"/>
              </p:cNvSpPr>
              <p:nvPr/>
            </p:nvSpPr>
            <p:spPr bwMode="auto">
              <a:xfrm>
                <a:off x="5200"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3" name="Rectangle 1281"/>
              <p:cNvSpPr>
                <a:spLocks noChangeArrowheads="1"/>
              </p:cNvSpPr>
              <p:nvPr/>
            </p:nvSpPr>
            <p:spPr bwMode="auto">
              <a:xfrm>
                <a:off x="51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4" name="Rectangle 1282"/>
              <p:cNvSpPr>
                <a:spLocks noChangeArrowheads="1"/>
              </p:cNvSpPr>
              <p:nvPr/>
            </p:nvSpPr>
            <p:spPr bwMode="auto">
              <a:xfrm>
                <a:off x="515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5" name="Rectangle 1283"/>
              <p:cNvSpPr>
                <a:spLocks noChangeArrowheads="1"/>
              </p:cNvSpPr>
              <p:nvPr/>
            </p:nvSpPr>
            <p:spPr bwMode="auto">
              <a:xfrm>
                <a:off x="528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6" name="Rectangle 1284"/>
              <p:cNvSpPr>
                <a:spLocks noChangeArrowheads="1"/>
              </p:cNvSpPr>
              <p:nvPr/>
            </p:nvSpPr>
            <p:spPr bwMode="auto">
              <a:xfrm>
                <a:off x="504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7" name="Rectangle 1285"/>
              <p:cNvSpPr>
                <a:spLocks noChangeArrowheads="1"/>
              </p:cNvSpPr>
              <p:nvPr/>
            </p:nvSpPr>
            <p:spPr bwMode="auto">
              <a:xfrm>
                <a:off x="5200"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8" name="Rectangle 1286"/>
              <p:cNvSpPr>
                <a:spLocks noChangeArrowheads="1"/>
              </p:cNvSpPr>
              <p:nvPr/>
            </p:nvSpPr>
            <p:spPr bwMode="auto">
              <a:xfrm>
                <a:off x="51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9" name="Rectangle 1287"/>
              <p:cNvSpPr>
                <a:spLocks noChangeArrowheads="1"/>
              </p:cNvSpPr>
              <p:nvPr/>
            </p:nvSpPr>
            <p:spPr bwMode="auto">
              <a:xfrm>
                <a:off x="517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0" name="Rectangle 1288"/>
              <p:cNvSpPr>
                <a:spLocks noChangeArrowheads="1"/>
              </p:cNvSpPr>
              <p:nvPr/>
            </p:nvSpPr>
            <p:spPr bwMode="auto">
              <a:xfrm>
                <a:off x="5286"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1" name="Rectangle 1289"/>
              <p:cNvSpPr>
                <a:spLocks noChangeArrowheads="1"/>
              </p:cNvSpPr>
              <p:nvPr/>
            </p:nvSpPr>
            <p:spPr bwMode="auto">
              <a:xfrm>
                <a:off x="5200"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2" name="Rectangle 1290"/>
              <p:cNvSpPr>
                <a:spLocks noChangeArrowheads="1"/>
              </p:cNvSpPr>
              <p:nvPr/>
            </p:nvSpPr>
            <p:spPr bwMode="auto">
              <a:xfrm>
                <a:off x="5092"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3" name="Rectangle 1291"/>
              <p:cNvSpPr>
                <a:spLocks noChangeArrowheads="1"/>
              </p:cNvSpPr>
              <p:nvPr/>
            </p:nvSpPr>
            <p:spPr bwMode="auto">
              <a:xfrm>
                <a:off x="51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4" name="Rectangle 1292"/>
              <p:cNvSpPr>
                <a:spLocks noChangeArrowheads="1"/>
              </p:cNvSpPr>
              <p:nvPr/>
            </p:nvSpPr>
            <p:spPr bwMode="auto">
              <a:xfrm>
                <a:off x="5048"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5" name="Rectangle 1293"/>
              <p:cNvSpPr>
                <a:spLocks noChangeArrowheads="1"/>
              </p:cNvSpPr>
              <p:nvPr/>
            </p:nvSpPr>
            <p:spPr bwMode="auto">
              <a:xfrm>
                <a:off x="515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6" name="Rectangle 1294"/>
              <p:cNvSpPr>
                <a:spLocks noChangeArrowheads="1"/>
              </p:cNvSpPr>
              <p:nvPr/>
            </p:nvSpPr>
            <p:spPr bwMode="auto">
              <a:xfrm>
                <a:off x="528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7" name="Rectangle 1295"/>
              <p:cNvSpPr>
                <a:spLocks noChangeArrowheads="1"/>
              </p:cNvSpPr>
              <p:nvPr/>
            </p:nvSpPr>
            <p:spPr bwMode="auto">
              <a:xfrm>
                <a:off x="5200"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8" name="Rectangle 1296"/>
              <p:cNvSpPr>
                <a:spLocks noChangeArrowheads="1"/>
              </p:cNvSpPr>
              <p:nvPr/>
            </p:nvSpPr>
            <p:spPr bwMode="auto">
              <a:xfrm>
                <a:off x="5114"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9" name="Rectangle 1297"/>
              <p:cNvSpPr>
                <a:spLocks noChangeArrowheads="1"/>
              </p:cNvSpPr>
              <p:nvPr/>
            </p:nvSpPr>
            <p:spPr bwMode="auto">
              <a:xfrm>
                <a:off x="5048"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0" name="Rectangle 1298"/>
              <p:cNvSpPr>
                <a:spLocks noChangeArrowheads="1"/>
              </p:cNvSpPr>
              <p:nvPr/>
            </p:nvSpPr>
            <p:spPr bwMode="auto">
              <a:xfrm>
                <a:off x="515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1" name="Rectangle 1299"/>
              <p:cNvSpPr>
                <a:spLocks noChangeArrowheads="1"/>
              </p:cNvSpPr>
              <p:nvPr/>
            </p:nvSpPr>
            <p:spPr bwMode="auto">
              <a:xfrm>
                <a:off x="528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2" name="Rectangle 1300"/>
              <p:cNvSpPr>
                <a:spLocks noChangeArrowheads="1"/>
              </p:cNvSpPr>
              <p:nvPr/>
            </p:nvSpPr>
            <p:spPr bwMode="auto">
              <a:xfrm>
                <a:off x="5048"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3" name="Rectangle 1301"/>
              <p:cNvSpPr>
                <a:spLocks noChangeArrowheads="1"/>
              </p:cNvSpPr>
              <p:nvPr/>
            </p:nvSpPr>
            <p:spPr bwMode="auto">
              <a:xfrm>
                <a:off x="5286"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4" name="Rectangle 1302"/>
              <p:cNvSpPr>
                <a:spLocks noChangeArrowheads="1"/>
              </p:cNvSpPr>
              <p:nvPr/>
            </p:nvSpPr>
            <p:spPr bwMode="auto">
              <a:xfrm>
                <a:off x="515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5" name="Rectangle 1303"/>
              <p:cNvSpPr>
                <a:spLocks noChangeArrowheads="1"/>
              </p:cNvSpPr>
              <p:nvPr/>
            </p:nvSpPr>
            <p:spPr bwMode="auto">
              <a:xfrm>
                <a:off x="528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6" name="Rectangle 1304"/>
              <p:cNvSpPr>
                <a:spLocks noChangeArrowheads="1"/>
              </p:cNvSpPr>
              <p:nvPr/>
            </p:nvSpPr>
            <p:spPr bwMode="auto">
              <a:xfrm>
                <a:off x="504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7" name="Rectangle 1305"/>
              <p:cNvSpPr>
                <a:spLocks noChangeArrowheads="1"/>
              </p:cNvSpPr>
              <p:nvPr/>
            </p:nvSpPr>
            <p:spPr bwMode="auto">
              <a:xfrm>
                <a:off x="517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8" name="Rectangle 1306"/>
              <p:cNvSpPr>
                <a:spLocks noChangeArrowheads="1"/>
              </p:cNvSpPr>
              <p:nvPr/>
            </p:nvSpPr>
            <p:spPr bwMode="auto">
              <a:xfrm>
                <a:off x="515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9" name="Rectangle 1307"/>
              <p:cNvSpPr>
                <a:spLocks noChangeArrowheads="1"/>
              </p:cNvSpPr>
              <p:nvPr/>
            </p:nvSpPr>
            <p:spPr bwMode="auto">
              <a:xfrm>
                <a:off x="5156" y="295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60" name="Rectangle 1308"/>
              <p:cNvSpPr>
                <a:spLocks noChangeArrowheads="1"/>
              </p:cNvSpPr>
              <p:nvPr/>
            </p:nvSpPr>
            <p:spPr bwMode="auto">
              <a:xfrm>
                <a:off x="528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vert="horz" wrap="square" lIns="91440" tIns="45720" rIns="91440" bIns="45720" numCol="1" anchor="t" anchorCtr="0" compatLnSpc="1"/>
              <a:lstStyle/>
              <a:p>
                <a:endParaRPr lang="zh-CN" altLang="en-US"/>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vert="horz" wrap="square" lIns="91440" tIns="45720" rIns="91440" bIns="45720" numCol="1" anchor="t" anchorCtr="0" compatLnSpc="1"/>
              <a:lstStyle/>
              <a:p>
                <a:endParaRPr lang="zh-CN" altLang="en-US"/>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vert="horz" wrap="square" lIns="91440" tIns="45720" rIns="91440" bIns="45720" numCol="1" anchor="t" anchorCtr="0" compatLnSpc="1"/>
              <a:lstStyle/>
              <a:p>
                <a:endParaRPr lang="zh-CN" altLang="en-US"/>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vert="horz" wrap="square" lIns="91440" tIns="45720" rIns="91440" bIns="45720" numCol="1" anchor="t" anchorCtr="0" compatLnSpc="1"/>
              <a:lstStyle/>
              <a:p>
                <a:endParaRPr lang="zh-CN" altLang="en-US"/>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vert="horz" wrap="square" lIns="91440" tIns="45720" rIns="91440" bIns="45720" numCol="1" anchor="t" anchorCtr="0" compatLnSpc="1"/>
              <a:lstStyle/>
              <a:p>
                <a:endParaRPr lang="zh-CN" altLang="en-US"/>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vert="horz" wrap="square" lIns="91440" tIns="45720" rIns="91440" bIns="45720" numCol="1" anchor="t" anchorCtr="0" compatLnSpc="1"/>
              <a:lstStyle/>
              <a:p>
                <a:endParaRPr lang="zh-CN" altLang="en-US"/>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vert="horz" wrap="square" lIns="91440" tIns="45720" rIns="91440" bIns="45720" numCol="1" anchor="t" anchorCtr="0" compatLnSpc="1"/>
              <a:lstStyle/>
              <a:p>
                <a:endParaRPr lang="zh-CN" altLang="en-US"/>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vert="horz" wrap="square" lIns="91440" tIns="45720" rIns="91440" bIns="45720" numCol="1" anchor="t" anchorCtr="0" compatLnSpc="1"/>
              <a:lstStyle/>
              <a:p>
                <a:endParaRPr lang="zh-CN" altLang="en-US"/>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vert="horz" wrap="square" lIns="91440" tIns="45720" rIns="91440" bIns="45720" numCol="1" anchor="t" anchorCtr="0" compatLnSpc="1"/>
              <a:lstStyle/>
              <a:p>
                <a:endParaRPr lang="zh-CN" altLang="en-US"/>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vert="horz" wrap="square" lIns="91440" tIns="45720" rIns="91440" bIns="45720" numCol="1" anchor="t" anchorCtr="0" compatLnSpc="1"/>
              <a:lstStyle/>
              <a:p>
                <a:endParaRPr lang="zh-CN" altLang="en-US"/>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vert="horz" wrap="square" lIns="91440" tIns="45720" rIns="91440" bIns="45720" numCol="1" anchor="t" anchorCtr="0" compatLnSpc="1"/>
              <a:lstStyle/>
              <a:p>
                <a:endParaRPr lang="zh-CN" altLang="en-US"/>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vert="horz" wrap="square" lIns="91440" tIns="45720" rIns="91440" bIns="45720" numCol="1" anchor="t" anchorCtr="0" compatLnSpc="1"/>
              <a:lstStyle/>
              <a:p>
                <a:endParaRPr lang="zh-CN" altLang="en-US"/>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vert="horz" wrap="square" lIns="91440" tIns="45720" rIns="91440" bIns="45720" numCol="1" anchor="t" anchorCtr="0" compatLnSpc="1"/>
              <a:lstStyle/>
              <a:p>
                <a:endParaRPr lang="zh-CN" altLang="en-US"/>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vert="horz" wrap="square" lIns="91440" tIns="45720" rIns="91440" bIns="45720" numCol="1" anchor="t" anchorCtr="0" compatLnSpc="1"/>
              <a:lstStyle/>
              <a:p>
                <a:endParaRPr lang="zh-CN" altLang="en-US"/>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vert="horz" wrap="square" lIns="91440" tIns="45720" rIns="91440" bIns="45720" numCol="1" anchor="t" anchorCtr="0" compatLnSpc="1"/>
              <a:lstStyle/>
              <a:p>
                <a:endParaRPr lang="zh-CN" altLang="en-US"/>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vert="horz" wrap="square" lIns="91440" tIns="45720" rIns="91440" bIns="45720" numCol="1" anchor="t" anchorCtr="0" compatLnSpc="1"/>
              <a:lstStyle/>
              <a:p>
                <a:endParaRPr lang="zh-CN" altLang="en-US"/>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vert="horz" wrap="square" lIns="91440" tIns="45720" rIns="91440" bIns="45720" numCol="1" anchor="t" anchorCtr="0" compatLnSpc="1"/>
              <a:lstStyle/>
              <a:p>
                <a:endParaRPr lang="zh-CN" altLang="en-US"/>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vert="horz" wrap="square" lIns="91440" tIns="45720" rIns="91440" bIns="45720" numCol="1" anchor="t" anchorCtr="0" compatLnSpc="1"/>
              <a:lstStyle/>
              <a:p>
                <a:endParaRPr lang="zh-CN" altLang="en-US"/>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vert="horz" wrap="square" lIns="91440" tIns="45720" rIns="91440" bIns="45720" numCol="1" anchor="t" anchorCtr="0" compatLnSpc="1"/>
              <a:lstStyle/>
              <a:p>
                <a:endParaRPr lang="zh-CN" altLang="en-US"/>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vert="horz" wrap="square" lIns="91440" tIns="45720" rIns="91440" bIns="45720" numCol="1" anchor="t" anchorCtr="0" compatLnSpc="1"/>
              <a:lstStyle/>
              <a:p>
                <a:endParaRPr lang="zh-CN" altLang="en-US"/>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60" name="Rectangle 1408"/>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1" name="Rectangle 1409"/>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4" name="Rectangle 1412"/>
              <p:cNvSpPr>
                <a:spLocks noChangeArrowheads="1"/>
              </p:cNvSpPr>
              <p:nvPr/>
            </p:nvSpPr>
            <p:spPr bwMode="auto">
              <a:xfrm>
                <a:off x="5424" y="1981"/>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vert="horz" wrap="square" lIns="91440" tIns="45720" rIns="91440" bIns="45720" numCol="1" anchor="t" anchorCtr="0" compatLnSpc="1"/>
              <a:lstStyle/>
              <a:p>
                <a:endParaRPr lang="zh-CN" altLang="en-US"/>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378" name="Rectangle 1419"/>
            <p:cNvSpPr>
              <a:spLocks noChangeArrowheads="1"/>
            </p:cNvSpPr>
            <p:nvPr/>
          </p:nvSpPr>
          <p:spPr bwMode="auto">
            <a:xfrm>
              <a:off x="-2932410" y="625474"/>
              <a:ext cx="1587" cy="1587"/>
            </a:xfrm>
            <a:prstGeom prst="rect">
              <a:avLst/>
            </a:prstGeom>
            <a:grpFill/>
            <a:ln>
              <a:noFill/>
            </a:ln>
          </p:spPr>
          <p:txBody>
            <a:bodyPr vert="horz" wrap="square" lIns="91440" tIns="45720" rIns="91440" bIns="45720" numCol="1" anchor="t" anchorCtr="0" compatLnSpc="1"/>
            <a:lstStyle/>
            <a:p>
              <a:endParaRPr lang="zh-CN" altLang="en-US"/>
            </a:p>
          </p:txBody>
        </p:sp>
        <p:sp>
          <p:nvSpPr>
            <p:cNvPr id="379" name="Rectangle 1420"/>
            <p:cNvSpPr>
              <a:spLocks noChangeArrowheads="1"/>
            </p:cNvSpPr>
            <p:nvPr/>
          </p:nvSpPr>
          <p:spPr bwMode="auto">
            <a:xfrm>
              <a:off x="-729659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0" name="Rectangle 1421"/>
            <p:cNvSpPr>
              <a:spLocks noChangeArrowheads="1"/>
            </p:cNvSpPr>
            <p:nvPr/>
          </p:nvSpPr>
          <p:spPr bwMode="auto">
            <a:xfrm>
              <a:off x="-7207695"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1" name="Rectangle 1422"/>
            <p:cNvSpPr>
              <a:spLocks noChangeArrowheads="1"/>
            </p:cNvSpPr>
            <p:nvPr/>
          </p:nvSpPr>
          <p:spPr bwMode="auto">
            <a:xfrm>
              <a:off x="-712196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2" name="Rectangle 1423"/>
            <p:cNvSpPr>
              <a:spLocks noChangeArrowheads="1"/>
            </p:cNvSpPr>
            <p:nvPr/>
          </p:nvSpPr>
          <p:spPr bwMode="auto">
            <a:xfrm>
              <a:off x="-6947336"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3" name="Rectangle 1424"/>
            <p:cNvSpPr>
              <a:spLocks noChangeArrowheads="1"/>
            </p:cNvSpPr>
            <p:nvPr/>
          </p:nvSpPr>
          <p:spPr bwMode="auto">
            <a:xfrm>
              <a:off x="-6861610"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4" name="Rectangle 1425"/>
            <p:cNvSpPr>
              <a:spLocks noChangeArrowheads="1"/>
            </p:cNvSpPr>
            <p:nvPr/>
          </p:nvSpPr>
          <p:spPr bwMode="auto">
            <a:xfrm>
              <a:off x="-7296599"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5" name="Rectangle 1426"/>
            <p:cNvSpPr>
              <a:spLocks noChangeArrowheads="1"/>
            </p:cNvSpPr>
            <p:nvPr/>
          </p:nvSpPr>
          <p:spPr bwMode="auto">
            <a:xfrm>
              <a:off x="-7207695" y="-198438"/>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6" name="Rectangle 1427"/>
            <p:cNvSpPr>
              <a:spLocks noChangeArrowheads="1"/>
            </p:cNvSpPr>
            <p:nvPr/>
          </p:nvSpPr>
          <p:spPr bwMode="auto">
            <a:xfrm>
              <a:off x="-7296599"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7" name="Rectangle 1428"/>
            <p:cNvSpPr>
              <a:spLocks noChangeArrowheads="1"/>
            </p:cNvSpPr>
            <p:nvPr/>
          </p:nvSpPr>
          <p:spPr bwMode="auto">
            <a:xfrm>
              <a:off x="-7121969"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8" name="Rectangle 1429"/>
            <p:cNvSpPr>
              <a:spLocks noChangeArrowheads="1"/>
            </p:cNvSpPr>
            <p:nvPr/>
          </p:nvSpPr>
          <p:spPr bwMode="auto">
            <a:xfrm>
              <a:off x="-6861610"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9" name="Rectangle 1430"/>
            <p:cNvSpPr>
              <a:spLocks noChangeArrowheads="1"/>
            </p:cNvSpPr>
            <p:nvPr/>
          </p:nvSpPr>
          <p:spPr bwMode="auto">
            <a:xfrm>
              <a:off x="-7296599"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0" name="Rectangle 1431"/>
            <p:cNvSpPr>
              <a:spLocks noChangeArrowheads="1"/>
            </p:cNvSpPr>
            <p:nvPr/>
          </p:nvSpPr>
          <p:spPr bwMode="auto">
            <a:xfrm>
              <a:off x="-7207695"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1" name="Rectangle 1432"/>
            <p:cNvSpPr>
              <a:spLocks noChangeArrowheads="1"/>
            </p:cNvSpPr>
            <p:nvPr/>
          </p:nvSpPr>
          <p:spPr bwMode="auto">
            <a:xfrm>
              <a:off x="-7036240" y="-20637"/>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2" name="Rectangle 1433"/>
            <p:cNvSpPr>
              <a:spLocks noChangeArrowheads="1"/>
            </p:cNvSpPr>
            <p:nvPr/>
          </p:nvSpPr>
          <p:spPr bwMode="auto">
            <a:xfrm>
              <a:off x="-7207695"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3" name="Rectangle 1434"/>
            <p:cNvSpPr>
              <a:spLocks noChangeArrowheads="1"/>
            </p:cNvSpPr>
            <p:nvPr/>
          </p:nvSpPr>
          <p:spPr bwMode="auto">
            <a:xfrm>
              <a:off x="-7121969"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4" name="Rectangle 1435"/>
            <p:cNvSpPr>
              <a:spLocks noChangeArrowheads="1"/>
            </p:cNvSpPr>
            <p:nvPr/>
          </p:nvSpPr>
          <p:spPr bwMode="auto">
            <a:xfrm>
              <a:off x="-6861610"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5" name="Rectangle 1436"/>
            <p:cNvSpPr>
              <a:spLocks noChangeArrowheads="1"/>
            </p:cNvSpPr>
            <p:nvPr/>
          </p:nvSpPr>
          <p:spPr bwMode="auto">
            <a:xfrm>
              <a:off x="-729659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6" name="Rectangle 1437"/>
            <p:cNvSpPr>
              <a:spLocks noChangeArrowheads="1"/>
            </p:cNvSpPr>
            <p:nvPr/>
          </p:nvSpPr>
          <p:spPr bwMode="auto">
            <a:xfrm>
              <a:off x="-712196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7" name="Rectangle 1438"/>
            <p:cNvSpPr>
              <a:spLocks noChangeArrowheads="1"/>
            </p:cNvSpPr>
            <p:nvPr/>
          </p:nvSpPr>
          <p:spPr bwMode="auto">
            <a:xfrm>
              <a:off x="-6947336"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8" name="Rectangle 1439"/>
            <p:cNvSpPr>
              <a:spLocks noChangeArrowheads="1"/>
            </p:cNvSpPr>
            <p:nvPr/>
          </p:nvSpPr>
          <p:spPr bwMode="auto">
            <a:xfrm>
              <a:off x="-7207695" y="2492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99" name="Rectangle 1440"/>
            <p:cNvSpPr>
              <a:spLocks noChangeArrowheads="1"/>
            </p:cNvSpPr>
            <p:nvPr/>
          </p:nvSpPr>
          <p:spPr bwMode="auto">
            <a:xfrm>
              <a:off x="-7036240" y="2492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0" name="Rectangle 1441"/>
            <p:cNvSpPr>
              <a:spLocks noChangeArrowheads="1"/>
            </p:cNvSpPr>
            <p:nvPr/>
          </p:nvSpPr>
          <p:spPr bwMode="auto">
            <a:xfrm>
              <a:off x="-6861610" y="249237"/>
              <a:ext cx="139705"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1" name="Rectangle 1442"/>
            <p:cNvSpPr>
              <a:spLocks noChangeArrowheads="1"/>
            </p:cNvSpPr>
            <p:nvPr/>
          </p:nvSpPr>
          <p:spPr bwMode="auto">
            <a:xfrm>
              <a:off x="-7296599"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2" name="Rectangle 1443"/>
            <p:cNvSpPr>
              <a:spLocks noChangeArrowheads="1"/>
            </p:cNvSpPr>
            <p:nvPr/>
          </p:nvSpPr>
          <p:spPr bwMode="auto">
            <a:xfrm>
              <a:off x="-7121969" y="338137"/>
              <a:ext cx="222258"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3" name="Rectangle 1444"/>
            <p:cNvSpPr>
              <a:spLocks noChangeArrowheads="1"/>
            </p:cNvSpPr>
            <p:nvPr/>
          </p:nvSpPr>
          <p:spPr bwMode="auto">
            <a:xfrm>
              <a:off x="-7207695"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4" name="Rectangle 1445"/>
            <p:cNvSpPr>
              <a:spLocks noChangeArrowheads="1"/>
            </p:cNvSpPr>
            <p:nvPr/>
          </p:nvSpPr>
          <p:spPr bwMode="auto">
            <a:xfrm>
              <a:off x="-7036240"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5" name="Rectangle 1446"/>
            <p:cNvSpPr>
              <a:spLocks noChangeArrowheads="1"/>
            </p:cNvSpPr>
            <p:nvPr/>
          </p:nvSpPr>
          <p:spPr bwMode="auto">
            <a:xfrm>
              <a:off x="-6947336"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6" name="Rectangle 1447"/>
            <p:cNvSpPr>
              <a:spLocks noChangeArrowheads="1"/>
            </p:cNvSpPr>
            <p:nvPr/>
          </p:nvSpPr>
          <p:spPr bwMode="auto">
            <a:xfrm>
              <a:off x="-7207695"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7" name="Rectangle 1448"/>
            <p:cNvSpPr>
              <a:spLocks noChangeArrowheads="1"/>
            </p:cNvSpPr>
            <p:nvPr/>
          </p:nvSpPr>
          <p:spPr bwMode="auto">
            <a:xfrm>
              <a:off x="-7036240"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8" name="Rectangle 1449"/>
            <p:cNvSpPr>
              <a:spLocks noChangeArrowheads="1"/>
            </p:cNvSpPr>
            <p:nvPr/>
          </p:nvSpPr>
          <p:spPr bwMode="auto">
            <a:xfrm>
              <a:off x="-729659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9" name="Rectangle 1450"/>
            <p:cNvSpPr>
              <a:spLocks noChangeArrowheads="1"/>
            </p:cNvSpPr>
            <p:nvPr/>
          </p:nvSpPr>
          <p:spPr bwMode="auto">
            <a:xfrm>
              <a:off x="-712196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0" name="Rectangle 1451"/>
            <p:cNvSpPr>
              <a:spLocks noChangeArrowheads="1"/>
            </p:cNvSpPr>
            <p:nvPr/>
          </p:nvSpPr>
          <p:spPr bwMode="auto">
            <a:xfrm>
              <a:off x="-6861610"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1" name="Rectangle 1452"/>
            <p:cNvSpPr>
              <a:spLocks noChangeArrowheads="1"/>
            </p:cNvSpPr>
            <p:nvPr/>
          </p:nvSpPr>
          <p:spPr bwMode="auto">
            <a:xfrm>
              <a:off x="-7296599"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2" name="Rectangle 1453"/>
            <p:cNvSpPr>
              <a:spLocks noChangeArrowheads="1"/>
            </p:cNvSpPr>
            <p:nvPr/>
          </p:nvSpPr>
          <p:spPr bwMode="auto">
            <a:xfrm>
              <a:off x="-7207695"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3" name="Rectangle 1454"/>
            <p:cNvSpPr>
              <a:spLocks noChangeArrowheads="1"/>
            </p:cNvSpPr>
            <p:nvPr/>
          </p:nvSpPr>
          <p:spPr bwMode="auto">
            <a:xfrm>
              <a:off x="-7296599"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4" name="Rectangle 1455"/>
            <p:cNvSpPr>
              <a:spLocks noChangeArrowheads="1"/>
            </p:cNvSpPr>
            <p:nvPr/>
          </p:nvSpPr>
          <p:spPr bwMode="auto">
            <a:xfrm>
              <a:off x="-7121969" y="784224"/>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5" name="Rectangle 1456"/>
            <p:cNvSpPr>
              <a:spLocks noChangeArrowheads="1"/>
            </p:cNvSpPr>
            <p:nvPr/>
          </p:nvSpPr>
          <p:spPr bwMode="auto">
            <a:xfrm>
              <a:off x="-6861610"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6" name="Rectangle 1457"/>
            <p:cNvSpPr>
              <a:spLocks noChangeArrowheads="1"/>
            </p:cNvSpPr>
            <p:nvPr/>
          </p:nvSpPr>
          <p:spPr bwMode="auto">
            <a:xfrm>
              <a:off x="-7207695"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7" name="Rectangle 1458"/>
            <p:cNvSpPr>
              <a:spLocks noChangeArrowheads="1"/>
            </p:cNvSpPr>
            <p:nvPr/>
          </p:nvSpPr>
          <p:spPr bwMode="auto">
            <a:xfrm>
              <a:off x="-7207695" y="9620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8" name="Rectangle 1459"/>
            <p:cNvSpPr>
              <a:spLocks noChangeArrowheads="1"/>
            </p:cNvSpPr>
            <p:nvPr/>
          </p:nvSpPr>
          <p:spPr bwMode="auto">
            <a:xfrm>
              <a:off x="-703624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9" name="Rectangle 1460"/>
            <p:cNvSpPr>
              <a:spLocks noChangeArrowheads="1"/>
            </p:cNvSpPr>
            <p:nvPr/>
          </p:nvSpPr>
          <p:spPr bwMode="auto">
            <a:xfrm>
              <a:off x="-686161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0" name="Rectangle 1461"/>
            <p:cNvSpPr>
              <a:spLocks noChangeArrowheads="1"/>
            </p:cNvSpPr>
            <p:nvPr/>
          </p:nvSpPr>
          <p:spPr bwMode="auto">
            <a:xfrm>
              <a:off x="-729659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1" name="Rectangle 1462"/>
            <p:cNvSpPr>
              <a:spLocks noChangeArrowheads="1"/>
            </p:cNvSpPr>
            <p:nvPr/>
          </p:nvSpPr>
          <p:spPr bwMode="auto">
            <a:xfrm>
              <a:off x="-712196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2" name="Rectangle 1463"/>
            <p:cNvSpPr>
              <a:spLocks noChangeArrowheads="1"/>
            </p:cNvSpPr>
            <p:nvPr/>
          </p:nvSpPr>
          <p:spPr bwMode="auto">
            <a:xfrm>
              <a:off x="-6947336" y="10509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3" name="Rectangle 1464"/>
            <p:cNvSpPr>
              <a:spLocks noChangeArrowheads="1"/>
            </p:cNvSpPr>
            <p:nvPr/>
          </p:nvSpPr>
          <p:spPr bwMode="auto">
            <a:xfrm>
              <a:off x="-7296599" y="1139826"/>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4" name="Rectangle 1465"/>
            <p:cNvSpPr>
              <a:spLocks noChangeArrowheads="1"/>
            </p:cNvSpPr>
            <p:nvPr/>
          </p:nvSpPr>
          <p:spPr bwMode="auto">
            <a:xfrm>
              <a:off x="-7036240" y="1139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5" name="Rectangle 1466"/>
            <p:cNvSpPr>
              <a:spLocks noChangeArrowheads="1"/>
            </p:cNvSpPr>
            <p:nvPr/>
          </p:nvSpPr>
          <p:spPr bwMode="auto">
            <a:xfrm>
              <a:off x="-7121969"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6" name="Rectangle 1467"/>
            <p:cNvSpPr>
              <a:spLocks noChangeArrowheads="1"/>
            </p:cNvSpPr>
            <p:nvPr/>
          </p:nvSpPr>
          <p:spPr bwMode="auto">
            <a:xfrm>
              <a:off x="-6947336" y="12319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7" name="Rectangle 1468"/>
            <p:cNvSpPr>
              <a:spLocks noChangeArrowheads="1"/>
            </p:cNvSpPr>
            <p:nvPr/>
          </p:nvSpPr>
          <p:spPr bwMode="auto">
            <a:xfrm>
              <a:off x="-6861610"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8" name="Rectangle 1469"/>
            <p:cNvSpPr>
              <a:spLocks noChangeArrowheads="1"/>
            </p:cNvSpPr>
            <p:nvPr/>
          </p:nvSpPr>
          <p:spPr bwMode="auto">
            <a:xfrm>
              <a:off x="-729659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9" name="Rectangle 1470"/>
            <p:cNvSpPr>
              <a:spLocks noChangeArrowheads="1"/>
            </p:cNvSpPr>
            <p:nvPr/>
          </p:nvSpPr>
          <p:spPr bwMode="auto">
            <a:xfrm>
              <a:off x="-7207695"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0" name="Rectangle 1471"/>
            <p:cNvSpPr>
              <a:spLocks noChangeArrowheads="1"/>
            </p:cNvSpPr>
            <p:nvPr/>
          </p:nvSpPr>
          <p:spPr bwMode="auto">
            <a:xfrm>
              <a:off x="-712196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1" name="Rectangle 1472"/>
            <p:cNvSpPr>
              <a:spLocks noChangeArrowheads="1"/>
            </p:cNvSpPr>
            <p:nvPr/>
          </p:nvSpPr>
          <p:spPr bwMode="auto">
            <a:xfrm>
              <a:off x="-6861610"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2" name="Rectangle 1473"/>
            <p:cNvSpPr>
              <a:spLocks noChangeArrowheads="1"/>
            </p:cNvSpPr>
            <p:nvPr/>
          </p:nvSpPr>
          <p:spPr bwMode="auto">
            <a:xfrm>
              <a:off x="-729659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3" name="Rectangle 1474"/>
            <p:cNvSpPr>
              <a:spLocks noChangeArrowheads="1"/>
            </p:cNvSpPr>
            <p:nvPr/>
          </p:nvSpPr>
          <p:spPr bwMode="auto">
            <a:xfrm>
              <a:off x="-712196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4" name="Rectangle 1475"/>
            <p:cNvSpPr>
              <a:spLocks noChangeArrowheads="1"/>
            </p:cNvSpPr>
            <p:nvPr/>
          </p:nvSpPr>
          <p:spPr bwMode="auto">
            <a:xfrm>
              <a:off x="-6947336"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5" name="Rectangle 1476"/>
            <p:cNvSpPr>
              <a:spLocks noChangeArrowheads="1"/>
            </p:cNvSpPr>
            <p:nvPr/>
          </p:nvSpPr>
          <p:spPr bwMode="auto">
            <a:xfrm>
              <a:off x="-7207695"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6" name="Rectangle 1477"/>
            <p:cNvSpPr>
              <a:spLocks noChangeArrowheads="1"/>
            </p:cNvSpPr>
            <p:nvPr/>
          </p:nvSpPr>
          <p:spPr bwMode="auto">
            <a:xfrm>
              <a:off x="-703624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7" name="Rectangle 1478"/>
            <p:cNvSpPr>
              <a:spLocks noChangeArrowheads="1"/>
            </p:cNvSpPr>
            <p:nvPr/>
          </p:nvSpPr>
          <p:spPr bwMode="auto">
            <a:xfrm>
              <a:off x="-686161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8" name="Rectangle 1479"/>
            <p:cNvSpPr>
              <a:spLocks noChangeArrowheads="1"/>
            </p:cNvSpPr>
            <p:nvPr/>
          </p:nvSpPr>
          <p:spPr bwMode="auto">
            <a:xfrm>
              <a:off x="-729659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39" name="Rectangle 1480"/>
            <p:cNvSpPr>
              <a:spLocks noChangeArrowheads="1"/>
            </p:cNvSpPr>
            <p:nvPr/>
          </p:nvSpPr>
          <p:spPr bwMode="auto">
            <a:xfrm>
              <a:off x="-712196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0" name="Rectangle 1481"/>
            <p:cNvSpPr>
              <a:spLocks noChangeArrowheads="1"/>
            </p:cNvSpPr>
            <p:nvPr/>
          </p:nvSpPr>
          <p:spPr bwMode="auto">
            <a:xfrm>
              <a:off x="-676953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1" name="Rectangle 1482"/>
            <p:cNvSpPr>
              <a:spLocks noChangeArrowheads="1"/>
            </p:cNvSpPr>
            <p:nvPr/>
          </p:nvSpPr>
          <p:spPr bwMode="auto">
            <a:xfrm>
              <a:off x="-6683803"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2" name="Rectangle 1483"/>
            <p:cNvSpPr>
              <a:spLocks noChangeArrowheads="1"/>
            </p:cNvSpPr>
            <p:nvPr/>
          </p:nvSpPr>
          <p:spPr bwMode="auto">
            <a:xfrm>
              <a:off x="-650917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3" name="Rectangle 1484"/>
            <p:cNvSpPr>
              <a:spLocks noChangeArrowheads="1"/>
            </p:cNvSpPr>
            <p:nvPr/>
          </p:nvSpPr>
          <p:spPr bwMode="auto">
            <a:xfrm>
              <a:off x="-6423444"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4" name="Rectangle 1485"/>
            <p:cNvSpPr>
              <a:spLocks noChangeArrowheads="1"/>
            </p:cNvSpPr>
            <p:nvPr/>
          </p:nvSpPr>
          <p:spPr bwMode="auto">
            <a:xfrm>
              <a:off x="-6337717"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5" name="Rectangle 1486"/>
            <p:cNvSpPr>
              <a:spLocks noChangeArrowheads="1"/>
            </p:cNvSpPr>
            <p:nvPr/>
          </p:nvSpPr>
          <p:spPr bwMode="auto">
            <a:xfrm>
              <a:off x="-6769532" y="-1984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6" name="Rectangle 1487"/>
            <p:cNvSpPr>
              <a:spLocks noChangeArrowheads="1"/>
            </p:cNvSpPr>
            <p:nvPr/>
          </p:nvSpPr>
          <p:spPr bwMode="auto">
            <a:xfrm>
              <a:off x="-6598076"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7" name="Rectangle 1488"/>
            <p:cNvSpPr>
              <a:spLocks noChangeArrowheads="1"/>
            </p:cNvSpPr>
            <p:nvPr/>
          </p:nvSpPr>
          <p:spPr bwMode="auto">
            <a:xfrm>
              <a:off x="-6423444"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8" name="Rectangle 1489"/>
            <p:cNvSpPr>
              <a:spLocks noChangeArrowheads="1"/>
            </p:cNvSpPr>
            <p:nvPr/>
          </p:nvSpPr>
          <p:spPr bwMode="auto">
            <a:xfrm>
              <a:off x="-6683803"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9" name="Rectangle 1490"/>
            <p:cNvSpPr>
              <a:spLocks noChangeArrowheads="1"/>
            </p:cNvSpPr>
            <p:nvPr/>
          </p:nvSpPr>
          <p:spPr bwMode="auto">
            <a:xfrm>
              <a:off x="-6337717"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0" name="Rectangle 1491"/>
            <p:cNvSpPr>
              <a:spLocks noChangeArrowheads="1"/>
            </p:cNvSpPr>
            <p:nvPr/>
          </p:nvSpPr>
          <p:spPr bwMode="auto">
            <a:xfrm>
              <a:off x="-6769532"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1" name="Rectangle 1492"/>
            <p:cNvSpPr>
              <a:spLocks noChangeArrowheads="1"/>
            </p:cNvSpPr>
            <p:nvPr/>
          </p:nvSpPr>
          <p:spPr bwMode="auto">
            <a:xfrm>
              <a:off x="-6509172" y="-20637"/>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2" name="Rectangle 1493"/>
            <p:cNvSpPr>
              <a:spLocks noChangeArrowheads="1"/>
            </p:cNvSpPr>
            <p:nvPr/>
          </p:nvSpPr>
          <p:spPr bwMode="auto">
            <a:xfrm>
              <a:off x="-6337717"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3" name="Rectangle 1494"/>
            <p:cNvSpPr>
              <a:spLocks noChangeArrowheads="1"/>
            </p:cNvSpPr>
            <p:nvPr/>
          </p:nvSpPr>
          <p:spPr bwMode="auto">
            <a:xfrm>
              <a:off x="-676953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4" name="Rectangle 1495"/>
            <p:cNvSpPr>
              <a:spLocks noChangeArrowheads="1"/>
            </p:cNvSpPr>
            <p:nvPr/>
          </p:nvSpPr>
          <p:spPr bwMode="auto">
            <a:xfrm>
              <a:off x="-6683803" y="68264"/>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5" name="Rectangle 1496"/>
            <p:cNvSpPr>
              <a:spLocks noChangeArrowheads="1"/>
            </p:cNvSpPr>
            <p:nvPr/>
          </p:nvSpPr>
          <p:spPr bwMode="auto">
            <a:xfrm>
              <a:off x="-650917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6" name="Rectangle 1497"/>
            <p:cNvSpPr>
              <a:spLocks noChangeArrowheads="1"/>
            </p:cNvSpPr>
            <p:nvPr/>
          </p:nvSpPr>
          <p:spPr bwMode="auto">
            <a:xfrm>
              <a:off x="-6337717"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7" name="Rectangle 1498"/>
            <p:cNvSpPr>
              <a:spLocks noChangeArrowheads="1"/>
            </p:cNvSpPr>
            <p:nvPr/>
          </p:nvSpPr>
          <p:spPr bwMode="auto">
            <a:xfrm>
              <a:off x="-6769532"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8" name="Rectangle 1499"/>
            <p:cNvSpPr>
              <a:spLocks noChangeArrowheads="1"/>
            </p:cNvSpPr>
            <p:nvPr/>
          </p:nvSpPr>
          <p:spPr bwMode="auto">
            <a:xfrm>
              <a:off x="-6598076"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9" name="Rectangle 1500"/>
            <p:cNvSpPr>
              <a:spLocks noChangeArrowheads="1"/>
            </p:cNvSpPr>
            <p:nvPr/>
          </p:nvSpPr>
          <p:spPr bwMode="auto">
            <a:xfrm>
              <a:off x="-6515522" y="157162"/>
              <a:ext cx="142880"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60" name="Rectangle 1501"/>
            <p:cNvSpPr>
              <a:spLocks noChangeArrowheads="1"/>
            </p:cNvSpPr>
            <p:nvPr/>
          </p:nvSpPr>
          <p:spPr bwMode="auto">
            <a:xfrm>
              <a:off x="-6683803"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1" name="Rectangle 1502"/>
            <p:cNvSpPr>
              <a:spLocks noChangeArrowheads="1"/>
            </p:cNvSpPr>
            <p:nvPr/>
          </p:nvSpPr>
          <p:spPr bwMode="auto">
            <a:xfrm>
              <a:off x="-6423444"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2" name="Rectangle 1503"/>
            <p:cNvSpPr>
              <a:spLocks noChangeArrowheads="1"/>
            </p:cNvSpPr>
            <p:nvPr/>
          </p:nvSpPr>
          <p:spPr bwMode="auto">
            <a:xfrm>
              <a:off x="-6337717"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3" name="Rectangle 1504"/>
            <p:cNvSpPr>
              <a:spLocks noChangeArrowheads="1"/>
            </p:cNvSpPr>
            <p:nvPr/>
          </p:nvSpPr>
          <p:spPr bwMode="auto">
            <a:xfrm>
              <a:off x="-676953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4" name="Rectangle 1505"/>
            <p:cNvSpPr>
              <a:spLocks noChangeArrowheads="1"/>
            </p:cNvSpPr>
            <p:nvPr/>
          </p:nvSpPr>
          <p:spPr bwMode="auto">
            <a:xfrm>
              <a:off x="-6598076"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5" name="Rectangle 1506"/>
            <p:cNvSpPr>
              <a:spLocks noChangeArrowheads="1"/>
            </p:cNvSpPr>
            <p:nvPr/>
          </p:nvSpPr>
          <p:spPr bwMode="auto">
            <a:xfrm>
              <a:off x="-650917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6" name="Rectangle 1507"/>
            <p:cNvSpPr>
              <a:spLocks noChangeArrowheads="1"/>
            </p:cNvSpPr>
            <p:nvPr/>
          </p:nvSpPr>
          <p:spPr bwMode="auto">
            <a:xfrm>
              <a:off x="-6337717"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7" name="Rectangle 1508"/>
            <p:cNvSpPr>
              <a:spLocks noChangeArrowheads="1"/>
            </p:cNvSpPr>
            <p:nvPr/>
          </p:nvSpPr>
          <p:spPr bwMode="auto">
            <a:xfrm>
              <a:off x="-6683803"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8" name="Rectangle 1509"/>
            <p:cNvSpPr>
              <a:spLocks noChangeArrowheads="1"/>
            </p:cNvSpPr>
            <p:nvPr/>
          </p:nvSpPr>
          <p:spPr bwMode="auto">
            <a:xfrm>
              <a:off x="-6509172"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9" name="Rectangle 1510"/>
            <p:cNvSpPr>
              <a:spLocks noChangeArrowheads="1"/>
            </p:cNvSpPr>
            <p:nvPr/>
          </p:nvSpPr>
          <p:spPr bwMode="auto">
            <a:xfrm>
              <a:off x="-6423444"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0" name="Rectangle 1511"/>
            <p:cNvSpPr>
              <a:spLocks noChangeArrowheads="1"/>
            </p:cNvSpPr>
            <p:nvPr/>
          </p:nvSpPr>
          <p:spPr bwMode="auto">
            <a:xfrm>
              <a:off x="-6337717"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1" name="Rectangle 1512"/>
            <p:cNvSpPr>
              <a:spLocks noChangeArrowheads="1"/>
            </p:cNvSpPr>
            <p:nvPr/>
          </p:nvSpPr>
          <p:spPr bwMode="auto">
            <a:xfrm>
              <a:off x="-6769532" y="515938"/>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2" name="Rectangle 1513"/>
            <p:cNvSpPr>
              <a:spLocks noChangeArrowheads="1"/>
            </p:cNvSpPr>
            <p:nvPr/>
          </p:nvSpPr>
          <p:spPr bwMode="auto">
            <a:xfrm>
              <a:off x="-6509172"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3" name="Rectangle 1514"/>
            <p:cNvSpPr>
              <a:spLocks noChangeArrowheads="1"/>
            </p:cNvSpPr>
            <p:nvPr/>
          </p:nvSpPr>
          <p:spPr bwMode="auto">
            <a:xfrm>
              <a:off x="-6337717"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4" name="Rectangle 1515"/>
            <p:cNvSpPr>
              <a:spLocks noChangeArrowheads="1"/>
            </p:cNvSpPr>
            <p:nvPr/>
          </p:nvSpPr>
          <p:spPr bwMode="auto">
            <a:xfrm>
              <a:off x="-6509172" y="6064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5" name="Rectangle 1516"/>
            <p:cNvSpPr>
              <a:spLocks noChangeArrowheads="1"/>
            </p:cNvSpPr>
            <p:nvPr/>
          </p:nvSpPr>
          <p:spPr bwMode="auto">
            <a:xfrm>
              <a:off x="-6337717"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6" name="Rectangle 1517"/>
            <p:cNvSpPr>
              <a:spLocks noChangeArrowheads="1"/>
            </p:cNvSpPr>
            <p:nvPr/>
          </p:nvSpPr>
          <p:spPr bwMode="auto">
            <a:xfrm>
              <a:off x="-6947336" y="695326"/>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7" name="Rectangle 1518"/>
            <p:cNvSpPr>
              <a:spLocks noChangeArrowheads="1"/>
            </p:cNvSpPr>
            <p:nvPr/>
          </p:nvSpPr>
          <p:spPr bwMode="auto">
            <a:xfrm>
              <a:off x="-6509172"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8" name="Rectangle 1519"/>
            <p:cNvSpPr>
              <a:spLocks noChangeArrowheads="1"/>
            </p:cNvSpPr>
            <p:nvPr/>
          </p:nvSpPr>
          <p:spPr bwMode="auto">
            <a:xfrm>
              <a:off x="-6337717"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9" name="Rectangle 1520"/>
            <p:cNvSpPr>
              <a:spLocks noChangeArrowheads="1"/>
            </p:cNvSpPr>
            <p:nvPr/>
          </p:nvSpPr>
          <p:spPr bwMode="auto">
            <a:xfrm>
              <a:off x="-6683803"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0" name="Rectangle 1521"/>
            <p:cNvSpPr>
              <a:spLocks noChangeArrowheads="1"/>
            </p:cNvSpPr>
            <p:nvPr/>
          </p:nvSpPr>
          <p:spPr bwMode="auto">
            <a:xfrm>
              <a:off x="-6598076"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1" name="Rectangle 1522"/>
            <p:cNvSpPr>
              <a:spLocks noChangeArrowheads="1"/>
            </p:cNvSpPr>
            <p:nvPr/>
          </p:nvSpPr>
          <p:spPr bwMode="auto">
            <a:xfrm>
              <a:off x="-6420269" y="784224"/>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2" name="Rectangle 1523"/>
            <p:cNvSpPr>
              <a:spLocks noChangeArrowheads="1"/>
            </p:cNvSpPr>
            <p:nvPr/>
          </p:nvSpPr>
          <p:spPr bwMode="auto">
            <a:xfrm>
              <a:off x="-6683803"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3" name="Rectangle 1524"/>
            <p:cNvSpPr>
              <a:spLocks noChangeArrowheads="1"/>
            </p:cNvSpPr>
            <p:nvPr/>
          </p:nvSpPr>
          <p:spPr bwMode="auto">
            <a:xfrm>
              <a:off x="-6509172"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4" name="Rectangle 1525"/>
            <p:cNvSpPr>
              <a:spLocks noChangeArrowheads="1"/>
            </p:cNvSpPr>
            <p:nvPr/>
          </p:nvSpPr>
          <p:spPr bwMode="auto">
            <a:xfrm>
              <a:off x="-6423444"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5" name="Rectangle 1526"/>
            <p:cNvSpPr>
              <a:spLocks noChangeArrowheads="1"/>
            </p:cNvSpPr>
            <p:nvPr/>
          </p:nvSpPr>
          <p:spPr bwMode="auto">
            <a:xfrm>
              <a:off x="-6337717"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6" name="Rectangle 1527"/>
            <p:cNvSpPr>
              <a:spLocks noChangeArrowheads="1"/>
            </p:cNvSpPr>
            <p:nvPr/>
          </p:nvSpPr>
          <p:spPr bwMode="auto">
            <a:xfrm>
              <a:off x="-6683803" y="962025"/>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7" name="Rectangle 1528"/>
            <p:cNvSpPr>
              <a:spLocks noChangeArrowheads="1"/>
            </p:cNvSpPr>
            <p:nvPr/>
          </p:nvSpPr>
          <p:spPr bwMode="auto">
            <a:xfrm>
              <a:off x="-6337717"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8" name="Rectangle 1529"/>
            <p:cNvSpPr>
              <a:spLocks noChangeArrowheads="1"/>
            </p:cNvSpPr>
            <p:nvPr/>
          </p:nvSpPr>
          <p:spPr bwMode="auto">
            <a:xfrm>
              <a:off x="-6769532" y="10509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9" name="Rectangle 1530"/>
            <p:cNvSpPr>
              <a:spLocks noChangeArrowheads="1"/>
            </p:cNvSpPr>
            <p:nvPr/>
          </p:nvSpPr>
          <p:spPr bwMode="auto">
            <a:xfrm>
              <a:off x="-6337717"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0" name="Rectangle 1531"/>
            <p:cNvSpPr>
              <a:spLocks noChangeArrowheads="1"/>
            </p:cNvSpPr>
            <p:nvPr/>
          </p:nvSpPr>
          <p:spPr bwMode="auto">
            <a:xfrm>
              <a:off x="-676953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1" name="Rectangle 1532"/>
            <p:cNvSpPr>
              <a:spLocks noChangeArrowheads="1"/>
            </p:cNvSpPr>
            <p:nvPr/>
          </p:nvSpPr>
          <p:spPr bwMode="auto">
            <a:xfrm>
              <a:off x="-6683803" y="1139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2" name="Rectangle 1533"/>
            <p:cNvSpPr>
              <a:spLocks noChangeArrowheads="1"/>
            </p:cNvSpPr>
            <p:nvPr/>
          </p:nvSpPr>
          <p:spPr bwMode="auto">
            <a:xfrm>
              <a:off x="-650917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3" name="Rectangle 1534"/>
            <p:cNvSpPr>
              <a:spLocks noChangeArrowheads="1"/>
            </p:cNvSpPr>
            <p:nvPr/>
          </p:nvSpPr>
          <p:spPr bwMode="auto">
            <a:xfrm>
              <a:off x="-6420269" y="1139825"/>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4" name="Rectangle 1535"/>
            <p:cNvSpPr>
              <a:spLocks noChangeArrowheads="1"/>
            </p:cNvSpPr>
            <p:nvPr/>
          </p:nvSpPr>
          <p:spPr bwMode="auto">
            <a:xfrm>
              <a:off x="-6598076"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5" name="Rectangle 1536"/>
            <p:cNvSpPr>
              <a:spLocks noChangeArrowheads="1"/>
            </p:cNvSpPr>
            <p:nvPr/>
          </p:nvSpPr>
          <p:spPr bwMode="auto">
            <a:xfrm>
              <a:off x="-6423444"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6" name="Rectangle 1537"/>
            <p:cNvSpPr>
              <a:spLocks noChangeArrowheads="1"/>
            </p:cNvSpPr>
            <p:nvPr/>
          </p:nvSpPr>
          <p:spPr bwMode="auto">
            <a:xfrm>
              <a:off x="-6337717"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7" name="Rectangle 1538"/>
            <p:cNvSpPr>
              <a:spLocks noChangeArrowheads="1"/>
            </p:cNvSpPr>
            <p:nvPr/>
          </p:nvSpPr>
          <p:spPr bwMode="auto">
            <a:xfrm>
              <a:off x="-6769532"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8" name="Rectangle 1539"/>
            <p:cNvSpPr>
              <a:spLocks noChangeArrowheads="1"/>
            </p:cNvSpPr>
            <p:nvPr/>
          </p:nvSpPr>
          <p:spPr bwMode="auto">
            <a:xfrm>
              <a:off x="-6683803"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9" name="Rectangle 1540"/>
            <p:cNvSpPr>
              <a:spLocks noChangeArrowheads="1"/>
            </p:cNvSpPr>
            <p:nvPr/>
          </p:nvSpPr>
          <p:spPr bwMode="auto">
            <a:xfrm>
              <a:off x="-6598076"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0" name="Rectangle 1541"/>
            <p:cNvSpPr>
              <a:spLocks noChangeArrowheads="1"/>
            </p:cNvSpPr>
            <p:nvPr/>
          </p:nvSpPr>
          <p:spPr bwMode="auto">
            <a:xfrm>
              <a:off x="-6337717"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1" name="Rectangle 1542"/>
            <p:cNvSpPr>
              <a:spLocks noChangeArrowheads="1"/>
            </p:cNvSpPr>
            <p:nvPr/>
          </p:nvSpPr>
          <p:spPr bwMode="auto">
            <a:xfrm>
              <a:off x="-6769532"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2" name="Rectangle 1543"/>
            <p:cNvSpPr>
              <a:spLocks noChangeArrowheads="1"/>
            </p:cNvSpPr>
            <p:nvPr/>
          </p:nvSpPr>
          <p:spPr bwMode="auto">
            <a:xfrm>
              <a:off x="-6598076"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3" name="Rectangle 1544"/>
            <p:cNvSpPr>
              <a:spLocks noChangeArrowheads="1"/>
            </p:cNvSpPr>
            <p:nvPr/>
          </p:nvSpPr>
          <p:spPr bwMode="auto">
            <a:xfrm>
              <a:off x="-6423444"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4" name="Rectangle 1545"/>
            <p:cNvSpPr>
              <a:spLocks noChangeArrowheads="1"/>
            </p:cNvSpPr>
            <p:nvPr/>
          </p:nvSpPr>
          <p:spPr bwMode="auto">
            <a:xfrm>
              <a:off x="-6683803"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5" name="Rectangle 1546"/>
            <p:cNvSpPr>
              <a:spLocks noChangeArrowheads="1"/>
            </p:cNvSpPr>
            <p:nvPr/>
          </p:nvSpPr>
          <p:spPr bwMode="auto">
            <a:xfrm>
              <a:off x="-6509172"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6" name="Rectangle 1547"/>
            <p:cNvSpPr>
              <a:spLocks noChangeArrowheads="1"/>
            </p:cNvSpPr>
            <p:nvPr/>
          </p:nvSpPr>
          <p:spPr bwMode="auto">
            <a:xfrm>
              <a:off x="-6337717"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7" name="Rectangle 1548"/>
            <p:cNvSpPr>
              <a:spLocks noChangeArrowheads="1"/>
            </p:cNvSpPr>
            <p:nvPr/>
          </p:nvSpPr>
          <p:spPr bwMode="auto">
            <a:xfrm>
              <a:off x="-6769532" y="1587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8" name="Rectangle 1549"/>
            <p:cNvSpPr>
              <a:spLocks noChangeArrowheads="1"/>
            </p:cNvSpPr>
            <p:nvPr/>
          </p:nvSpPr>
          <p:spPr bwMode="auto">
            <a:xfrm>
              <a:off x="-6598076"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9" name="Rectangle 1550"/>
            <p:cNvSpPr>
              <a:spLocks noChangeArrowheads="1"/>
            </p:cNvSpPr>
            <p:nvPr/>
          </p:nvSpPr>
          <p:spPr bwMode="auto">
            <a:xfrm>
              <a:off x="-6337717"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0" name="Rectangle 1551"/>
            <p:cNvSpPr>
              <a:spLocks noChangeArrowheads="1"/>
            </p:cNvSpPr>
            <p:nvPr/>
          </p:nvSpPr>
          <p:spPr bwMode="auto">
            <a:xfrm>
              <a:off x="-7121969"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1" name="Rectangle 1552"/>
            <p:cNvSpPr>
              <a:spLocks noChangeArrowheads="1"/>
            </p:cNvSpPr>
            <p:nvPr/>
          </p:nvSpPr>
          <p:spPr bwMode="auto">
            <a:xfrm>
              <a:off x="-6861610"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2" name="Rectangle 1553"/>
            <p:cNvSpPr>
              <a:spLocks noChangeArrowheads="1"/>
            </p:cNvSpPr>
            <p:nvPr/>
          </p:nvSpPr>
          <p:spPr bwMode="auto">
            <a:xfrm>
              <a:off x="-6769532" y="16748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3" name="Rectangle 1554"/>
            <p:cNvSpPr>
              <a:spLocks noChangeArrowheads="1"/>
            </p:cNvSpPr>
            <p:nvPr/>
          </p:nvSpPr>
          <p:spPr bwMode="auto">
            <a:xfrm>
              <a:off x="-6598076"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4" name="Rectangle 1555"/>
            <p:cNvSpPr>
              <a:spLocks noChangeArrowheads="1"/>
            </p:cNvSpPr>
            <p:nvPr/>
          </p:nvSpPr>
          <p:spPr bwMode="auto">
            <a:xfrm>
              <a:off x="-7296599"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5" name="Rectangle 1556"/>
            <p:cNvSpPr>
              <a:spLocks noChangeArrowheads="1"/>
            </p:cNvSpPr>
            <p:nvPr/>
          </p:nvSpPr>
          <p:spPr bwMode="auto">
            <a:xfrm>
              <a:off x="-7207695"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6" name="Rectangle 1557"/>
            <p:cNvSpPr>
              <a:spLocks noChangeArrowheads="1"/>
            </p:cNvSpPr>
            <p:nvPr/>
          </p:nvSpPr>
          <p:spPr bwMode="auto">
            <a:xfrm>
              <a:off x="-6947336"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7" name="Rectangle 1558"/>
            <p:cNvSpPr>
              <a:spLocks noChangeArrowheads="1"/>
            </p:cNvSpPr>
            <p:nvPr/>
          </p:nvSpPr>
          <p:spPr bwMode="auto">
            <a:xfrm>
              <a:off x="-6769532"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8" name="Rectangle 1559"/>
            <p:cNvSpPr>
              <a:spLocks noChangeArrowheads="1"/>
            </p:cNvSpPr>
            <p:nvPr/>
          </p:nvSpPr>
          <p:spPr bwMode="auto">
            <a:xfrm>
              <a:off x="-6337717"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9" name="Rectangle 1560"/>
            <p:cNvSpPr>
              <a:spLocks noChangeArrowheads="1"/>
            </p:cNvSpPr>
            <p:nvPr/>
          </p:nvSpPr>
          <p:spPr bwMode="auto">
            <a:xfrm>
              <a:off x="-686161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0" name="Rectangle 1561"/>
            <p:cNvSpPr>
              <a:spLocks noChangeArrowheads="1"/>
            </p:cNvSpPr>
            <p:nvPr/>
          </p:nvSpPr>
          <p:spPr bwMode="auto">
            <a:xfrm>
              <a:off x="-703624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1" name="Rectangle 1562"/>
            <p:cNvSpPr>
              <a:spLocks noChangeArrowheads="1"/>
            </p:cNvSpPr>
            <p:nvPr/>
          </p:nvSpPr>
          <p:spPr bwMode="auto">
            <a:xfrm>
              <a:off x="-6423444"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2" name="Rectangle 1563"/>
            <p:cNvSpPr>
              <a:spLocks noChangeArrowheads="1"/>
            </p:cNvSpPr>
            <p:nvPr/>
          </p:nvSpPr>
          <p:spPr bwMode="auto">
            <a:xfrm>
              <a:off x="-6337717"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3" name="Rectangle 1564"/>
            <p:cNvSpPr>
              <a:spLocks noChangeArrowheads="1"/>
            </p:cNvSpPr>
            <p:nvPr/>
          </p:nvSpPr>
          <p:spPr bwMode="auto">
            <a:xfrm>
              <a:off x="-729659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4" name="Rectangle 1565"/>
            <p:cNvSpPr>
              <a:spLocks noChangeArrowheads="1"/>
            </p:cNvSpPr>
            <p:nvPr/>
          </p:nvSpPr>
          <p:spPr bwMode="auto">
            <a:xfrm>
              <a:off x="-6683803"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5" name="Rectangle 1566"/>
            <p:cNvSpPr>
              <a:spLocks noChangeArrowheads="1"/>
            </p:cNvSpPr>
            <p:nvPr/>
          </p:nvSpPr>
          <p:spPr bwMode="auto">
            <a:xfrm>
              <a:off x="-712196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6" name="Rectangle 1567"/>
            <p:cNvSpPr>
              <a:spLocks noChangeArrowheads="1"/>
            </p:cNvSpPr>
            <p:nvPr/>
          </p:nvSpPr>
          <p:spPr bwMode="auto">
            <a:xfrm>
              <a:off x="-6509172" y="19161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7" name="Rectangle 1568"/>
            <p:cNvSpPr>
              <a:spLocks noChangeArrowheads="1"/>
            </p:cNvSpPr>
            <p:nvPr/>
          </p:nvSpPr>
          <p:spPr bwMode="auto">
            <a:xfrm>
              <a:off x="-6337717"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8" name="Rectangle 1569"/>
            <p:cNvSpPr>
              <a:spLocks noChangeArrowheads="1"/>
            </p:cNvSpPr>
            <p:nvPr/>
          </p:nvSpPr>
          <p:spPr bwMode="auto">
            <a:xfrm>
              <a:off x="-7296599"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29" name="Rectangle 1570"/>
            <p:cNvSpPr>
              <a:spLocks noChangeArrowheads="1"/>
            </p:cNvSpPr>
            <p:nvPr/>
          </p:nvSpPr>
          <p:spPr bwMode="auto">
            <a:xfrm>
              <a:off x="-7036240"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0" name="Rectangle 1571"/>
            <p:cNvSpPr>
              <a:spLocks noChangeArrowheads="1"/>
            </p:cNvSpPr>
            <p:nvPr/>
          </p:nvSpPr>
          <p:spPr bwMode="auto">
            <a:xfrm>
              <a:off x="-7207695"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1" name="Rectangle 1572"/>
            <p:cNvSpPr>
              <a:spLocks noChangeArrowheads="1"/>
            </p:cNvSpPr>
            <p:nvPr/>
          </p:nvSpPr>
          <p:spPr bwMode="auto">
            <a:xfrm>
              <a:off x="-6598076"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2" name="Rectangle 1573"/>
            <p:cNvSpPr>
              <a:spLocks noChangeArrowheads="1"/>
            </p:cNvSpPr>
            <p:nvPr/>
          </p:nvSpPr>
          <p:spPr bwMode="auto">
            <a:xfrm>
              <a:off x="-6509172"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3" name="Rectangle 1574"/>
            <p:cNvSpPr>
              <a:spLocks noChangeArrowheads="1"/>
            </p:cNvSpPr>
            <p:nvPr/>
          </p:nvSpPr>
          <p:spPr bwMode="auto">
            <a:xfrm>
              <a:off x="-7296599"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4" name="Rectangle 1575"/>
            <p:cNvSpPr>
              <a:spLocks noChangeArrowheads="1"/>
            </p:cNvSpPr>
            <p:nvPr/>
          </p:nvSpPr>
          <p:spPr bwMode="auto">
            <a:xfrm>
              <a:off x="-6683803"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5" name="Rectangle 1576"/>
            <p:cNvSpPr>
              <a:spLocks noChangeArrowheads="1"/>
            </p:cNvSpPr>
            <p:nvPr/>
          </p:nvSpPr>
          <p:spPr bwMode="auto">
            <a:xfrm>
              <a:off x="-703624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6" name="Rectangle 1577"/>
            <p:cNvSpPr>
              <a:spLocks noChangeArrowheads="1"/>
            </p:cNvSpPr>
            <p:nvPr/>
          </p:nvSpPr>
          <p:spPr bwMode="auto">
            <a:xfrm>
              <a:off x="-686161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7" name="Rectangle 1578"/>
            <p:cNvSpPr>
              <a:spLocks noChangeArrowheads="1"/>
            </p:cNvSpPr>
            <p:nvPr/>
          </p:nvSpPr>
          <p:spPr bwMode="auto">
            <a:xfrm>
              <a:off x="-6337717"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8" name="Rectangle 1579"/>
            <p:cNvSpPr>
              <a:spLocks noChangeArrowheads="1"/>
            </p:cNvSpPr>
            <p:nvPr/>
          </p:nvSpPr>
          <p:spPr bwMode="auto">
            <a:xfrm>
              <a:off x="-7296599"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39" name="Rectangle 1580"/>
            <p:cNvSpPr>
              <a:spLocks noChangeArrowheads="1"/>
            </p:cNvSpPr>
            <p:nvPr/>
          </p:nvSpPr>
          <p:spPr bwMode="auto">
            <a:xfrm>
              <a:off x="-6683803"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0" name="Rectangle 1581"/>
            <p:cNvSpPr>
              <a:spLocks noChangeArrowheads="1"/>
            </p:cNvSpPr>
            <p:nvPr/>
          </p:nvSpPr>
          <p:spPr bwMode="auto">
            <a:xfrm>
              <a:off x="-7036240"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1" name="Rectangle 1582"/>
            <p:cNvSpPr>
              <a:spLocks noChangeArrowheads="1"/>
            </p:cNvSpPr>
            <p:nvPr/>
          </p:nvSpPr>
          <p:spPr bwMode="auto">
            <a:xfrm>
              <a:off x="-6769532" y="21574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2" name="Rectangle 1583"/>
            <p:cNvSpPr>
              <a:spLocks noChangeArrowheads="1"/>
            </p:cNvSpPr>
            <p:nvPr/>
          </p:nvSpPr>
          <p:spPr bwMode="auto">
            <a:xfrm>
              <a:off x="-6337717"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3" name="Rectangle 1584"/>
            <p:cNvSpPr>
              <a:spLocks noChangeArrowheads="1"/>
            </p:cNvSpPr>
            <p:nvPr/>
          </p:nvSpPr>
          <p:spPr bwMode="auto">
            <a:xfrm>
              <a:off x="-6683803"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4" name="Rectangle 1585"/>
            <p:cNvSpPr>
              <a:spLocks noChangeArrowheads="1"/>
            </p:cNvSpPr>
            <p:nvPr/>
          </p:nvSpPr>
          <p:spPr bwMode="auto">
            <a:xfrm>
              <a:off x="-7121969"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5" name="Rectangle 1586"/>
            <p:cNvSpPr>
              <a:spLocks noChangeArrowheads="1"/>
            </p:cNvSpPr>
            <p:nvPr/>
          </p:nvSpPr>
          <p:spPr bwMode="auto">
            <a:xfrm>
              <a:off x="-6861610"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6" name="Rectangle 1587"/>
            <p:cNvSpPr>
              <a:spLocks noChangeArrowheads="1"/>
            </p:cNvSpPr>
            <p:nvPr/>
          </p:nvSpPr>
          <p:spPr bwMode="auto">
            <a:xfrm>
              <a:off x="-7296599"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7" name="Rectangle 1588"/>
            <p:cNvSpPr>
              <a:spLocks noChangeArrowheads="1"/>
            </p:cNvSpPr>
            <p:nvPr/>
          </p:nvSpPr>
          <p:spPr bwMode="auto">
            <a:xfrm>
              <a:off x="-6861610"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8" name="Rectangle 1589"/>
            <p:cNvSpPr>
              <a:spLocks noChangeArrowheads="1"/>
            </p:cNvSpPr>
            <p:nvPr/>
          </p:nvSpPr>
          <p:spPr bwMode="auto">
            <a:xfrm>
              <a:off x="-6337717"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9" name="Rectangle 1590"/>
            <p:cNvSpPr>
              <a:spLocks noChangeArrowheads="1"/>
            </p:cNvSpPr>
            <p:nvPr/>
          </p:nvSpPr>
          <p:spPr bwMode="auto">
            <a:xfrm>
              <a:off x="-6683803"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0" name="Rectangle 1591"/>
            <p:cNvSpPr>
              <a:spLocks noChangeArrowheads="1"/>
            </p:cNvSpPr>
            <p:nvPr/>
          </p:nvSpPr>
          <p:spPr bwMode="auto">
            <a:xfrm>
              <a:off x="-7036240"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1" name="Rectangle 1592"/>
            <p:cNvSpPr>
              <a:spLocks noChangeArrowheads="1"/>
            </p:cNvSpPr>
            <p:nvPr/>
          </p:nvSpPr>
          <p:spPr bwMode="auto">
            <a:xfrm>
              <a:off x="-7296599"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2" name="Rectangle 1593"/>
            <p:cNvSpPr>
              <a:spLocks noChangeArrowheads="1"/>
            </p:cNvSpPr>
            <p:nvPr/>
          </p:nvSpPr>
          <p:spPr bwMode="auto">
            <a:xfrm>
              <a:off x="-6861610"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3" name="Rectangle 1594"/>
            <p:cNvSpPr>
              <a:spLocks noChangeArrowheads="1"/>
            </p:cNvSpPr>
            <p:nvPr/>
          </p:nvSpPr>
          <p:spPr bwMode="auto">
            <a:xfrm>
              <a:off x="-6337717"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4" name="Rectangle 1595"/>
            <p:cNvSpPr>
              <a:spLocks noChangeArrowheads="1"/>
            </p:cNvSpPr>
            <p:nvPr/>
          </p:nvSpPr>
          <p:spPr bwMode="auto">
            <a:xfrm>
              <a:off x="-7296599"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5" name="Rectangle 1596"/>
            <p:cNvSpPr>
              <a:spLocks noChangeArrowheads="1"/>
            </p:cNvSpPr>
            <p:nvPr/>
          </p:nvSpPr>
          <p:spPr bwMode="auto">
            <a:xfrm>
              <a:off x="-6337717"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6" name="Rectangle 1597"/>
            <p:cNvSpPr>
              <a:spLocks noChangeArrowheads="1"/>
            </p:cNvSpPr>
            <p:nvPr/>
          </p:nvSpPr>
          <p:spPr bwMode="auto">
            <a:xfrm>
              <a:off x="-6861610"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7" name="Rectangle 1598"/>
            <p:cNvSpPr>
              <a:spLocks noChangeArrowheads="1"/>
            </p:cNvSpPr>
            <p:nvPr/>
          </p:nvSpPr>
          <p:spPr bwMode="auto">
            <a:xfrm>
              <a:off x="-6337717"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8" name="Rectangle 1599"/>
            <p:cNvSpPr>
              <a:spLocks noChangeArrowheads="1"/>
            </p:cNvSpPr>
            <p:nvPr/>
          </p:nvSpPr>
          <p:spPr bwMode="auto">
            <a:xfrm>
              <a:off x="-7296601" y="27432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9" name="Rectangle 1600"/>
            <p:cNvSpPr>
              <a:spLocks noChangeArrowheads="1"/>
            </p:cNvSpPr>
            <p:nvPr/>
          </p:nvSpPr>
          <p:spPr bwMode="auto">
            <a:xfrm>
              <a:off x="-6769534" y="27432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60" name="Rectangle 1601"/>
            <p:cNvSpPr>
              <a:spLocks noChangeArrowheads="1"/>
            </p:cNvSpPr>
            <p:nvPr/>
          </p:nvSpPr>
          <p:spPr bwMode="auto">
            <a:xfrm>
              <a:off x="-6861612"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1" name="Rectangle 1602"/>
            <p:cNvSpPr>
              <a:spLocks noChangeArrowheads="1"/>
            </p:cNvSpPr>
            <p:nvPr/>
          </p:nvSpPr>
          <p:spPr bwMode="auto">
            <a:xfrm>
              <a:off x="-6861612" y="29178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2" name="Rectangle 1603"/>
            <p:cNvSpPr>
              <a:spLocks noChangeArrowheads="1"/>
            </p:cNvSpPr>
            <p:nvPr/>
          </p:nvSpPr>
          <p:spPr bwMode="auto">
            <a:xfrm>
              <a:off x="-6337717"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vert="horz" wrap="square" lIns="91440" tIns="45720" rIns="91440" bIns="45720" numCol="1" anchor="t" anchorCtr="0" compatLnSpc="1"/>
            <a:lstStyle/>
            <a:p>
              <a:endParaRPr lang="zh-CN" altLang="en-US"/>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vert="horz" wrap="square" lIns="91440" tIns="45720" rIns="91440" bIns="45720" numCol="1" anchor="t" anchorCtr="0" compatLnSpc="1"/>
            <a:lstStyle/>
            <a:p>
              <a:endParaRPr lang="zh-CN" altLang="en-US"/>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vert="horz" wrap="square" lIns="91440" tIns="45720" rIns="91440" bIns="45720" numCol="1" anchor="t" anchorCtr="0" compatLnSpc="1"/>
            <a:lstStyle/>
            <a:p>
              <a:endParaRPr lang="zh-CN" altLang="en-US"/>
            </a:p>
          </p:txBody>
        </p:sp>
      </p:grpSp>
      <p:sp>
        <p:nvSpPr>
          <p:cNvPr id="1766" name="文本框 1765"/>
          <p:cNvSpPr txBox="1"/>
          <p:nvPr/>
        </p:nvSpPr>
        <p:spPr>
          <a:xfrm>
            <a:off x="2611590" y="2845884"/>
            <a:ext cx="2944659" cy="1754326"/>
          </a:xfrm>
          <a:prstGeom prst="rect">
            <a:avLst/>
          </a:prstGeom>
          <a:noFill/>
        </p:spPr>
        <p:txBody>
          <a:bodyPr wrap="square" rtlCol="0">
            <a:spAutoFit/>
          </a:bodyPr>
          <a:lstStyle/>
          <a:p>
            <a:pPr>
              <a:lnSpc>
                <a:spcPct val="150000"/>
              </a:lnSpc>
            </a:pPr>
            <a:r>
              <a:rPr lang="en-US" altLang="zh-CN" sz="2400" dirty="0" smtClean="0">
                <a:solidFill>
                  <a:schemeClr val="bg1"/>
                </a:solidFill>
              </a:rPr>
              <a:t>1.</a:t>
            </a:r>
            <a:r>
              <a:rPr lang="zh-CN" altLang="en-US" sz="2400" dirty="0" smtClean="0">
                <a:solidFill>
                  <a:schemeClr val="bg1"/>
                </a:solidFill>
              </a:rPr>
              <a:t>展望未来</a:t>
            </a:r>
            <a:r>
              <a:rPr lang="en-US" altLang="zh-CN" sz="2400" dirty="0" smtClean="0">
                <a:solidFill>
                  <a:schemeClr val="bg1"/>
                </a:solidFill>
              </a:rPr>
              <a:t>1</a:t>
            </a:r>
          </a:p>
          <a:p>
            <a:pPr>
              <a:lnSpc>
                <a:spcPct val="150000"/>
              </a:lnSpc>
            </a:pPr>
            <a:r>
              <a:rPr lang="en-US" altLang="zh-CN" sz="2400" dirty="0" smtClean="0">
                <a:solidFill>
                  <a:schemeClr val="bg1"/>
                </a:solidFill>
              </a:rPr>
              <a:t>2.</a:t>
            </a:r>
            <a:r>
              <a:rPr lang="zh-CN" altLang="en-US" sz="2400" dirty="0" smtClean="0">
                <a:solidFill>
                  <a:schemeClr val="bg1"/>
                </a:solidFill>
              </a:rPr>
              <a:t>展望未来</a:t>
            </a:r>
            <a:r>
              <a:rPr lang="en-US" altLang="zh-CN" sz="2400" dirty="0" smtClean="0">
                <a:solidFill>
                  <a:schemeClr val="bg1"/>
                </a:solidFill>
              </a:rPr>
              <a:t>2</a:t>
            </a:r>
          </a:p>
          <a:p>
            <a:pPr>
              <a:lnSpc>
                <a:spcPct val="150000"/>
              </a:lnSpc>
            </a:pPr>
            <a:r>
              <a:rPr lang="en-US" altLang="zh-CN" sz="2400" dirty="0" smtClean="0">
                <a:solidFill>
                  <a:schemeClr val="bg1"/>
                </a:solidFill>
              </a:rPr>
              <a:t>3.</a:t>
            </a:r>
            <a:r>
              <a:rPr lang="zh-CN" altLang="en-US" sz="2400" dirty="0" smtClean="0">
                <a:solidFill>
                  <a:schemeClr val="bg1"/>
                </a:solidFill>
              </a:rPr>
              <a:t>展望未来</a:t>
            </a:r>
            <a:r>
              <a:rPr lang="en-US" altLang="zh-CN" sz="2400" dirty="0" smtClean="0">
                <a:solidFill>
                  <a:schemeClr val="bg1"/>
                </a:solidFill>
              </a:rPr>
              <a:t>3</a:t>
            </a:r>
            <a:endParaRPr lang="zh-CN" alt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rot="16200000">
            <a:off x="3368957" y="3908833"/>
            <a:ext cx="2244994" cy="1335920"/>
          </a:xfrm>
          <a:prstGeom prst="rtTriangle">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5" name="直角三角形 4"/>
          <p:cNvSpPr/>
          <p:nvPr/>
        </p:nvSpPr>
        <p:spPr>
          <a:xfrm rot="8990440">
            <a:off x="5343007" y="5048551"/>
            <a:ext cx="2244995" cy="1335920"/>
          </a:xfrm>
          <a:prstGeom prst="rtTriangle">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6" name="直角三角形 5"/>
          <p:cNvSpPr/>
          <p:nvPr/>
        </p:nvSpPr>
        <p:spPr>
          <a:xfrm rot="1800000">
            <a:off x="5343050" y="2771741"/>
            <a:ext cx="2244995" cy="1335920"/>
          </a:xfrm>
          <a:prstGeom prst="rtTriangle">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10" name="矩形 7"/>
          <p:cNvSpPr>
            <a:spLocks noChangeArrowheads="1"/>
          </p:cNvSpPr>
          <p:nvPr/>
        </p:nvSpPr>
        <p:spPr bwMode="auto">
          <a:xfrm rot="1800000">
            <a:off x="5372712" y="3191685"/>
            <a:ext cx="868915" cy="49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EAE7D4"/>
                </a:solidFill>
                <a:latin typeface="Century Gothic" pitchFamily="34" charset="0"/>
              </a:rPr>
              <a:t>TEXT</a:t>
            </a:r>
            <a:endParaRPr lang="zh-CN" altLang="en-US" sz="2000" b="1" dirty="0">
              <a:solidFill>
                <a:srgbClr val="EAE7D4"/>
              </a:solidFill>
              <a:latin typeface="Century Gothic" pitchFamily="34" charset="0"/>
            </a:endParaRPr>
          </a:p>
        </p:txBody>
      </p:sp>
      <p:sp>
        <p:nvSpPr>
          <p:cNvPr id="11" name="矩形 7"/>
          <p:cNvSpPr>
            <a:spLocks noChangeArrowheads="1"/>
          </p:cNvSpPr>
          <p:nvPr/>
        </p:nvSpPr>
        <p:spPr bwMode="auto">
          <a:xfrm rot="19800000" flipH="1">
            <a:off x="6371003" y="4852249"/>
            <a:ext cx="868915" cy="49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EAE7D4"/>
                </a:solidFill>
                <a:latin typeface="Century Gothic" pitchFamily="34" charset="0"/>
              </a:rPr>
              <a:t>TEXT</a:t>
            </a:r>
            <a:endParaRPr lang="zh-CN" altLang="en-US" sz="2000" b="1" dirty="0">
              <a:solidFill>
                <a:srgbClr val="EAE7D4"/>
              </a:solidFill>
              <a:latin typeface="Century Gothic" pitchFamily="34" charset="0"/>
            </a:endParaRPr>
          </a:p>
        </p:txBody>
      </p:sp>
      <p:sp>
        <p:nvSpPr>
          <p:cNvPr id="12" name="矩形 7"/>
          <p:cNvSpPr>
            <a:spLocks noChangeArrowheads="1"/>
          </p:cNvSpPr>
          <p:nvPr/>
        </p:nvSpPr>
        <p:spPr bwMode="auto">
          <a:xfrm flipH="1">
            <a:off x="4270311" y="5036549"/>
            <a:ext cx="868915" cy="49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EAE7D4"/>
                </a:solidFill>
                <a:latin typeface="Century Gothic" pitchFamily="34" charset="0"/>
              </a:rPr>
              <a:t>TEXT</a:t>
            </a:r>
            <a:endParaRPr lang="zh-CN" altLang="en-US" sz="2000" b="1" dirty="0">
              <a:solidFill>
                <a:srgbClr val="EAE7D4"/>
              </a:solidFill>
              <a:latin typeface="Century Gothic" pitchFamily="34" charset="0"/>
            </a:endParaRPr>
          </a:p>
        </p:txBody>
      </p:sp>
      <p:sp>
        <p:nvSpPr>
          <p:cNvPr id="18" name="TextBox 18"/>
          <p:cNvSpPr txBox="1"/>
          <p:nvPr/>
        </p:nvSpPr>
        <p:spPr>
          <a:xfrm>
            <a:off x="6805460" y="2704993"/>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a:t>
            </a:r>
            <a:r>
              <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rPr>
              <a:t>更改</a:t>
            </a: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a:t>
            </a:r>
            <a:endPar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endParaRPr>
          </a:p>
        </p:txBody>
      </p:sp>
      <p:sp>
        <p:nvSpPr>
          <p:cNvPr id="30" name="矩形 29"/>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31" name="圆角矩形 30"/>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6</a:t>
            </a:r>
            <a:endParaRPr lang="zh-CN" altLang="en-US" sz="3600" dirty="0"/>
          </a:p>
        </p:txBody>
      </p:sp>
      <p:sp>
        <p:nvSpPr>
          <p:cNvPr id="32" name="矩形 31"/>
          <p:cNvSpPr/>
          <p:nvPr/>
        </p:nvSpPr>
        <p:spPr>
          <a:xfrm>
            <a:off x="3643382" y="310334"/>
            <a:ext cx="2298122"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FUTURE PROSPECT</a:t>
            </a:r>
            <a:endParaRPr lang="en-US" altLang="zh-CN" dirty="0">
              <a:solidFill>
                <a:schemeClr val="bg1"/>
              </a:solidFill>
              <a:latin typeface="微软雅黑" pitchFamily="34" charset="-122"/>
              <a:ea typeface="微软雅黑" pitchFamily="34" charset="-122"/>
            </a:endParaRPr>
          </a:p>
        </p:txBody>
      </p:sp>
      <p:sp>
        <p:nvSpPr>
          <p:cNvPr id="33" name="圆角矩形 32"/>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35" name="矩形 34"/>
          <p:cNvSpPr/>
          <p:nvPr/>
        </p:nvSpPr>
        <p:spPr>
          <a:xfrm>
            <a:off x="1016299" y="70487"/>
            <a:ext cx="1710725"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展望未来</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37" name="TextBox 18"/>
          <p:cNvSpPr txBox="1"/>
          <p:nvPr/>
        </p:nvSpPr>
        <p:spPr>
          <a:xfrm>
            <a:off x="7888755" y="5161867"/>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a:t>
            </a:r>
            <a:r>
              <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rPr>
              <a:t>更改</a:t>
            </a: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a:t>
            </a:r>
            <a:endPar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endParaRPr>
          </a:p>
        </p:txBody>
      </p:sp>
      <p:sp>
        <p:nvSpPr>
          <p:cNvPr id="38" name="TextBox 18"/>
          <p:cNvSpPr txBox="1"/>
          <p:nvPr/>
        </p:nvSpPr>
        <p:spPr>
          <a:xfrm>
            <a:off x="1540950" y="4208767"/>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a:t>
            </a:r>
            <a:r>
              <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rPr>
              <a:t>更改</a:t>
            </a: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a:t>
            </a:r>
            <a:endPar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endParaRPr>
          </a:p>
        </p:txBody>
      </p:sp>
      <p:sp>
        <p:nvSpPr>
          <p:cNvPr id="39" name="矩形 38"/>
          <p:cNvSpPr/>
          <p:nvPr/>
        </p:nvSpPr>
        <p:spPr>
          <a:xfrm>
            <a:off x="6802089" y="2055548"/>
            <a:ext cx="1119217"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观点</a:t>
            </a: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1</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40" name="矩形 39"/>
          <p:cNvSpPr/>
          <p:nvPr/>
        </p:nvSpPr>
        <p:spPr>
          <a:xfrm>
            <a:off x="7799324" y="4552888"/>
            <a:ext cx="1154483"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观点</a:t>
            </a:r>
            <a:r>
              <a:rPr lang="en-US" altLang="zh-CN" sz="2800" dirty="0">
                <a:solidFill>
                  <a:srgbClr val="157E9F"/>
                </a:solidFill>
                <a:latin typeface="方正清刻本悦宋简体" panose="02000000000000000000" pitchFamily="2" charset="-122"/>
                <a:ea typeface="方正清刻本悦宋简体" panose="02000000000000000000" pitchFamily="2" charset="-122"/>
              </a:rPr>
              <a:t>2</a:t>
            </a:r>
          </a:p>
        </p:txBody>
      </p:sp>
      <p:sp>
        <p:nvSpPr>
          <p:cNvPr id="41" name="矩形 40"/>
          <p:cNvSpPr/>
          <p:nvPr/>
        </p:nvSpPr>
        <p:spPr>
          <a:xfrm>
            <a:off x="1522109" y="3498225"/>
            <a:ext cx="1149674"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观点</a:t>
            </a: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3</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98117" y="0"/>
            <a:ext cx="8155212" cy="6524171"/>
            <a:chOff x="1709736" y="995364"/>
            <a:chExt cx="6119806" cy="4895853"/>
          </a:xfrm>
          <a:solidFill>
            <a:schemeClr val="bg1">
              <a:lumMod val="85000"/>
            </a:schemeClr>
          </a:solidFill>
        </p:grpSpPr>
        <p:sp>
          <p:nvSpPr>
            <p:cNvPr id="6" name="Freeform 5"/>
            <p:cNvSpPr/>
            <p:nvPr/>
          </p:nvSpPr>
          <p:spPr bwMode="invGray">
            <a:xfrm>
              <a:off x="5276845" y="5608643"/>
              <a:ext cx="336551" cy="282574"/>
            </a:xfrm>
            <a:custGeom>
              <a:avLst/>
              <a:gdLst/>
              <a:ahLst/>
              <a:cxnLst>
                <a:cxn ang="0">
                  <a:pos x="48" y="16"/>
                </a:cxn>
                <a:cxn ang="0">
                  <a:pos x="64" y="16"/>
                </a:cxn>
                <a:cxn ang="0">
                  <a:pos x="80" y="8"/>
                </a:cxn>
                <a:cxn ang="0">
                  <a:pos x="96" y="16"/>
                </a:cxn>
                <a:cxn ang="0">
                  <a:pos x="120" y="0"/>
                </a:cxn>
                <a:cxn ang="0">
                  <a:pos x="152" y="8"/>
                </a:cxn>
                <a:cxn ang="0">
                  <a:pos x="168" y="0"/>
                </a:cxn>
                <a:cxn ang="0">
                  <a:pos x="176" y="32"/>
                </a:cxn>
                <a:cxn ang="0">
                  <a:pos x="152" y="48"/>
                </a:cxn>
                <a:cxn ang="0">
                  <a:pos x="144" y="104"/>
                </a:cxn>
                <a:cxn ang="0">
                  <a:pos x="128" y="120"/>
                </a:cxn>
                <a:cxn ang="0">
                  <a:pos x="128" y="144"/>
                </a:cxn>
                <a:cxn ang="0">
                  <a:pos x="104" y="136"/>
                </a:cxn>
                <a:cxn ang="0">
                  <a:pos x="96" y="144"/>
                </a:cxn>
                <a:cxn ang="0">
                  <a:pos x="96" y="160"/>
                </a:cxn>
                <a:cxn ang="0">
                  <a:pos x="80" y="160"/>
                </a:cxn>
                <a:cxn ang="0">
                  <a:pos x="48" y="144"/>
                </a:cxn>
                <a:cxn ang="0">
                  <a:pos x="8" y="136"/>
                </a:cxn>
                <a:cxn ang="0">
                  <a:pos x="0" y="88"/>
                </a:cxn>
                <a:cxn ang="0">
                  <a:pos x="0" y="64"/>
                </a:cxn>
                <a:cxn ang="0">
                  <a:pos x="40" y="32"/>
                </a:cxn>
                <a:cxn ang="0">
                  <a:pos x="48" y="16"/>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254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sp>
          <p:nvSpPr>
            <p:cNvPr id="7" name="Freeform 7"/>
            <p:cNvSpPr/>
            <p:nvPr/>
          </p:nvSpPr>
          <p:spPr bwMode="invGray">
            <a:xfrm>
              <a:off x="6486517" y="995364"/>
              <a:ext cx="1343025" cy="1225552"/>
            </a:xfrm>
            <a:custGeom>
              <a:avLst/>
              <a:gdLst/>
              <a:ahLst/>
              <a:cxnLst>
                <a:cxn ang="0">
                  <a:pos x="16" y="64"/>
                </a:cxn>
                <a:cxn ang="0">
                  <a:pos x="32" y="104"/>
                </a:cxn>
                <a:cxn ang="0">
                  <a:pos x="72" y="104"/>
                </a:cxn>
                <a:cxn ang="0">
                  <a:pos x="104" y="176"/>
                </a:cxn>
                <a:cxn ang="0">
                  <a:pos x="160" y="160"/>
                </a:cxn>
                <a:cxn ang="0">
                  <a:pos x="232" y="168"/>
                </a:cxn>
                <a:cxn ang="0">
                  <a:pos x="216" y="312"/>
                </a:cxn>
                <a:cxn ang="0">
                  <a:pos x="192" y="392"/>
                </a:cxn>
                <a:cxn ang="0">
                  <a:pos x="104" y="464"/>
                </a:cxn>
                <a:cxn ang="0">
                  <a:pos x="152" y="488"/>
                </a:cxn>
                <a:cxn ang="0">
                  <a:pos x="136" y="520"/>
                </a:cxn>
                <a:cxn ang="0">
                  <a:pos x="176" y="544"/>
                </a:cxn>
                <a:cxn ang="0">
                  <a:pos x="192" y="576"/>
                </a:cxn>
                <a:cxn ang="0">
                  <a:pos x="288" y="584"/>
                </a:cxn>
                <a:cxn ang="0">
                  <a:pos x="320" y="592"/>
                </a:cxn>
                <a:cxn ang="0">
                  <a:pos x="384" y="640"/>
                </a:cxn>
                <a:cxn ang="0">
                  <a:pos x="424" y="664"/>
                </a:cxn>
                <a:cxn ang="0">
                  <a:pos x="432" y="624"/>
                </a:cxn>
                <a:cxn ang="0">
                  <a:pos x="480" y="696"/>
                </a:cxn>
                <a:cxn ang="0">
                  <a:pos x="496" y="680"/>
                </a:cxn>
                <a:cxn ang="0">
                  <a:pos x="552" y="680"/>
                </a:cxn>
                <a:cxn ang="0">
                  <a:pos x="592" y="632"/>
                </a:cxn>
                <a:cxn ang="0">
                  <a:pos x="600" y="528"/>
                </a:cxn>
                <a:cxn ang="0">
                  <a:pos x="664" y="536"/>
                </a:cxn>
                <a:cxn ang="0">
                  <a:pos x="680" y="344"/>
                </a:cxn>
                <a:cxn ang="0">
                  <a:pos x="696" y="296"/>
                </a:cxn>
                <a:cxn ang="0">
                  <a:pos x="704" y="256"/>
                </a:cxn>
                <a:cxn ang="0">
                  <a:pos x="608" y="320"/>
                </a:cxn>
                <a:cxn ang="0">
                  <a:pos x="560" y="360"/>
                </a:cxn>
                <a:cxn ang="0">
                  <a:pos x="488" y="304"/>
                </a:cxn>
                <a:cxn ang="0">
                  <a:pos x="440" y="280"/>
                </a:cxn>
                <a:cxn ang="0">
                  <a:pos x="376" y="256"/>
                </a:cxn>
                <a:cxn ang="0">
                  <a:pos x="360" y="240"/>
                </a:cxn>
                <a:cxn ang="0">
                  <a:pos x="336" y="248"/>
                </a:cxn>
                <a:cxn ang="0">
                  <a:pos x="264" y="128"/>
                </a:cxn>
                <a:cxn ang="0">
                  <a:pos x="248" y="88"/>
                </a:cxn>
                <a:cxn ang="0">
                  <a:pos x="144" y="24"/>
                </a:cxn>
                <a:cxn ang="0">
                  <a:pos x="16" y="16"/>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8" name="Freeform 8"/>
            <p:cNvSpPr/>
            <p:nvPr/>
          </p:nvSpPr>
          <p:spPr bwMode="invGray">
            <a:xfrm>
              <a:off x="6621458" y="1938339"/>
              <a:ext cx="1008062" cy="706438"/>
            </a:xfrm>
            <a:custGeom>
              <a:avLst/>
              <a:gdLst/>
              <a:ahLst/>
              <a:cxnLst>
                <a:cxn ang="0">
                  <a:pos x="528" y="144"/>
                </a:cxn>
                <a:cxn ang="0">
                  <a:pos x="480" y="144"/>
                </a:cxn>
                <a:cxn ang="0">
                  <a:pos x="456" y="120"/>
                </a:cxn>
                <a:cxn ang="0">
                  <a:pos x="424" y="152"/>
                </a:cxn>
                <a:cxn ang="0">
                  <a:pos x="416" y="136"/>
                </a:cxn>
                <a:cxn ang="0">
                  <a:pos x="408" y="160"/>
                </a:cxn>
                <a:cxn ang="0">
                  <a:pos x="360" y="128"/>
                </a:cxn>
                <a:cxn ang="0">
                  <a:pos x="360" y="88"/>
                </a:cxn>
                <a:cxn ang="0">
                  <a:pos x="344" y="96"/>
                </a:cxn>
                <a:cxn ang="0">
                  <a:pos x="352" y="128"/>
                </a:cxn>
                <a:cxn ang="0">
                  <a:pos x="328" y="128"/>
                </a:cxn>
                <a:cxn ang="0">
                  <a:pos x="312" y="104"/>
                </a:cxn>
                <a:cxn ang="0">
                  <a:pos x="296" y="104"/>
                </a:cxn>
                <a:cxn ang="0">
                  <a:pos x="248" y="56"/>
                </a:cxn>
                <a:cxn ang="0">
                  <a:pos x="216" y="72"/>
                </a:cxn>
                <a:cxn ang="0">
                  <a:pos x="216" y="56"/>
                </a:cxn>
                <a:cxn ang="0">
                  <a:pos x="160" y="64"/>
                </a:cxn>
                <a:cxn ang="0">
                  <a:pos x="120" y="40"/>
                </a:cxn>
                <a:cxn ang="0">
                  <a:pos x="120" y="0"/>
                </a:cxn>
                <a:cxn ang="0">
                  <a:pos x="104" y="8"/>
                </a:cxn>
                <a:cxn ang="0">
                  <a:pos x="64" y="8"/>
                </a:cxn>
                <a:cxn ang="0">
                  <a:pos x="72" y="56"/>
                </a:cxn>
                <a:cxn ang="0">
                  <a:pos x="48" y="56"/>
                </a:cxn>
                <a:cxn ang="0">
                  <a:pos x="8" y="32"/>
                </a:cxn>
                <a:cxn ang="0">
                  <a:pos x="0" y="56"/>
                </a:cxn>
                <a:cxn ang="0">
                  <a:pos x="32" y="88"/>
                </a:cxn>
                <a:cxn ang="0">
                  <a:pos x="24" y="120"/>
                </a:cxn>
                <a:cxn ang="0">
                  <a:pos x="48" y="160"/>
                </a:cxn>
                <a:cxn ang="0">
                  <a:pos x="88" y="136"/>
                </a:cxn>
                <a:cxn ang="0">
                  <a:pos x="112" y="184"/>
                </a:cxn>
                <a:cxn ang="0">
                  <a:pos x="112" y="224"/>
                </a:cxn>
                <a:cxn ang="0">
                  <a:pos x="152" y="224"/>
                </a:cxn>
                <a:cxn ang="0">
                  <a:pos x="168" y="264"/>
                </a:cxn>
                <a:cxn ang="0">
                  <a:pos x="176" y="232"/>
                </a:cxn>
                <a:cxn ang="0">
                  <a:pos x="208" y="280"/>
                </a:cxn>
                <a:cxn ang="0">
                  <a:pos x="232" y="320"/>
                </a:cxn>
                <a:cxn ang="0">
                  <a:pos x="232" y="344"/>
                </a:cxn>
                <a:cxn ang="0">
                  <a:pos x="264" y="400"/>
                </a:cxn>
                <a:cxn ang="0">
                  <a:pos x="288" y="376"/>
                </a:cxn>
                <a:cxn ang="0">
                  <a:pos x="304" y="328"/>
                </a:cxn>
                <a:cxn ang="0">
                  <a:pos x="320" y="320"/>
                </a:cxn>
                <a:cxn ang="0">
                  <a:pos x="336" y="328"/>
                </a:cxn>
                <a:cxn ang="0">
                  <a:pos x="328" y="344"/>
                </a:cxn>
                <a:cxn ang="0">
                  <a:pos x="376" y="344"/>
                </a:cxn>
                <a:cxn ang="0">
                  <a:pos x="392" y="328"/>
                </a:cxn>
                <a:cxn ang="0">
                  <a:pos x="392" y="312"/>
                </a:cxn>
                <a:cxn ang="0">
                  <a:pos x="384" y="296"/>
                </a:cxn>
                <a:cxn ang="0">
                  <a:pos x="432" y="272"/>
                </a:cxn>
                <a:cxn ang="0">
                  <a:pos x="440" y="264"/>
                </a:cxn>
                <a:cxn ang="0">
                  <a:pos x="440" y="248"/>
                </a:cxn>
                <a:cxn ang="0">
                  <a:pos x="456" y="240"/>
                </a:cxn>
                <a:cxn ang="0">
                  <a:pos x="456" y="192"/>
                </a:cxn>
                <a:cxn ang="0">
                  <a:pos x="472" y="192"/>
                </a:cxn>
                <a:cxn ang="0">
                  <a:pos x="480" y="216"/>
                </a:cxn>
                <a:cxn ang="0">
                  <a:pos x="504" y="232"/>
                </a:cxn>
                <a:cxn ang="0">
                  <a:pos x="512" y="224"/>
                </a:cxn>
                <a:cxn ang="0">
                  <a:pos x="504" y="208"/>
                </a:cxn>
                <a:cxn ang="0">
                  <a:pos x="504" y="192"/>
                </a:cxn>
                <a:cxn ang="0">
                  <a:pos x="528" y="184"/>
                </a:cxn>
                <a:cxn ang="0">
                  <a:pos x="528" y="144"/>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9" name="Freeform 9"/>
            <p:cNvSpPr/>
            <p:nvPr/>
          </p:nvSpPr>
          <p:spPr bwMode="gray">
            <a:xfrm>
              <a:off x="6408730" y="2330453"/>
              <a:ext cx="719136" cy="693739"/>
            </a:xfrm>
            <a:custGeom>
              <a:avLst/>
              <a:gdLst/>
              <a:ahLst/>
              <a:cxnLst>
                <a:cxn ang="0">
                  <a:pos x="376" y="176"/>
                </a:cxn>
                <a:cxn ang="0">
                  <a:pos x="336" y="120"/>
                </a:cxn>
                <a:cxn ang="0">
                  <a:pos x="344" y="96"/>
                </a:cxn>
                <a:cxn ang="0">
                  <a:pos x="312" y="40"/>
                </a:cxn>
                <a:cxn ang="0">
                  <a:pos x="288" y="8"/>
                </a:cxn>
                <a:cxn ang="0">
                  <a:pos x="280" y="40"/>
                </a:cxn>
                <a:cxn ang="0">
                  <a:pos x="264" y="0"/>
                </a:cxn>
                <a:cxn ang="0">
                  <a:pos x="232" y="0"/>
                </a:cxn>
                <a:cxn ang="0">
                  <a:pos x="240" y="24"/>
                </a:cxn>
                <a:cxn ang="0">
                  <a:pos x="200" y="56"/>
                </a:cxn>
                <a:cxn ang="0">
                  <a:pos x="176" y="56"/>
                </a:cxn>
                <a:cxn ang="0">
                  <a:pos x="48" y="144"/>
                </a:cxn>
                <a:cxn ang="0">
                  <a:pos x="24" y="112"/>
                </a:cxn>
                <a:cxn ang="0">
                  <a:pos x="8" y="112"/>
                </a:cxn>
                <a:cxn ang="0">
                  <a:pos x="16" y="136"/>
                </a:cxn>
                <a:cxn ang="0">
                  <a:pos x="16" y="160"/>
                </a:cxn>
                <a:cxn ang="0">
                  <a:pos x="24" y="184"/>
                </a:cxn>
                <a:cxn ang="0">
                  <a:pos x="8" y="184"/>
                </a:cxn>
                <a:cxn ang="0">
                  <a:pos x="8" y="216"/>
                </a:cxn>
                <a:cxn ang="0">
                  <a:pos x="0" y="232"/>
                </a:cxn>
                <a:cxn ang="0">
                  <a:pos x="32" y="240"/>
                </a:cxn>
                <a:cxn ang="0">
                  <a:pos x="64" y="296"/>
                </a:cxn>
                <a:cxn ang="0">
                  <a:pos x="104" y="240"/>
                </a:cxn>
                <a:cxn ang="0">
                  <a:pos x="120" y="208"/>
                </a:cxn>
                <a:cxn ang="0">
                  <a:pos x="160" y="200"/>
                </a:cxn>
                <a:cxn ang="0">
                  <a:pos x="184" y="216"/>
                </a:cxn>
                <a:cxn ang="0">
                  <a:pos x="184" y="224"/>
                </a:cxn>
                <a:cxn ang="0">
                  <a:pos x="192" y="224"/>
                </a:cxn>
                <a:cxn ang="0">
                  <a:pos x="168" y="280"/>
                </a:cxn>
                <a:cxn ang="0">
                  <a:pos x="152" y="280"/>
                </a:cxn>
                <a:cxn ang="0">
                  <a:pos x="160" y="312"/>
                </a:cxn>
                <a:cxn ang="0">
                  <a:pos x="152" y="320"/>
                </a:cxn>
                <a:cxn ang="0">
                  <a:pos x="168" y="320"/>
                </a:cxn>
                <a:cxn ang="0">
                  <a:pos x="136" y="376"/>
                </a:cxn>
                <a:cxn ang="0">
                  <a:pos x="144" y="392"/>
                </a:cxn>
                <a:cxn ang="0">
                  <a:pos x="160" y="376"/>
                </a:cxn>
                <a:cxn ang="0">
                  <a:pos x="168" y="352"/>
                </a:cxn>
                <a:cxn ang="0">
                  <a:pos x="184" y="352"/>
                </a:cxn>
                <a:cxn ang="0">
                  <a:pos x="200" y="336"/>
                </a:cxn>
                <a:cxn ang="0">
                  <a:pos x="200" y="312"/>
                </a:cxn>
                <a:cxn ang="0">
                  <a:pos x="256" y="280"/>
                </a:cxn>
                <a:cxn ang="0">
                  <a:pos x="304" y="264"/>
                </a:cxn>
                <a:cxn ang="0">
                  <a:pos x="312" y="224"/>
                </a:cxn>
                <a:cxn ang="0">
                  <a:pos x="344" y="200"/>
                </a:cxn>
                <a:cxn ang="0">
                  <a:pos x="368" y="192"/>
                </a:cxn>
                <a:cxn ang="0">
                  <a:pos x="376" y="176"/>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0" name="Freeform 10"/>
            <p:cNvSpPr/>
            <p:nvPr/>
          </p:nvSpPr>
          <p:spPr bwMode="gray">
            <a:xfrm>
              <a:off x="5861043" y="2487615"/>
              <a:ext cx="671511" cy="944563"/>
            </a:xfrm>
            <a:custGeom>
              <a:avLst/>
              <a:gdLst/>
              <a:ahLst/>
              <a:cxnLst>
                <a:cxn ang="0">
                  <a:pos x="320" y="160"/>
                </a:cxn>
                <a:cxn ang="0">
                  <a:pos x="296" y="96"/>
                </a:cxn>
                <a:cxn ang="0">
                  <a:pos x="248" y="88"/>
                </a:cxn>
                <a:cxn ang="0">
                  <a:pos x="224" y="0"/>
                </a:cxn>
                <a:cxn ang="0">
                  <a:pos x="176" y="64"/>
                </a:cxn>
                <a:cxn ang="0">
                  <a:pos x="136" y="80"/>
                </a:cxn>
                <a:cxn ang="0">
                  <a:pos x="80" y="104"/>
                </a:cxn>
                <a:cxn ang="0">
                  <a:pos x="32" y="72"/>
                </a:cxn>
                <a:cxn ang="0">
                  <a:pos x="8" y="120"/>
                </a:cxn>
                <a:cxn ang="0">
                  <a:pos x="56" y="200"/>
                </a:cxn>
                <a:cxn ang="0">
                  <a:pos x="24" y="232"/>
                </a:cxn>
                <a:cxn ang="0">
                  <a:pos x="64" y="272"/>
                </a:cxn>
                <a:cxn ang="0">
                  <a:pos x="32" y="288"/>
                </a:cxn>
                <a:cxn ang="0">
                  <a:pos x="16" y="328"/>
                </a:cxn>
                <a:cxn ang="0">
                  <a:pos x="32" y="400"/>
                </a:cxn>
                <a:cxn ang="0">
                  <a:pos x="24" y="512"/>
                </a:cxn>
                <a:cxn ang="0">
                  <a:pos x="88" y="528"/>
                </a:cxn>
                <a:cxn ang="0">
                  <a:pos x="112" y="512"/>
                </a:cxn>
                <a:cxn ang="0">
                  <a:pos x="152" y="424"/>
                </a:cxn>
                <a:cxn ang="0">
                  <a:pos x="232" y="376"/>
                </a:cxn>
                <a:cxn ang="0">
                  <a:pos x="240" y="344"/>
                </a:cxn>
                <a:cxn ang="0">
                  <a:pos x="192" y="320"/>
                </a:cxn>
                <a:cxn ang="0">
                  <a:pos x="184" y="288"/>
                </a:cxn>
                <a:cxn ang="0">
                  <a:pos x="160" y="264"/>
                </a:cxn>
                <a:cxn ang="0">
                  <a:pos x="104" y="256"/>
                </a:cxn>
                <a:cxn ang="0">
                  <a:pos x="136" y="168"/>
                </a:cxn>
                <a:cxn ang="0">
                  <a:pos x="160" y="136"/>
                </a:cxn>
                <a:cxn ang="0">
                  <a:pos x="192" y="152"/>
                </a:cxn>
                <a:cxn ang="0">
                  <a:pos x="208" y="184"/>
                </a:cxn>
                <a:cxn ang="0">
                  <a:pos x="224" y="200"/>
                </a:cxn>
                <a:cxn ang="0">
                  <a:pos x="256" y="256"/>
                </a:cxn>
                <a:cxn ang="0">
                  <a:pos x="272" y="288"/>
                </a:cxn>
                <a:cxn ang="0">
                  <a:pos x="328" y="216"/>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1" name="Freeform 11"/>
            <p:cNvSpPr/>
            <p:nvPr/>
          </p:nvSpPr>
          <p:spPr bwMode="gray">
            <a:xfrm>
              <a:off x="6056307" y="2727329"/>
              <a:ext cx="215901" cy="225427"/>
            </a:xfrm>
            <a:custGeom>
              <a:avLst/>
              <a:gdLst/>
              <a:ahLst/>
              <a:cxnLst>
                <a:cxn ang="0">
                  <a:pos x="112" y="64"/>
                </a:cxn>
                <a:cxn ang="0">
                  <a:pos x="96" y="40"/>
                </a:cxn>
                <a:cxn ang="0">
                  <a:pos x="112" y="16"/>
                </a:cxn>
                <a:cxn ang="0">
                  <a:pos x="80" y="16"/>
                </a:cxn>
                <a:cxn ang="0">
                  <a:pos x="72" y="0"/>
                </a:cxn>
                <a:cxn ang="0">
                  <a:pos x="56" y="0"/>
                </a:cxn>
                <a:cxn ang="0">
                  <a:pos x="48" y="32"/>
                </a:cxn>
                <a:cxn ang="0">
                  <a:pos x="32" y="32"/>
                </a:cxn>
                <a:cxn ang="0">
                  <a:pos x="0" y="88"/>
                </a:cxn>
                <a:cxn ang="0">
                  <a:pos x="0" y="120"/>
                </a:cxn>
                <a:cxn ang="0">
                  <a:pos x="32" y="120"/>
                </a:cxn>
                <a:cxn ang="0">
                  <a:pos x="48" y="128"/>
                </a:cxn>
                <a:cxn ang="0">
                  <a:pos x="80" y="112"/>
                </a:cxn>
                <a:cxn ang="0">
                  <a:pos x="80" y="96"/>
                </a:cxn>
                <a:cxn ang="0">
                  <a:pos x="72" y="80"/>
                </a:cxn>
                <a:cxn ang="0">
                  <a:pos x="96" y="80"/>
                </a:cxn>
                <a:cxn ang="0">
                  <a:pos x="112" y="64"/>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2" name="Freeform 12"/>
            <p:cNvSpPr/>
            <p:nvPr/>
          </p:nvSpPr>
          <p:spPr bwMode="gray">
            <a:xfrm>
              <a:off x="6194418" y="2838454"/>
              <a:ext cx="169864" cy="212724"/>
            </a:xfrm>
            <a:custGeom>
              <a:avLst/>
              <a:gdLst/>
              <a:ahLst/>
              <a:cxnLst>
                <a:cxn ang="0">
                  <a:pos x="88" y="80"/>
                </a:cxn>
                <a:cxn ang="0">
                  <a:pos x="80" y="56"/>
                </a:cxn>
                <a:cxn ang="0">
                  <a:pos x="56" y="40"/>
                </a:cxn>
                <a:cxn ang="0">
                  <a:pos x="48" y="8"/>
                </a:cxn>
                <a:cxn ang="0">
                  <a:pos x="32" y="0"/>
                </a:cxn>
                <a:cxn ang="0">
                  <a:pos x="24" y="8"/>
                </a:cxn>
                <a:cxn ang="0">
                  <a:pos x="32" y="48"/>
                </a:cxn>
                <a:cxn ang="0">
                  <a:pos x="8" y="48"/>
                </a:cxn>
                <a:cxn ang="0">
                  <a:pos x="0" y="112"/>
                </a:cxn>
                <a:cxn ang="0">
                  <a:pos x="16" y="120"/>
                </a:cxn>
                <a:cxn ang="0">
                  <a:pos x="56" y="112"/>
                </a:cxn>
                <a:cxn ang="0">
                  <a:pos x="56" y="80"/>
                </a:cxn>
                <a:cxn ang="0">
                  <a:pos x="88" y="80"/>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3" name="Freeform 13"/>
            <p:cNvSpPr/>
            <p:nvPr/>
          </p:nvSpPr>
          <p:spPr bwMode="gray">
            <a:xfrm>
              <a:off x="6194418" y="2852741"/>
              <a:ext cx="65088" cy="71438"/>
            </a:xfrm>
            <a:custGeom>
              <a:avLst/>
              <a:gdLst/>
              <a:ahLst/>
              <a:cxnLst>
                <a:cxn ang="0">
                  <a:pos x="32" y="40"/>
                </a:cxn>
                <a:cxn ang="0">
                  <a:pos x="8" y="40"/>
                </a:cxn>
                <a:cxn ang="0">
                  <a:pos x="8" y="24"/>
                </a:cxn>
                <a:cxn ang="0">
                  <a:pos x="0" y="0"/>
                </a:cxn>
                <a:cxn ang="0">
                  <a:pos x="24" y="8"/>
                </a:cxn>
                <a:cxn ang="0">
                  <a:pos x="32" y="40"/>
                </a:cxn>
              </a:cxnLst>
              <a:rect l="0" t="0" r="r" b="b"/>
              <a:pathLst>
                <a:path w="33" h="41">
                  <a:moveTo>
                    <a:pt x="32" y="40"/>
                  </a:moveTo>
                  <a:lnTo>
                    <a:pt x="8" y="40"/>
                  </a:lnTo>
                  <a:lnTo>
                    <a:pt x="8" y="24"/>
                  </a:lnTo>
                  <a:lnTo>
                    <a:pt x="0" y="0"/>
                  </a:lnTo>
                  <a:lnTo>
                    <a:pt x="24" y="8"/>
                  </a:lnTo>
                  <a:lnTo>
                    <a:pt x="32" y="4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4" name="Freeform 14"/>
            <p:cNvSpPr/>
            <p:nvPr/>
          </p:nvSpPr>
          <p:spPr bwMode="gray">
            <a:xfrm>
              <a:off x="6042017" y="3106741"/>
              <a:ext cx="827088" cy="509589"/>
            </a:xfrm>
            <a:custGeom>
              <a:avLst/>
              <a:gdLst/>
              <a:ahLst/>
              <a:cxnLst>
                <a:cxn ang="0">
                  <a:pos x="152" y="8"/>
                </a:cxn>
                <a:cxn ang="0">
                  <a:pos x="136" y="24"/>
                </a:cxn>
                <a:cxn ang="0">
                  <a:pos x="96" y="32"/>
                </a:cxn>
                <a:cxn ang="0">
                  <a:pos x="56" y="72"/>
                </a:cxn>
                <a:cxn ang="0">
                  <a:pos x="16" y="128"/>
                </a:cxn>
                <a:cxn ang="0">
                  <a:pos x="16" y="160"/>
                </a:cxn>
                <a:cxn ang="0">
                  <a:pos x="32" y="184"/>
                </a:cxn>
                <a:cxn ang="0">
                  <a:pos x="48" y="176"/>
                </a:cxn>
                <a:cxn ang="0">
                  <a:pos x="64" y="176"/>
                </a:cxn>
                <a:cxn ang="0">
                  <a:pos x="8" y="224"/>
                </a:cxn>
                <a:cxn ang="0">
                  <a:pos x="0" y="248"/>
                </a:cxn>
                <a:cxn ang="0">
                  <a:pos x="16" y="256"/>
                </a:cxn>
                <a:cxn ang="0">
                  <a:pos x="48" y="288"/>
                </a:cxn>
                <a:cxn ang="0">
                  <a:pos x="80" y="288"/>
                </a:cxn>
                <a:cxn ang="0">
                  <a:pos x="96" y="272"/>
                </a:cxn>
                <a:cxn ang="0">
                  <a:pos x="96" y="256"/>
                </a:cxn>
                <a:cxn ang="0">
                  <a:pos x="112" y="264"/>
                </a:cxn>
                <a:cxn ang="0">
                  <a:pos x="120" y="272"/>
                </a:cxn>
                <a:cxn ang="0">
                  <a:pos x="152" y="288"/>
                </a:cxn>
                <a:cxn ang="0">
                  <a:pos x="168" y="272"/>
                </a:cxn>
                <a:cxn ang="0">
                  <a:pos x="192" y="272"/>
                </a:cxn>
                <a:cxn ang="0">
                  <a:pos x="192" y="288"/>
                </a:cxn>
                <a:cxn ang="0">
                  <a:pos x="208" y="280"/>
                </a:cxn>
                <a:cxn ang="0">
                  <a:pos x="240" y="232"/>
                </a:cxn>
                <a:cxn ang="0">
                  <a:pos x="256" y="232"/>
                </a:cxn>
                <a:cxn ang="0">
                  <a:pos x="296" y="168"/>
                </a:cxn>
                <a:cxn ang="0">
                  <a:pos x="296" y="144"/>
                </a:cxn>
                <a:cxn ang="0">
                  <a:pos x="304" y="136"/>
                </a:cxn>
                <a:cxn ang="0">
                  <a:pos x="312" y="152"/>
                </a:cxn>
                <a:cxn ang="0">
                  <a:pos x="344" y="96"/>
                </a:cxn>
                <a:cxn ang="0">
                  <a:pos x="376" y="80"/>
                </a:cxn>
                <a:cxn ang="0">
                  <a:pos x="376" y="88"/>
                </a:cxn>
                <a:cxn ang="0">
                  <a:pos x="400" y="64"/>
                </a:cxn>
                <a:cxn ang="0">
                  <a:pos x="416" y="72"/>
                </a:cxn>
                <a:cxn ang="0">
                  <a:pos x="432" y="24"/>
                </a:cxn>
                <a:cxn ang="0">
                  <a:pos x="424" y="16"/>
                </a:cxn>
                <a:cxn ang="0">
                  <a:pos x="400" y="16"/>
                </a:cxn>
                <a:cxn ang="0">
                  <a:pos x="384" y="24"/>
                </a:cxn>
                <a:cxn ang="0">
                  <a:pos x="344" y="24"/>
                </a:cxn>
                <a:cxn ang="0">
                  <a:pos x="328" y="0"/>
                </a:cxn>
                <a:cxn ang="0">
                  <a:pos x="272" y="40"/>
                </a:cxn>
                <a:cxn ang="0">
                  <a:pos x="264" y="64"/>
                </a:cxn>
                <a:cxn ang="0">
                  <a:pos x="248" y="64"/>
                </a:cxn>
                <a:cxn ang="0">
                  <a:pos x="200" y="64"/>
                </a:cxn>
                <a:cxn ang="0">
                  <a:pos x="200" y="48"/>
                </a:cxn>
                <a:cxn ang="0">
                  <a:pos x="216" y="32"/>
                </a:cxn>
                <a:cxn ang="0">
                  <a:pos x="200" y="0"/>
                </a:cxn>
                <a:cxn ang="0">
                  <a:pos x="176" y="0"/>
                </a:cxn>
                <a:cxn ang="0">
                  <a:pos x="168" y="0"/>
                </a:cxn>
                <a:cxn ang="0">
                  <a:pos x="160" y="16"/>
                </a:cxn>
                <a:cxn ang="0">
                  <a:pos x="152" y="8"/>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5" name="Freeform 15"/>
            <p:cNvSpPr/>
            <p:nvPr/>
          </p:nvSpPr>
          <p:spPr bwMode="gray">
            <a:xfrm>
              <a:off x="6211881" y="3514727"/>
              <a:ext cx="685801" cy="563563"/>
            </a:xfrm>
            <a:custGeom>
              <a:avLst/>
              <a:gdLst/>
              <a:ahLst/>
              <a:cxnLst>
                <a:cxn ang="0">
                  <a:pos x="168" y="0"/>
                </a:cxn>
                <a:cxn ang="0">
                  <a:pos x="152" y="0"/>
                </a:cxn>
                <a:cxn ang="0">
                  <a:pos x="120" y="48"/>
                </a:cxn>
                <a:cxn ang="0">
                  <a:pos x="96" y="56"/>
                </a:cxn>
                <a:cxn ang="0">
                  <a:pos x="96" y="40"/>
                </a:cxn>
                <a:cxn ang="0">
                  <a:pos x="80" y="40"/>
                </a:cxn>
                <a:cxn ang="0">
                  <a:pos x="64" y="56"/>
                </a:cxn>
                <a:cxn ang="0">
                  <a:pos x="32" y="40"/>
                </a:cxn>
                <a:cxn ang="0">
                  <a:pos x="24" y="32"/>
                </a:cxn>
                <a:cxn ang="0">
                  <a:pos x="8" y="24"/>
                </a:cxn>
                <a:cxn ang="0">
                  <a:pos x="8" y="40"/>
                </a:cxn>
                <a:cxn ang="0">
                  <a:pos x="0" y="48"/>
                </a:cxn>
                <a:cxn ang="0">
                  <a:pos x="32" y="56"/>
                </a:cxn>
                <a:cxn ang="0">
                  <a:pos x="40" y="80"/>
                </a:cxn>
                <a:cxn ang="0">
                  <a:pos x="56" y="80"/>
                </a:cxn>
                <a:cxn ang="0">
                  <a:pos x="80" y="112"/>
                </a:cxn>
                <a:cxn ang="0">
                  <a:pos x="104" y="104"/>
                </a:cxn>
                <a:cxn ang="0">
                  <a:pos x="104" y="144"/>
                </a:cxn>
                <a:cxn ang="0">
                  <a:pos x="136" y="184"/>
                </a:cxn>
                <a:cxn ang="0">
                  <a:pos x="152" y="184"/>
                </a:cxn>
                <a:cxn ang="0">
                  <a:pos x="160" y="168"/>
                </a:cxn>
                <a:cxn ang="0">
                  <a:pos x="184" y="192"/>
                </a:cxn>
                <a:cxn ang="0">
                  <a:pos x="168" y="208"/>
                </a:cxn>
                <a:cxn ang="0">
                  <a:pos x="160" y="200"/>
                </a:cxn>
                <a:cxn ang="0">
                  <a:pos x="144" y="192"/>
                </a:cxn>
                <a:cxn ang="0">
                  <a:pos x="144" y="224"/>
                </a:cxn>
                <a:cxn ang="0">
                  <a:pos x="136" y="240"/>
                </a:cxn>
                <a:cxn ang="0">
                  <a:pos x="160" y="272"/>
                </a:cxn>
                <a:cxn ang="0">
                  <a:pos x="160" y="296"/>
                </a:cxn>
                <a:cxn ang="0">
                  <a:pos x="200" y="296"/>
                </a:cxn>
                <a:cxn ang="0">
                  <a:pos x="216" y="312"/>
                </a:cxn>
                <a:cxn ang="0">
                  <a:pos x="240" y="304"/>
                </a:cxn>
                <a:cxn ang="0">
                  <a:pos x="272" y="320"/>
                </a:cxn>
                <a:cxn ang="0">
                  <a:pos x="296" y="296"/>
                </a:cxn>
                <a:cxn ang="0">
                  <a:pos x="320" y="256"/>
                </a:cxn>
                <a:cxn ang="0">
                  <a:pos x="288" y="240"/>
                </a:cxn>
                <a:cxn ang="0">
                  <a:pos x="320" y="232"/>
                </a:cxn>
                <a:cxn ang="0">
                  <a:pos x="328" y="240"/>
                </a:cxn>
                <a:cxn ang="0">
                  <a:pos x="360" y="232"/>
                </a:cxn>
                <a:cxn ang="0">
                  <a:pos x="360" y="224"/>
                </a:cxn>
                <a:cxn ang="0">
                  <a:pos x="320" y="200"/>
                </a:cxn>
                <a:cxn ang="0">
                  <a:pos x="320" y="184"/>
                </a:cxn>
                <a:cxn ang="0">
                  <a:pos x="304" y="176"/>
                </a:cxn>
                <a:cxn ang="0">
                  <a:pos x="288" y="168"/>
                </a:cxn>
                <a:cxn ang="0">
                  <a:pos x="272" y="128"/>
                </a:cxn>
                <a:cxn ang="0">
                  <a:pos x="232" y="64"/>
                </a:cxn>
                <a:cxn ang="0">
                  <a:pos x="232" y="40"/>
                </a:cxn>
                <a:cxn ang="0">
                  <a:pos x="192" y="32"/>
                </a:cxn>
                <a:cxn ang="0">
                  <a:pos x="176" y="24"/>
                </a:cxn>
                <a:cxn ang="0">
                  <a:pos x="168" y="0"/>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6" name="Freeform 16"/>
            <p:cNvSpPr/>
            <p:nvPr/>
          </p:nvSpPr>
          <p:spPr bwMode="invGray">
            <a:xfrm>
              <a:off x="6775443" y="3965580"/>
              <a:ext cx="122239" cy="96838"/>
            </a:xfrm>
            <a:custGeom>
              <a:avLst/>
              <a:gdLst/>
              <a:ahLst/>
              <a:cxnLst>
                <a:cxn ang="0">
                  <a:pos x="24" y="0"/>
                </a:cxn>
                <a:cxn ang="0">
                  <a:pos x="0" y="40"/>
                </a:cxn>
                <a:cxn ang="0">
                  <a:pos x="24" y="56"/>
                </a:cxn>
                <a:cxn ang="0">
                  <a:pos x="64" y="40"/>
                </a:cxn>
                <a:cxn ang="0">
                  <a:pos x="64" y="24"/>
                </a:cxn>
                <a:cxn ang="0">
                  <a:pos x="24" y="0"/>
                </a:cxn>
              </a:cxnLst>
              <a:rect l="0" t="0" r="r" b="b"/>
              <a:pathLst>
                <a:path w="65" h="57">
                  <a:moveTo>
                    <a:pt x="24" y="0"/>
                  </a:moveTo>
                  <a:lnTo>
                    <a:pt x="0" y="40"/>
                  </a:lnTo>
                  <a:lnTo>
                    <a:pt x="24" y="56"/>
                  </a:lnTo>
                  <a:lnTo>
                    <a:pt x="64" y="40"/>
                  </a:lnTo>
                  <a:lnTo>
                    <a:pt x="64" y="24"/>
                  </a:lnTo>
                  <a:lnTo>
                    <a:pt x="24" y="0"/>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sp>
          <p:nvSpPr>
            <p:cNvPr id="17" name="Freeform 17"/>
            <p:cNvSpPr/>
            <p:nvPr/>
          </p:nvSpPr>
          <p:spPr bwMode="gray">
            <a:xfrm>
              <a:off x="6470642" y="4033841"/>
              <a:ext cx="457198" cy="522287"/>
            </a:xfrm>
            <a:custGeom>
              <a:avLst/>
              <a:gdLst/>
              <a:ahLst/>
              <a:cxnLst>
                <a:cxn ang="0">
                  <a:pos x="184" y="16"/>
                </a:cxn>
                <a:cxn ang="0">
                  <a:pos x="160" y="0"/>
                </a:cxn>
                <a:cxn ang="0">
                  <a:pos x="136" y="24"/>
                </a:cxn>
                <a:cxn ang="0">
                  <a:pos x="104" y="8"/>
                </a:cxn>
                <a:cxn ang="0">
                  <a:pos x="80" y="16"/>
                </a:cxn>
                <a:cxn ang="0">
                  <a:pos x="72" y="32"/>
                </a:cxn>
                <a:cxn ang="0">
                  <a:pos x="64" y="48"/>
                </a:cxn>
                <a:cxn ang="0">
                  <a:pos x="72" y="72"/>
                </a:cxn>
                <a:cxn ang="0">
                  <a:pos x="56" y="72"/>
                </a:cxn>
                <a:cxn ang="0">
                  <a:pos x="48" y="64"/>
                </a:cxn>
                <a:cxn ang="0">
                  <a:pos x="40" y="64"/>
                </a:cxn>
                <a:cxn ang="0">
                  <a:pos x="40" y="80"/>
                </a:cxn>
                <a:cxn ang="0">
                  <a:pos x="40" y="96"/>
                </a:cxn>
                <a:cxn ang="0">
                  <a:pos x="40" y="96"/>
                </a:cxn>
                <a:cxn ang="0">
                  <a:pos x="40" y="112"/>
                </a:cxn>
                <a:cxn ang="0">
                  <a:pos x="8" y="136"/>
                </a:cxn>
                <a:cxn ang="0">
                  <a:pos x="0" y="144"/>
                </a:cxn>
                <a:cxn ang="0">
                  <a:pos x="0" y="176"/>
                </a:cxn>
                <a:cxn ang="0">
                  <a:pos x="24" y="192"/>
                </a:cxn>
                <a:cxn ang="0">
                  <a:pos x="24" y="232"/>
                </a:cxn>
                <a:cxn ang="0">
                  <a:pos x="48" y="232"/>
                </a:cxn>
                <a:cxn ang="0">
                  <a:pos x="48" y="248"/>
                </a:cxn>
                <a:cxn ang="0">
                  <a:pos x="56" y="264"/>
                </a:cxn>
                <a:cxn ang="0">
                  <a:pos x="64" y="288"/>
                </a:cxn>
                <a:cxn ang="0">
                  <a:pos x="88" y="288"/>
                </a:cxn>
                <a:cxn ang="0">
                  <a:pos x="104" y="264"/>
                </a:cxn>
                <a:cxn ang="0">
                  <a:pos x="112" y="264"/>
                </a:cxn>
                <a:cxn ang="0">
                  <a:pos x="112" y="280"/>
                </a:cxn>
                <a:cxn ang="0">
                  <a:pos x="120" y="288"/>
                </a:cxn>
                <a:cxn ang="0">
                  <a:pos x="136" y="288"/>
                </a:cxn>
                <a:cxn ang="0">
                  <a:pos x="136" y="280"/>
                </a:cxn>
                <a:cxn ang="0">
                  <a:pos x="152" y="280"/>
                </a:cxn>
                <a:cxn ang="0">
                  <a:pos x="152" y="288"/>
                </a:cxn>
                <a:cxn ang="0">
                  <a:pos x="160" y="296"/>
                </a:cxn>
                <a:cxn ang="0">
                  <a:pos x="176" y="288"/>
                </a:cxn>
                <a:cxn ang="0">
                  <a:pos x="184" y="256"/>
                </a:cxn>
                <a:cxn ang="0">
                  <a:pos x="184" y="224"/>
                </a:cxn>
                <a:cxn ang="0">
                  <a:pos x="200" y="224"/>
                </a:cxn>
                <a:cxn ang="0">
                  <a:pos x="200" y="216"/>
                </a:cxn>
                <a:cxn ang="0">
                  <a:pos x="200" y="200"/>
                </a:cxn>
                <a:cxn ang="0">
                  <a:pos x="216" y="216"/>
                </a:cxn>
                <a:cxn ang="0">
                  <a:pos x="232" y="192"/>
                </a:cxn>
                <a:cxn ang="0">
                  <a:pos x="216" y="176"/>
                </a:cxn>
                <a:cxn ang="0">
                  <a:pos x="216" y="168"/>
                </a:cxn>
                <a:cxn ang="0">
                  <a:pos x="232" y="160"/>
                </a:cxn>
                <a:cxn ang="0">
                  <a:pos x="224" y="136"/>
                </a:cxn>
                <a:cxn ang="0">
                  <a:pos x="216" y="128"/>
                </a:cxn>
                <a:cxn ang="0">
                  <a:pos x="240" y="136"/>
                </a:cxn>
                <a:cxn ang="0">
                  <a:pos x="240" y="104"/>
                </a:cxn>
                <a:cxn ang="0">
                  <a:pos x="216" y="120"/>
                </a:cxn>
                <a:cxn ang="0">
                  <a:pos x="240" y="80"/>
                </a:cxn>
                <a:cxn ang="0">
                  <a:pos x="200" y="56"/>
                </a:cxn>
                <a:cxn ang="0">
                  <a:pos x="176" y="56"/>
                </a:cxn>
                <a:cxn ang="0">
                  <a:pos x="160" y="72"/>
                </a:cxn>
                <a:cxn ang="0">
                  <a:pos x="152" y="48"/>
                </a:cxn>
                <a:cxn ang="0">
                  <a:pos x="160" y="40"/>
                </a:cxn>
                <a:cxn ang="0">
                  <a:pos x="184" y="16"/>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8" name="Freeform 18"/>
            <p:cNvSpPr/>
            <p:nvPr/>
          </p:nvSpPr>
          <p:spPr bwMode="gray">
            <a:xfrm>
              <a:off x="6240458" y="4443415"/>
              <a:ext cx="520698" cy="649287"/>
            </a:xfrm>
            <a:custGeom>
              <a:avLst/>
              <a:gdLst/>
              <a:ahLst/>
              <a:cxnLst>
                <a:cxn ang="0">
                  <a:pos x="272" y="56"/>
                </a:cxn>
                <a:cxn ang="0">
                  <a:pos x="272" y="48"/>
                </a:cxn>
                <a:cxn ang="0">
                  <a:pos x="256" y="48"/>
                </a:cxn>
                <a:cxn ang="0">
                  <a:pos x="256" y="56"/>
                </a:cxn>
                <a:cxn ang="0">
                  <a:pos x="240" y="56"/>
                </a:cxn>
                <a:cxn ang="0">
                  <a:pos x="232" y="56"/>
                </a:cxn>
                <a:cxn ang="0">
                  <a:pos x="232" y="32"/>
                </a:cxn>
                <a:cxn ang="0">
                  <a:pos x="224" y="32"/>
                </a:cxn>
                <a:cxn ang="0">
                  <a:pos x="208" y="56"/>
                </a:cxn>
                <a:cxn ang="0">
                  <a:pos x="184" y="56"/>
                </a:cxn>
                <a:cxn ang="0">
                  <a:pos x="176" y="32"/>
                </a:cxn>
                <a:cxn ang="0">
                  <a:pos x="168" y="16"/>
                </a:cxn>
                <a:cxn ang="0">
                  <a:pos x="160" y="0"/>
                </a:cxn>
                <a:cxn ang="0">
                  <a:pos x="144" y="0"/>
                </a:cxn>
                <a:cxn ang="0">
                  <a:pos x="144" y="8"/>
                </a:cxn>
                <a:cxn ang="0">
                  <a:pos x="112" y="16"/>
                </a:cxn>
                <a:cxn ang="0">
                  <a:pos x="112" y="32"/>
                </a:cxn>
                <a:cxn ang="0">
                  <a:pos x="80" y="32"/>
                </a:cxn>
                <a:cxn ang="0">
                  <a:pos x="64" y="48"/>
                </a:cxn>
                <a:cxn ang="0">
                  <a:pos x="64" y="72"/>
                </a:cxn>
                <a:cxn ang="0">
                  <a:pos x="72" y="88"/>
                </a:cxn>
                <a:cxn ang="0">
                  <a:pos x="48" y="112"/>
                </a:cxn>
                <a:cxn ang="0">
                  <a:pos x="40" y="112"/>
                </a:cxn>
                <a:cxn ang="0">
                  <a:pos x="32" y="144"/>
                </a:cxn>
                <a:cxn ang="0">
                  <a:pos x="32" y="160"/>
                </a:cxn>
                <a:cxn ang="0">
                  <a:pos x="32" y="176"/>
                </a:cxn>
                <a:cxn ang="0">
                  <a:pos x="16" y="200"/>
                </a:cxn>
                <a:cxn ang="0">
                  <a:pos x="8" y="216"/>
                </a:cxn>
                <a:cxn ang="0">
                  <a:pos x="0" y="256"/>
                </a:cxn>
                <a:cxn ang="0">
                  <a:pos x="8" y="272"/>
                </a:cxn>
                <a:cxn ang="0">
                  <a:pos x="56" y="272"/>
                </a:cxn>
                <a:cxn ang="0">
                  <a:pos x="80" y="328"/>
                </a:cxn>
                <a:cxn ang="0">
                  <a:pos x="88" y="368"/>
                </a:cxn>
                <a:cxn ang="0">
                  <a:pos x="112" y="328"/>
                </a:cxn>
                <a:cxn ang="0">
                  <a:pos x="120" y="336"/>
                </a:cxn>
                <a:cxn ang="0">
                  <a:pos x="152" y="304"/>
                </a:cxn>
                <a:cxn ang="0">
                  <a:pos x="152" y="280"/>
                </a:cxn>
                <a:cxn ang="0">
                  <a:pos x="184" y="272"/>
                </a:cxn>
                <a:cxn ang="0">
                  <a:pos x="200" y="232"/>
                </a:cxn>
                <a:cxn ang="0">
                  <a:pos x="216" y="224"/>
                </a:cxn>
                <a:cxn ang="0">
                  <a:pos x="216" y="200"/>
                </a:cxn>
                <a:cxn ang="0">
                  <a:pos x="240" y="200"/>
                </a:cxn>
                <a:cxn ang="0">
                  <a:pos x="248" y="160"/>
                </a:cxn>
                <a:cxn ang="0">
                  <a:pos x="240" y="128"/>
                </a:cxn>
                <a:cxn ang="0">
                  <a:pos x="248" y="120"/>
                </a:cxn>
                <a:cxn ang="0">
                  <a:pos x="232" y="104"/>
                </a:cxn>
                <a:cxn ang="0">
                  <a:pos x="248" y="96"/>
                </a:cxn>
                <a:cxn ang="0">
                  <a:pos x="256" y="104"/>
                </a:cxn>
                <a:cxn ang="0">
                  <a:pos x="272" y="80"/>
                </a:cxn>
                <a:cxn ang="0">
                  <a:pos x="272" y="56"/>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9" name="Freeform 19"/>
            <p:cNvSpPr/>
            <p:nvPr/>
          </p:nvSpPr>
          <p:spPr bwMode="gray">
            <a:xfrm>
              <a:off x="5446708" y="4851404"/>
              <a:ext cx="963610" cy="676276"/>
            </a:xfrm>
            <a:custGeom>
              <a:avLst/>
              <a:gdLst/>
              <a:ahLst/>
              <a:cxnLst>
                <a:cxn ang="0">
                  <a:pos x="496" y="96"/>
                </a:cxn>
                <a:cxn ang="0">
                  <a:pos x="424" y="40"/>
                </a:cxn>
                <a:cxn ang="0">
                  <a:pos x="408" y="56"/>
                </a:cxn>
                <a:cxn ang="0">
                  <a:pos x="376" y="40"/>
                </a:cxn>
                <a:cxn ang="0">
                  <a:pos x="312" y="56"/>
                </a:cxn>
                <a:cxn ang="0">
                  <a:pos x="312" y="0"/>
                </a:cxn>
                <a:cxn ang="0">
                  <a:pos x="280" y="0"/>
                </a:cxn>
                <a:cxn ang="0">
                  <a:pos x="216" y="8"/>
                </a:cxn>
                <a:cxn ang="0">
                  <a:pos x="208" y="40"/>
                </a:cxn>
                <a:cxn ang="0">
                  <a:pos x="168" y="24"/>
                </a:cxn>
                <a:cxn ang="0">
                  <a:pos x="144" y="48"/>
                </a:cxn>
                <a:cxn ang="0">
                  <a:pos x="152" y="88"/>
                </a:cxn>
                <a:cxn ang="0">
                  <a:pos x="144" y="112"/>
                </a:cxn>
                <a:cxn ang="0">
                  <a:pos x="112" y="168"/>
                </a:cxn>
                <a:cxn ang="0">
                  <a:pos x="72" y="224"/>
                </a:cxn>
                <a:cxn ang="0">
                  <a:pos x="32" y="272"/>
                </a:cxn>
                <a:cxn ang="0">
                  <a:pos x="0" y="296"/>
                </a:cxn>
                <a:cxn ang="0">
                  <a:pos x="8" y="312"/>
                </a:cxn>
                <a:cxn ang="0">
                  <a:pos x="16" y="360"/>
                </a:cxn>
                <a:cxn ang="0">
                  <a:pos x="56" y="384"/>
                </a:cxn>
                <a:cxn ang="0">
                  <a:pos x="40" y="344"/>
                </a:cxn>
                <a:cxn ang="0">
                  <a:pos x="80" y="304"/>
                </a:cxn>
                <a:cxn ang="0">
                  <a:pos x="152" y="280"/>
                </a:cxn>
                <a:cxn ang="0">
                  <a:pos x="192" y="296"/>
                </a:cxn>
                <a:cxn ang="0">
                  <a:pos x="240" y="248"/>
                </a:cxn>
                <a:cxn ang="0">
                  <a:pos x="264" y="240"/>
                </a:cxn>
                <a:cxn ang="0">
                  <a:pos x="264" y="216"/>
                </a:cxn>
                <a:cxn ang="0">
                  <a:pos x="280" y="208"/>
                </a:cxn>
                <a:cxn ang="0">
                  <a:pos x="336" y="232"/>
                </a:cxn>
                <a:cxn ang="0">
                  <a:pos x="336" y="200"/>
                </a:cxn>
                <a:cxn ang="0">
                  <a:pos x="376" y="192"/>
                </a:cxn>
                <a:cxn ang="0">
                  <a:pos x="392" y="200"/>
                </a:cxn>
                <a:cxn ang="0">
                  <a:pos x="400" y="184"/>
                </a:cxn>
                <a:cxn ang="0">
                  <a:pos x="448" y="176"/>
                </a:cxn>
                <a:cxn ang="0">
                  <a:pos x="480" y="136"/>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0" name="Freeform 20"/>
            <p:cNvSpPr/>
            <p:nvPr/>
          </p:nvSpPr>
          <p:spPr bwMode="gray">
            <a:xfrm>
              <a:off x="4805359" y="4724404"/>
              <a:ext cx="949323" cy="676276"/>
            </a:xfrm>
            <a:custGeom>
              <a:avLst/>
              <a:gdLst/>
              <a:ahLst/>
              <a:cxnLst>
                <a:cxn ang="0">
                  <a:pos x="344" y="344"/>
                </a:cxn>
                <a:cxn ang="0">
                  <a:pos x="416" y="296"/>
                </a:cxn>
                <a:cxn ang="0">
                  <a:pos x="448" y="240"/>
                </a:cxn>
                <a:cxn ang="0">
                  <a:pos x="480" y="184"/>
                </a:cxn>
                <a:cxn ang="0">
                  <a:pos x="496" y="160"/>
                </a:cxn>
                <a:cxn ang="0">
                  <a:pos x="480" y="128"/>
                </a:cxn>
                <a:cxn ang="0">
                  <a:pos x="456" y="96"/>
                </a:cxn>
                <a:cxn ang="0">
                  <a:pos x="440" y="112"/>
                </a:cxn>
                <a:cxn ang="0">
                  <a:pos x="424" y="104"/>
                </a:cxn>
                <a:cxn ang="0">
                  <a:pos x="440" y="56"/>
                </a:cxn>
                <a:cxn ang="0">
                  <a:pos x="440" y="16"/>
                </a:cxn>
                <a:cxn ang="0">
                  <a:pos x="408" y="8"/>
                </a:cxn>
                <a:cxn ang="0">
                  <a:pos x="376" y="24"/>
                </a:cxn>
                <a:cxn ang="0">
                  <a:pos x="360" y="24"/>
                </a:cxn>
                <a:cxn ang="0">
                  <a:pos x="320" y="32"/>
                </a:cxn>
                <a:cxn ang="0">
                  <a:pos x="288" y="64"/>
                </a:cxn>
                <a:cxn ang="0">
                  <a:pos x="264" y="72"/>
                </a:cxn>
                <a:cxn ang="0">
                  <a:pos x="224" y="96"/>
                </a:cxn>
                <a:cxn ang="0">
                  <a:pos x="184" y="88"/>
                </a:cxn>
                <a:cxn ang="0">
                  <a:pos x="160" y="72"/>
                </a:cxn>
                <a:cxn ang="0">
                  <a:pos x="144" y="88"/>
                </a:cxn>
                <a:cxn ang="0">
                  <a:pos x="96" y="128"/>
                </a:cxn>
                <a:cxn ang="0">
                  <a:pos x="32" y="112"/>
                </a:cxn>
                <a:cxn ang="0">
                  <a:pos x="0" y="128"/>
                </a:cxn>
                <a:cxn ang="0">
                  <a:pos x="32" y="144"/>
                </a:cxn>
                <a:cxn ang="0">
                  <a:pos x="88" y="168"/>
                </a:cxn>
                <a:cxn ang="0">
                  <a:pos x="104" y="208"/>
                </a:cxn>
                <a:cxn ang="0">
                  <a:pos x="56" y="224"/>
                </a:cxn>
                <a:cxn ang="0">
                  <a:pos x="88" y="248"/>
                </a:cxn>
                <a:cxn ang="0">
                  <a:pos x="136" y="280"/>
                </a:cxn>
                <a:cxn ang="0">
                  <a:pos x="136" y="304"/>
                </a:cxn>
                <a:cxn ang="0">
                  <a:pos x="208" y="360"/>
                </a:cxn>
                <a:cxn ang="0">
                  <a:pos x="248" y="360"/>
                </a:cxn>
                <a:cxn ang="0">
                  <a:pos x="256" y="344"/>
                </a:cxn>
                <a:cxn ang="0">
                  <a:pos x="296" y="376"/>
                </a:cxn>
                <a:cxn ang="0">
                  <a:pos x="336" y="368"/>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1" name="Freeform 21"/>
            <p:cNvSpPr/>
            <p:nvPr/>
          </p:nvSpPr>
          <p:spPr bwMode="invGray">
            <a:xfrm>
              <a:off x="4714870" y="4344992"/>
              <a:ext cx="704849" cy="622302"/>
            </a:xfrm>
            <a:custGeom>
              <a:avLst/>
              <a:gdLst/>
              <a:ahLst/>
              <a:cxnLst>
                <a:cxn ang="0">
                  <a:pos x="48" y="320"/>
                </a:cxn>
                <a:cxn ang="0">
                  <a:pos x="32" y="264"/>
                </a:cxn>
                <a:cxn ang="0">
                  <a:pos x="56" y="192"/>
                </a:cxn>
                <a:cxn ang="0">
                  <a:pos x="8" y="160"/>
                </a:cxn>
                <a:cxn ang="0">
                  <a:pos x="16" y="136"/>
                </a:cxn>
                <a:cxn ang="0">
                  <a:pos x="48" y="136"/>
                </a:cxn>
                <a:cxn ang="0">
                  <a:pos x="104" y="120"/>
                </a:cxn>
                <a:cxn ang="0">
                  <a:pos x="168" y="112"/>
                </a:cxn>
                <a:cxn ang="0">
                  <a:pos x="136" y="80"/>
                </a:cxn>
                <a:cxn ang="0">
                  <a:pos x="144" y="40"/>
                </a:cxn>
                <a:cxn ang="0">
                  <a:pos x="184" y="40"/>
                </a:cxn>
                <a:cxn ang="0">
                  <a:pos x="208" y="48"/>
                </a:cxn>
                <a:cxn ang="0">
                  <a:pos x="232" y="40"/>
                </a:cxn>
                <a:cxn ang="0">
                  <a:pos x="248" y="0"/>
                </a:cxn>
                <a:cxn ang="0">
                  <a:pos x="288" y="16"/>
                </a:cxn>
                <a:cxn ang="0">
                  <a:pos x="320" y="72"/>
                </a:cxn>
                <a:cxn ang="0">
                  <a:pos x="344" y="88"/>
                </a:cxn>
                <a:cxn ang="0">
                  <a:pos x="360" y="64"/>
                </a:cxn>
                <a:cxn ang="0">
                  <a:pos x="360" y="96"/>
                </a:cxn>
                <a:cxn ang="0">
                  <a:pos x="360" y="128"/>
                </a:cxn>
                <a:cxn ang="0">
                  <a:pos x="336" y="168"/>
                </a:cxn>
                <a:cxn ang="0">
                  <a:pos x="368" y="184"/>
                </a:cxn>
                <a:cxn ang="0">
                  <a:pos x="360" y="208"/>
                </a:cxn>
                <a:cxn ang="0">
                  <a:pos x="368" y="232"/>
                </a:cxn>
                <a:cxn ang="0">
                  <a:pos x="344" y="256"/>
                </a:cxn>
                <a:cxn ang="0">
                  <a:pos x="344" y="280"/>
                </a:cxn>
                <a:cxn ang="0">
                  <a:pos x="312" y="288"/>
                </a:cxn>
                <a:cxn ang="0">
                  <a:pos x="272" y="312"/>
                </a:cxn>
                <a:cxn ang="0">
                  <a:pos x="232" y="304"/>
                </a:cxn>
                <a:cxn ang="0">
                  <a:pos x="208" y="288"/>
                </a:cxn>
                <a:cxn ang="0">
                  <a:pos x="192" y="304"/>
                </a:cxn>
                <a:cxn ang="0">
                  <a:pos x="144" y="352"/>
                </a:cxn>
                <a:cxn ang="0">
                  <a:pos x="80" y="328"/>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2" name="Freeform 22"/>
            <p:cNvSpPr/>
            <p:nvPr/>
          </p:nvSpPr>
          <p:spPr bwMode="invGray">
            <a:xfrm>
              <a:off x="3919533" y="4302128"/>
              <a:ext cx="1085849" cy="1084265"/>
            </a:xfrm>
            <a:custGeom>
              <a:avLst/>
              <a:gdLst/>
              <a:ahLst/>
              <a:cxnLst>
                <a:cxn ang="0">
                  <a:pos x="528" y="448"/>
                </a:cxn>
                <a:cxn ang="0">
                  <a:pos x="560" y="416"/>
                </a:cxn>
                <a:cxn ang="0">
                  <a:pos x="528" y="408"/>
                </a:cxn>
                <a:cxn ang="0">
                  <a:pos x="496" y="384"/>
                </a:cxn>
                <a:cxn ang="0">
                  <a:pos x="464" y="360"/>
                </a:cxn>
                <a:cxn ang="0">
                  <a:pos x="480" y="320"/>
                </a:cxn>
                <a:cxn ang="0">
                  <a:pos x="472" y="248"/>
                </a:cxn>
                <a:cxn ang="0">
                  <a:pos x="424" y="224"/>
                </a:cxn>
                <a:cxn ang="0">
                  <a:pos x="416" y="176"/>
                </a:cxn>
                <a:cxn ang="0">
                  <a:pos x="448" y="168"/>
                </a:cxn>
                <a:cxn ang="0">
                  <a:pos x="512" y="160"/>
                </a:cxn>
                <a:cxn ang="0">
                  <a:pos x="512" y="112"/>
                </a:cxn>
                <a:cxn ang="0">
                  <a:pos x="464" y="112"/>
                </a:cxn>
                <a:cxn ang="0">
                  <a:pos x="432" y="64"/>
                </a:cxn>
                <a:cxn ang="0">
                  <a:pos x="408" y="96"/>
                </a:cxn>
                <a:cxn ang="0">
                  <a:pos x="384" y="144"/>
                </a:cxn>
                <a:cxn ang="0">
                  <a:pos x="368" y="240"/>
                </a:cxn>
                <a:cxn ang="0">
                  <a:pos x="336" y="224"/>
                </a:cxn>
                <a:cxn ang="0">
                  <a:pos x="288" y="240"/>
                </a:cxn>
                <a:cxn ang="0">
                  <a:pos x="272" y="224"/>
                </a:cxn>
                <a:cxn ang="0">
                  <a:pos x="232" y="104"/>
                </a:cxn>
                <a:cxn ang="0">
                  <a:pos x="216" y="112"/>
                </a:cxn>
                <a:cxn ang="0">
                  <a:pos x="208" y="72"/>
                </a:cxn>
                <a:cxn ang="0">
                  <a:pos x="160" y="40"/>
                </a:cxn>
                <a:cxn ang="0">
                  <a:pos x="136" y="80"/>
                </a:cxn>
                <a:cxn ang="0">
                  <a:pos x="136" y="0"/>
                </a:cxn>
                <a:cxn ang="0">
                  <a:pos x="112" y="0"/>
                </a:cxn>
                <a:cxn ang="0">
                  <a:pos x="96" y="32"/>
                </a:cxn>
                <a:cxn ang="0">
                  <a:pos x="88" y="64"/>
                </a:cxn>
                <a:cxn ang="0">
                  <a:pos x="80" y="96"/>
                </a:cxn>
                <a:cxn ang="0">
                  <a:pos x="104" y="112"/>
                </a:cxn>
                <a:cxn ang="0">
                  <a:pos x="88" y="240"/>
                </a:cxn>
                <a:cxn ang="0">
                  <a:pos x="24" y="280"/>
                </a:cxn>
                <a:cxn ang="0">
                  <a:pos x="8" y="312"/>
                </a:cxn>
                <a:cxn ang="0">
                  <a:pos x="0" y="376"/>
                </a:cxn>
                <a:cxn ang="0">
                  <a:pos x="48" y="368"/>
                </a:cxn>
                <a:cxn ang="0">
                  <a:pos x="80" y="392"/>
                </a:cxn>
                <a:cxn ang="0">
                  <a:pos x="88" y="408"/>
                </a:cxn>
                <a:cxn ang="0">
                  <a:pos x="96" y="448"/>
                </a:cxn>
                <a:cxn ang="0">
                  <a:pos x="120" y="464"/>
                </a:cxn>
                <a:cxn ang="0">
                  <a:pos x="112" y="504"/>
                </a:cxn>
                <a:cxn ang="0">
                  <a:pos x="104" y="528"/>
                </a:cxn>
                <a:cxn ang="0">
                  <a:pos x="144" y="560"/>
                </a:cxn>
                <a:cxn ang="0">
                  <a:pos x="200" y="576"/>
                </a:cxn>
                <a:cxn ang="0">
                  <a:pos x="224" y="568"/>
                </a:cxn>
                <a:cxn ang="0">
                  <a:pos x="232" y="600"/>
                </a:cxn>
                <a:cxn ang="0">
                  <a:pos x="264" y="592"/>
                </a:cxn>
                <a:cxn ang="0">
                  <a:pos x="272" y="512"/>
                </a:cxn>
                <a:cxn ang="0">
                  <a:pos x="328" y="504"/>
                </a:cxn>
                <a:cxn ang="0">
                  <a:pos x="352" y="512"/>
                </a:cxn>
                <a:cxn ang="0">
                  <a:pos x="384" y="512"/>
                </a:cxn>
                <a:cxn ang="0">
                  <a:pos x="416" y="520"/>
                </a:cxn>
                <a:cxn ang="0">
                  <a:pos x="440" y="504"/>
                </a:cxn>
                <a:cxn ang="0">
                  <a:pos x="488" y="472"/>
                </a:cxn>
                <a:cxn ang="0">
                  <a:pos x="520" y="464"/>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3" name="Freeform 23"/>
            <p:cNvSpPr/>
            <p:nvPr/>
          </p:nvSpPr>
          <p:spPr bwMode="invGray">
            <a:xfrm>
              <a:off x="1892298" y="3048002"/>
              <a:ext cx="2308223" cy="1381126"/>
            </a:xfrm>
            <a:custGeom>
              <a:avLst/>
              <a:gdLst/>
              <a:ahLst/>
              <a:cxnLst>
                <a:cxn ang="0">
                  <a:pos x="1184" y="728"/>
                </a:cxn>
                <a:cxn ang="0">
                  <a:pos x="1160" y="728"/>
                </a:cxn>
                <a:cxn ang="0">
                  <a:pos x="1160" y="784"/>
                </a:cxn>
                <a:cxn ang="0">
                  <a:pos x="1112" y="760"/>
                </a:cxn>
                <a:cxn ang="0">
                  <a:pos x="1088" y="752"/>
                </a:cxn>
                <a:cxn ang="0">
                  <a:pos x="1024" y="720"/>
                </a:cxn>
                <a:cxn ang="0">
                  <a:pos x="1040" y="696"/>
                </a:cxn>
                <a:cxn ang="0">
                  <a:pos x="1032" y="680"/>
                </a:cxn>
                <a:cxn ang="0">
                  <a:pos x="1000" y="664"/>
                </a:cxn>
                <a:cxn ang="0">
                  <a:pos x="976" y="680"/>
                </a:cxn>
                <a:cxn ang="0">
                  <a:pos x="928" y="648"/>
                </a:cxn>
                <a:cxn ang="0">
                  <a:pos x="832" y="696"/>
                </a:cxn>
                <a:cxn ang="0">
                  <a:pos x="808" y="720"/>
                </a:cxn>
                <a:cxn ang="0">
                  <a:pos x="728" y="736"/>
                </a:cxn>
                <a:cxn ang="0">
                  <a:pos x="656" y="712"/>
                </a:cxn>
                <a:cxn ang="0">
                  <a:pos x="632" y="680"/>
                </a:cxn>
                <a:cxn ang="0">
                  <a:pos x="584" y="704"/>
                </a:cxn>
                <a:cxn ang="0">
                  <a:pos x="536" y="728"/>
                </a:cxn>
                <a:cxn ang="0">
                  <a:pos x="456" y="672"/>
                </a:cxn>
                <a:cxn ang="0">
                  <a:pos x="408" y="640"/>
                </a:cxn>
                <a:cxn ang="0">
                  <a:pos x="360" y="624"/>
                </a:cxn>
                <a:cxn ang="0">
                  <a:pos x="320" y="592"/>
                </a:cxn>
                <a:cxn ang="0">
                  <a:pos x="272" y="520"/>
                </a:cxn>
                <a:cxn ang="0">
                  <a:pos x="248" y="512"/>
                </a:cxn>
                <a:cxn ang="0">
                  <a:pos x="208" y="456"/>
                </a:cxn>
                <a:cxn ang="0">
                  <a:pos x="160" y="384"/>
                </a:cxn>
                <a:cxn ang="0">
                  <a:pos x="120" y="408"/>
                </a:cxn>
                <a:cxn ang="0">
                  <a:pos x="64" y="328"/>
                </a:cxn>
                <a:cxn ang="0">
                  <a:pos x="32" y="272"/>
                </a:cxn>
                <a:cxn ang="0">
                  <a:pos x="0" y="256"/>
                </a:cxn>
                <a:cxn ang="0">
                  <a:pos x="16" y="176"/>
                </a:cxn>
                <a:cxn ang="0">
                  <a:pos x="48" y="192"/>
                </a:cxn>
                <a:cxn ang="0">
                  <a:pos x="80" y="184"/>
                </a:cxn>
                <a:cxn ang="0">
                  <a:pos x="80" y="128"/>
                </a:cxn>
                <a:cxn ang="0">
                  <a:pos x="56" y="96"/>
                </a:cxn>
                <a:cxn ang="0">
                  <a:pos x="80" y="48"/>
                </a:cxn>
                <a:cxn ang="0">
                  <a:pos x="152" y="40"/>
                </a:cxn>
                <a:cxn ang="0">
                  <a:pos x="208" y="8"/>
                </a:cxn>
                <a:cxn ang="0">
                  <a:pos x="288" y="16"/>
                </a:cxn>
                <a:cxn ang="0">
                  <a:pos x="344" y="56"/>
                </a:cxn>
                <a:cxn ang="0">
                  <a:pos x="432" y="56"/>
                </a:cxn>
                <a:cxn ang="0">
                  <a:pos x="528" y="40"/>
                </a:cxn>
                <a:cxn ang="0">
                  <a:pos x="664" y="56"/>
                </a:cxn>
                <a:cxn ang="0">
                  <a:pos x="712" y="72"/>
                </a:cxn>
                <a:cxn ang="0">
                  <a:pos x="704" y="96"/>
                </a:cxn>
                <a:cxn ang="0">
                  <a:pos x="728" y="136"/>
                </a:cxn>
                <a:cxn ang="0">
                  <a:pos x="712" y="184"/>
                </a:cxn>
                <a:cxn ang="0">
                  <a:pos x="696" y="248"/>
                </a:cxn>
                <a:cxn ang="0">
                  <a:pos x="736" y="320"/>
                </a:cxn>
                <a:cxn ang="0">
                  <a:pos x="832" y="368"/>
                </a:cxn>
                <a:cxn ang="0">
                  <a:pos x="936" y="416"/>
                </a:cxn>
                <a:cxn ang="0">
                  <a:pos x="992" y="424"/>
                </a:cxn>
                <a:cxn ang="0">
                  <a:pos x="1008" y="480"/>
                </a:cxn>
                <a:cxn ang="0">
                  <a:pos x="1040" y="496"/>
                </a:cxn>
                <a:cxn ang="0">
                  <a:pos x="1056" y="472"/>
                </a:cxn>
                <a:cxn ang="0">
                  <a:pos x="1080" y="480"/>
                </a:cxn>
                <a:cxn ang="0">
                  <a:pos x="1096" y="464"/>
                </a:cxn>
                <a:cxn ang="0">
                  <a:pos x="1136" y="440"/>
                </a:cxn>
                <a:cxn ang="0">
                  <a:pos x="1176" y="456"/>
                </a:cxn>
                <a:cxn ang="0">
                  <a:pos x="1208" y="536"/>
                </a:cxn>
                <a:cxn ang="0">
                  <a:pos x="1208" y="576"/>
                </a:cxn>
                <a:cxn ang="0">
                  <a:pos x="1200" y="712"/>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sp>
          <p:nvSpPr>
            <p:cNvPr id="24" name="Freeform 24"/>
            <p:cNvSpPr/>
            <p:nvPr/>
          </p:nvSpPr>
          <p:spPr bwMode="gray">
            <a:xfrm>
              <a:off x="4060819" y="3613153"/>
              <a:ext cx="1449385" cy="1112839"/>
            </a:xfrm>
            <a:custGeom>
              <a:avLst/>
              <a:gdLst/>
              <a:ahLst/>
              <a:cxnLst>
                <a:cxn ang="0">
                  <a:pos x="696" y="488"/>
                </a:cxn>
                <a:cxn ang="0">
                  <a:pos x="672" y="504"/>
                </a:cxn>
                <a:cxn ang="0">
                  <a:pos x="656" y="488"/>
                </a:cxn>
                <a:cxn ang="0">
                  <a:pos x="608" y="432"/>
                </a:cxn>
                <a:cxn ang="0">
                  <a:pos x="584" y="424"/>
                </a:cxn>
                <a:cxn ang="0">
                  <a:pos x="552" y="440"/>
                </a:cxn>
                <a:cxn ang="0">
                  <a:pos x="536" y="472"/>
                </a:cxn>
                <a:cxn ang="0">
                  <a:pos x="512" y="464"/>
                </a:cxn>
                <a:cxn ang="0">
                  <a:pos x="472" y="472"/>
                </a:cxn>
                <a:cxn ang="0">
                  <a:pos x="504" y="496"/>
                </a:cxn>
                <a:cxn ang="0">
                  <a:pos x="456" y="528"/>
                </a:cxn>
                <a:cxn ang="0">
                  <a:pos x="416" y="520"/>
                </a:cxn>
                <a:cxn ang="0">
                  <a:pos x="392" y="456"/>
                </a:cxn>
                <a:cxn ang="0">
                  <a:pos x="360" y="488"/>
                </a:cxn>
                <a:cxn ang="0">
                  <a:pos x="336" y="504"/>
                </a:cxn>
                <a:cxn ang="0">
                  <a:pos x="296" y="536"/>
                </a:cxn>
                <a:cxn ang="0">
                  <a:pos x="272" y="632"/>
                </a:cxn>
                <a:cxn ang="0">
                  <a:pos x="248" y="632"/>
                </a:cxn>
                <a:cxn ang="0">
                  <a:pos x="216" y="624"/>
                </a:cxn>
                <a:cxn ang="0">
                  <a:pos x="200" y="576"/>
                </a:cxn>
                <a:cxn ang="0">
                  <a:pos x="144" y="496"/>
                </a:cxn>
                <a:cxn ang="0">
                  <a:pos x="128" y="480"/>
                </a:cxn>
                <a:cxn ang="0">
                  <a:pos x="104" y="424"/>
                </a:cxn>
                <a:cxn ang="0">
                  <a:pos x="80" y="464"/>
                </a:cxn>
                <a:cxn ang="0">
                  <a:pos x="72" y="248"/>
                </a:cxn>
                <a:cxn ang="0">
                  <a:pos x="72" y="216"/>
                </a:cxn>
                <a:cxn ang="0">
                  <a:pos x="40" y="136"/>
                </a:cxn>
                <a:cxn ang="0">
                  <a:pos x="0" y="104"/>
                </a:cxn>
                <a:cxn ang="0">
                  <a:pos x="8" y="64"/>
                </a:cxn>
                <a:cxn ang="0">
                  <a:pos x="16" y="32"/>
                </a:cxn>
                <a:cxn ang="0">
                  <a:pos x="32" y="0"/>
                </a:cxn>
                <a:cxn ang="0">
                  <a:pos x="64" y="16"/>
                </a:cxn>
                <a:cxn ang="0">
                  <a:pos x="88" y="80"/>
                </a:cxn>
                <a:cxn ang="0">
                  <a:pos x="128" y="120"/>
                </a:cxn>
                <a:cxn ang="0">
                  <a:pos x="152" y="104"/>
                </a:cxn>
                <a:cxn ang="0">
                  <a:pos x="176" y="128"/>
                </a:cxn>
                <a:cxn ang="0">
                  <a:pos x="224" y="96"/>
                </a:cxn>
                <a:cxn ang="0">
                  <a:pos x="288" y="96"/>
                </a:cxn>
                <a:cxn ang="0">
                  <a:pos x="296" y="40"/>
                </a:cxn>
                <a:cxn ang="0">
                  <a:pos x="320" y="32"/>
                </a:cxn>
                <a:cxn ang="0">
                  <a:pos x="344" y="48"/>
                </a:cxn>
                <a:cxn ang="0">
                  <a:pos x="400" y="72"/>
                </a:cxn>
                <a:cxn ang="0">
                  <a:pos x="416" y="136"/>
                </a:cxn>
                <a:cxn ang="0">
                  <a:pos x="472" y="160"/>
                </a:cxn>
                <a:cxn ang="0">
                  <a:pos x="512" y="136"/>
                </a:cxn>
                <a:cxn ang="0">
                  <a:pos x="552" y="144"/>
                </a:cxn>
                <a:cxn ang="0">
                  <a:pos x="624" y="184"/>
                </a:cxn>
                <a:cxn ang="0">
                  <a:pos x="704" y="224"/>
                </a:cxn>
                <a:cxn ang="0">
                  <a:pos x="760" y="256"/>
                </a:cxn>
                <a:cxn ang="0">
                  <a:pos x="744" y="296"/>
                </a:cxn>
                <a:cxn ang="0">
                  <a:pos x="664" y="312"/>
                </a:cxn>
                <a:cxn ang="0">
                  <a:pos x="648" y="336"/>
                </a:cxn>
                <a:cxn ang="0">
                  <a:pos x="656" y="360"/>
                </a:cxn>
                <a:cxn ang="0">
                  <a:pos x="656" y="376"/>
                </a:cxn>
                <a:cxn ang="0">
                  <a:pos x="704" y="456"/>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5" name="Freeform 25"/>
            <p:cNvSpPr/>
            <p:nvPr/>
          </p:nvSpPr>
          <p:spPr bwMode="invGray">
            <a:xfrm>
              <a:off x="3221033" y="2838454"/>
              <a:ext cx="1497010" cy="1085850"/>
            </a:xfrm>
            <a:custGeom>
              <a:avLst/>
              <a:gdLst/>
              <a:ahLst/>
              <a:cxnLst>
                <a:cxn ang="0">
                  <a:pos x="672" y="536"/>
                </a:cxn>
                <a:cxn ang="0">
                  <a:pos x="616" y="568"/>
                </a:cxn>
                <a:cxn ang="0">
                  <a:pos x="592" y="544"/>
                </a:cxn>
                <a:cxn ang="0">
                  <a:pos x="568" y="560"/>
                </a:cxn>
                <a:cxn ang="0">
                  <a:pos x="528" y="520"/>
                </a:cxn>
                <a:cxn ang="0">
                  <a:pos x="504" y="456"/>
                </a:cxn>
                <a:cxn ang="0">
                  <a:pos x="472" y="440"/>
                </a:cxn>
                <a:cxn ang="0">
                  <a:pos x="456" y="456"/>
                </a:cxn>
                <a:cxn ang="0">
                  <a:pos x="464" y="480"/>
                </a:cxn>
                <a:cxn ang="0">
                  <a:pos x="440" y="536"/>
                </a:cxn>
                <a:cxn ang="0">
                  <a:pos x="456" y="552"/>
                </a:cxn>
                <a:cxn ang="0">
                  <a:pos x="424" y="584"/>
                </a:cxn>
                <a:cxn ang="0">
                  <a:pos x="400" y="600"/>
                </a:cxn>
                <a:cxn ang="0">
                  <a:pos x="376" y="592"/>
                </a:cxn>
                <a:cxn ang="0">
                  <a:pos x="368" y="608"/>
                </a:cxn>
                <a:cxn ang="0">
                  <a:pos x="336" y="600"/>
                </a:cxn>
                <a:cxn ang="0">
                  <a:pos x="320" y="568"/>
                </a:cxn>
                <a:cxn ang="0">
                  <a:pos x="232" y="536"/>
                </a:cxn>
                <a:cxn ang="0">
                  <a:pos x="136" y="496"/>
                </a:cxn>
                <a:cxn ang="0">
                  <a:pos x="40" y="440"/>
                </a:cxn>
                <a:cxn ang="0">
                  <a:pos x="0" y="368"/>
                </a:cxn>
                <a:cxn ang="0">
                  <a:pos x="16" y="304"/>
                </a:cxn>
                <a:cxn ang="0">
                  <a:pos x="32" y="248"/>
                </a:cxn>
                <a:cxn ang="0">
                  <a:pos x="8" y="216"/>
                </a:cxn>
                <a:cxn ang="0">
                  <a:pos x="48" y="208"/>
                </a:cxn>
                <a:cxn ang="0">
                  <a:pos x="104" y="224"/>
                </a:cxn>
                <a:cxn ang="0">
                  <a:pos x="96" y="184"/>
                </a:cxn>
                <a:cxn ang="0">
                  <a:pos x="128" y="136"/>
                </a:cxn>
                <a:cxn ang="0">
                  <a:pos x="88" y="72"/>
                </a:cxn>
                <a:cxn ang="0">
                  <a:pos x="152" y="16"/>
                </a:cxn>
                <a:cxn ang="0">
                  <a:pos x="288" y="0"/>
                </a:cxn>
                <a:cxn ang="0">
                  <a:pos x="384" y="40"/>
                </a:cxn>
                <a:cxn ang="0">
                  <a:pos x="456" y="104"/>
                </a:cxn>
                <a:cxn ang="0">
                  <a:pos x="472" y="48"/>
                </a:cxn>
                <a:cxn ang="0">
                  <a:pos x="528" y="72"/>
                </a:cxn>
                <a:cxn ang="0">
                  <a:pos x="592" y="96"/>
                </a:cxn>
                <a:cxn ang="0">
                  <a:pos x="656" y="120"/>
                </a:cxn>
                <a:cxn ang="0">
                  <a:pos x="728" y="176"/>
                </a:cxn>
                <a:cxn ang="0">
                  <a:pos x="768" y="232"/>
                </a:cxn>
                <a:cxn ang="0">
                  <a:pos x="784" y="336"/>
                </a:cxn>
                <a:cxn ang="0">
                  <a:pos x="752" y="360"/>
                </a:cxn>
                <a:cxn ang="0">
                  <a:pos x="712" y="408"/>
                </a:cxn>
                <a:cxn ang="0">
                  <a:pos x="736" y="432"/>
                </a:cxn>
                <a:cxn ang="0">
                  <a:pos x="704" y="456"/>
                </a:cxn>
                <a:cxn ang="0">
                  <a:pos x="656" y="448"/>
                </a:cxn>
                <a:cxn ang="0">
                  <a:pos x="664" y="488"/>
                </a:cxn>
                <a:cxn ang="0">
                  <a:pos x="712" y="504"/>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sp>
          <p:nvSpPr>
            <p:cNvPr id="26" name="Freeform 26"/>
            <p:cNvSpPr/>
            <p:nvPr/>
          </p:nvSpPr>
          <p:spPr bwMode="gray">
            <a:xfrm>
              <a:off x="5935657" y="4216403"/>
              <a:ext cx="582610" cy="750890"/>
            </a:xfrm>
            <a:custGeom>
              <a:avLst/>
              <a:gdLst/>
              <a:ahLst/>
              <a:cxnLst>
                <a:cxn ang="0">
                  <a:pos x="272" y="40"/>
                </a:cxn>
                <a:cxn ang="0">
                  <a:pos x="280" y="72"/>
                </a:cxn>
                <a:cxn ang="0">
                  <a:pos x="304" y="88"/>
                </a:cxn>
                <a:cxn ang="0">
                  <a:pos x="304" y="136"/>
                </a:cxn>
                <a:cxn ang="0">
                  <a:pos x="272" y="152"/>
                </a:cxn>
                <a:cxn ang="0">
                  <a:pos x="272" y="160"/>
                </a:cxn>
                <a:cxn ang="0">
                  <a:pos x="240" y="160"/>
                </a:cxn>
                <a:cxn ang="0">
                  <a:pos x="224" y="176"/>
                </a:cxn>
                <a:cxn ang="0">
                  <a:pos x="224" y="200"/>
                </a:cxn>
                <a:cxn ang="0">
                  <a:pos x="232" y="208"/>
                </a:cxn>
                <a:cxn ang="0">
                  <a:pos x="208" y="240"/>
                </a:cxn>
                <a:cxn ang="0">
                  <a:pos x="192" y="240"/>
                </a:cxn>
                <a:cxn ang="0">
                  <a:pos x="192" y="272"/>
                </a:cxn>
                <a:cxn ang="0">
                  <a:pos x="192" y="280"/>
                </a:cxn>
                <a:cxn ang="0">
                  <a:pos x="192" y="304"/>
                </a:cxn>
                <a:cxn ang="0">
                  <a:pos x="176" y="320"/>
                </a:cxn>
                <a:cxn ang="0">
                  <a:pos x="168" y="360"/>
                </a:cxn>
                <a:cxn ang="0">
                  <a:pos x="160" y="384"/>
                </a:cxn>
                <a:cxn ang="0">
                  <a:pos x="160" y="392"/>
                </a:cxn>
                <a:cxn ang="0">
                  <a:pos x="152" y="416"/>
                </a:cxn>
                <a:cxn ang="0">
                  <a:pos x="136" y="416"/>
                </a:cxn>
                <a:cxn ang="0">
                  <a:pos x="128" y="408"/>
                </a:cxn>
                <a:cxn ang="0">
                  <a:pos x="64" y="424"/>
                </a:cxn>
                <a:cxn ang="0">
                  <a:pos x="56" y="416"/>
                </a:cxn>
                <a:cxn ang="0">
                  <a:pos x="80" y="368"/>
                </a:cxn>
                <a:cxn ang="0">
                  <a:pos x="56" y="360"/>
                </a:cxn>
                <a:cxn ang="0">
                  <a:pos x="40" y="368"/>
                </a:cxn>
                <a:cxn ang="0">
                  <a:pos x="24" y="360"/>
                </a:cxn>
                <a:cxn ang="0">
                  <a:pos x="24" y="320"/>
                </a:cxn>
                <a:cxn ang="0">
                  <a:pos x="40" y="312"/>
                </a:cxn>
                <a:cxn ang="0">
                  <a:pos x="48" y="312"/>
                </a:cxn>
                <a:cxn ang="0">
                  <a:pos x="48" y="288"/>
                </a:cxn>
                <a:cxn ang="0">
                  <a:pos x="32" y="288"/>
                </a:cxn>
                <a:cxn ang="0">
                  <a:pos x="32" y="272"/>
                </a:cxn>
                <a:cxn ang="0">
                  <a:pos x="16" y="264"/>
                </a:cxn>
                <a:cxn ang="0">
                  <a:pos x="16" y="216"/>
                </a:cxn>
                <a:cxn ang="0">
                  <a:pos x="0" y="200"/>
                </a:cxn>
                <a:cxn ang="0">
                  <a:pos x="8" y="176"/>
                </a:cxn>
                <a:cxn ang="0">
                  <a:pos x="32" y="152"/>
                </a:cxn>
                <a:cxn ang="0">
                  <a:pos x="32" y="128"/>
                </a:cxn>
                <a:cxn ang="0">
                  <a:pos x="24" y="120"/>
                </a:cxn>
                <a:cxn ang="0">
                  <a:pos x="32" y="104"/>
                </a:cxn>
                <a:cxn ang="0">
                  <a:pos x="16" y="80"/>
                </a:cxn>
                <a:cxn ang="0">
                  <a:pos x="32" y="64"/>
                </a:cxn>
                <a:cxn ang="0">
                  <a:pos x="56" y="56"/>
                </a:cxn>
                <a:cxn ang="0">
                  <a:pos x="112" y="24"/>
                </a:cxn>
                <a:cxn ang="0">
                  <a:pos x="144" y="8"/>
                </a:cxn>
                <a:cxn ang="0">
                  <a:pos x="168" y="8"/>
                </a:cxn>
                <a:cxn ang="0">
                  <a:pos x="184" y="0"/>
                </a:cxn>
                <a:cxn ang="0">
                  <a:pos x="192" y="8"/>
                </a:cxn>
                <a:cxn ang="0">
                  <a:pos x="184" y="16"/>
                </a:cxn>
                <a:cxn ang="0">
                  <a:pos x="184" y="32"/>
                </a:cxn>
                <a:cxn ang="0">
                  <a:pos x="208" y="32"/>
                </a:cxn>
                <a:cxn ang="0">
                  <a:pos x="208" y="16"/>
                </a:cxn>
                <a:cxn ang="0">
                  <a:pos x="216" y="0"/>
                </a:cxn>
                <a:cxn ang="0">
                  <a:pos x="232" y="16"/>
                </a:cxn>
                <a:cxn ang="0">
                  <a:pos x="240" y="32"/>
                </a:cxn>
                <a:cxn ang="0">
                  <a:pos x="272" y="32"/>
                </a:cxn>
                <a:cxn ang="0">
                  <a:pos x="272" y="40"/>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7" name="Freeform 27"/>
            <p:cNvSpPr/>
            <p:nvPr/>
          </p:nvSpPr>
          <p:spPr bwMode="gray">
            <a:xfrm>
              <a:off x="5354631" y="4216403"/>
              <a:ext cx="673099" cy="736600"/>
            </a:xfrm>
            <a:custGeom>
              <a:avLst/>
              <a:gdLst/>
              <a:ahLst/>
              <a:cxnLst>
                <a:cxn ang="0">
                  <a:pos x="336" y="104"/>
                </a:cxn>
                <a:cxn ang="0">
                  <a:pos x="344" y="128"/>
                </a:cxn>
                <a:cxn ang="0">
                  <a:pos x="312" y="176"/>
                </a:cxn>
                <a:cxn ang="0">
                  <a:pos x="320" y="216"/>
                </a:cxn>
                <a:cxn ang="0">
                  <a:pos x="320" y="264"/>
                </a:cxn>
                <a:cxn ang="0">
                  <a:pos x="328" y="288"/>
                </a:cxn>
                <a:cxn ang="0">
                  <a:pos x="352" y="312"/>
                </a:cxn>
                <a:cxn ang="0">
                  <a:pos x="328" y="320"/>
                </a:cxn>
                <a:cxn ang="0">
                  <a:pos x="320" y="368"/>
                </a:cxn>
                <a:cxn ang="0">
                  <a:pos x="272" y="400"/>
                </a:cxn>
                <a:cxn ang="0">
                  <a:pos x="224" y="376"/>
                </a:cxn>
                <a:cxn ang="0">
                  <a:pos x="216" y="408"/>
                </a:cxn>
                <a:cxn ang="0">
                  <a:pos x="192" y="416"/>
                </a:cxn>
                <a:cxn ang="0">
                  <a:pos x="168" y="384"/>
                </a:cxn>
                <a:cxn ang="0">
                  <a:pos x="152" y="400"/>
                </a:cxn>
                <a:cxn ang="0">
                  <a:pos x="144" y="352"/>
                </a:cxn>
                <a:cxn ang="0">
                  <a:pos x="152" y="312"/>
                </a:cxn>
                <a:cxn ang="0">
                  <a:pos x="144" y="288"/>
                </a:cxn>
                <a:cxn ang="0">
                  <a:pos x="96" y="312"/>
                </a:cxn>
                <a:cxn ang="0">
                  <a:pos x="64" y="304"/>
                </a:cxn>
                <a:cxn ang="0">
                  <a:pos x="32" y="312"/>
                </a:cxn>
                <a:cxn ang="0">
                  <a:pos x="24" y="304"/>
                </a:cxn>
                <a:cxn ang="0">
                  <a:pos x="16" y="264"/>
                </a:cxn>
                <a:cxn ang="0">
                  <a:pos x="24" y="240"/>
                </a:cxn>
                <a:cxn ang="0">
                  <a:pos x="0" y="224"/>
                </a:cxn>
                <a:cxn ang="0">
                  <a:pos x="24" y="168"/>
                </a:cxn>
                <a:cxn ang="0">
                  <a:pos x="24" y="136"/>
                </a:cxn>
                <a:cxn ang="0">
                  <a:pos x="24" y="120"/>
                </a:cxn>
                <a:cxn ang="0">
                  <a:pos x="48" y="32"/>
                </a:cxn>
                <a:cxn ang="0">
                  <a:pos x="104" y="40"/>
                </a:cxn>
                <a:cxn ang="0">
                  <a:pos x="112" y="0"/>
                </a:cxn>
                <a:cxn ang="0">
                  <a:pos x="184" y="16"/>
                </a:cxn>
                <a:cxn ang="0">
                  <a:pos x="248" y="40"/>
                </a:cxn>
                <a:cxn ang="0">
                  <a:pos x="288" y="32"/>
                </a:cxn>
                <a:cxn ang="0">
                  <a:pos x="304" y="80"/>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8" name="Freeform 28"/>
            <p:cNvSpPr/>
            <p:nvPr/>
          </p:nvSpPr>
          <p:spPr bwMode="gray">
            <a:xfrm>
              <a:off x="5295896" y="3797304"/>
              <a:ext cx="931863" cy="561975"/>
            </a:xfrm>
            <a:custGeom>
              <a:avLst/>
              <a:gdLst/>
              <a:ahLst/>
              <a:cxnLst>
                <a:cxn ang="0">
                  <a:pos x="488" y="248"/>
                </a:cxn>
                <a:cxn ang="0">
                  <a:pos x="448" y="264"/>
                </a:cxn>
                <a:cxn ang="0">
                  <a:pos x="392" y="296"/>
                </a:cxn>
                <a:cxn ang="0">
                  <a:pos x="368" y="304"/>
                </a:cxn>
                <a:cxn ang="0">
                  <a:pos x="352" y="320"/>
                </a:cxn>
                <a:cxn ang="0">
                  <a:pos x="328" y="320"/>
                </a:cxn>
                <a:cxn ang="0">
                  <a:pos x="336" y="272"/>
                </a:cxn>
                <a:cxn ang="0">
                  <a:pos x="320" y="272"/>
                </a:cxn>
                <a:cxn ang="0">
                  <a:pos x="288" y="288"/>
                </a:cxn>
                <a:cxn ang="0">
                  <a:pos x="280" y="280"/>
                </a:cxn>
                <a:cxn ang="0">
                  <a:pos x="240" y="280"/>
                </a:cxn>
                <a:cxn ang="0">
                  <a:pos x="224" y="256"/>
                </a:cxn>
                <a:cxn ang="0">
                  <a:pos x="184" y="256"/>
                </a:cxn>
                <a:cxn ang="0">
                  <a:pos x="144" y="240"/>
                </a:cxn>
                <a:cxn ang="0">
                  <a:pos x="128" y="248"/>
                </a:cxn>
                <a:cxn ang="0">
                  <a:pos x="136" y="280"/>
                </a:cxn>
                <a:cxn ang="0">
                  <a:pos x="112" y="272"/>
                </a:cxn>
                <a:cxn ang="0">
                  <a:pos x="80" y="272"/>
                </a:cxn>
                <a:cxn ang="0">
                  <a:pos x="48" y="320"/>
                </a:cxn>
                <a:cxn ang="0">
                  <a:pos x="8" y="272"/>
                </a:cxn>
                <a:cxn ang="0">
                  <a:pos x="0" y="272"/>
                </a:cxn>
                <a:cxn ang="0">
                  <a:pos x="8" y="256"/>
                </a:cxn>
                <a:cxn ang="0">
                  <a:pos x="16" y="248"/>
                </a:cxn>
                <a:cxn ang="0">
                  <a:pos x="0" y="232"/>
                </a:cxn>
                <a:cxn ang="0">
                  <a:pos x="0" y="224"/>
                </a:cxn>
                <a:cxn ang="0">
                  <a:pos x="16" y="208"/>
                </a:cxn>
                <a:cxn ang="0">
                  <a:pos x="72" y="208"/>
                </a:cxn>
                <a:cxn ang="0">
                  <a:pos x="96" y="192"/>
                </a:cxn>
                <a:cxn ang="0">
                  <a:pos x="112" y="184"/>
                </a:cxn>
                <a:cxn ang="0">
                  <a:pos x="112" y="160"/>
                </a:cxn>
                <a:cxn ang="0">
                  <a:pos x="80" y="120"/>
                </a:cxn>
                <a:cxn ang="0">
                  <a:pos x="72" y="80"/>
                </a:cxn>
                <a:cxn ang="0">
                  <a:pos x="88" y="56"/>
                </a:cxn>
                <a:cxn ang="0">
                  <a:pos x="88" y="40"/>
                </a:cxn>
                <a:cxn ang="0">
                  <a:pos x="72" y="8"/>
                </a:cxn>
                <a:cxn ang="0">
                  <a:pos x="128" y="8"/>
                </a:cxn>
                <a:cxn ang="0">
                  <a:pos x="144" y="16"/>
                </a:cxn>
                <a:cxn ang="0">
                  <a:pos x="168" y="0"/>
                </a:cxn>
                <a:cxn ang="0">
                  <a:pos x="208" y="72"/>
                </a:cxn>
                <a:cxn ang="0">
                  <a:pos x="280" y="72"/>
                </a:cxn>
                <a:cxn ang="0">
                  <a:pos x="296" y="80"/>
                </a:cxn>
                <a:cxn ang="0">
                  <a:pos x="312" y="72"/>
                </a:cxn>
                <a:cxn ang="0">
                  <a:pos x="336" y="88"/>
                </a:cxn>
                <a:cxn ang="0">
                  <a:pos x="336" y="112"/>
                </a:cxn>
                <a:cxn ang="0">
                  <a:pos x="352" y="128"/>
                </a:cxn>
                <a:cxn ang="0">
                  <a:pos x="360" y="112"/>
                </a:cxn>
                <a:cxn ang="0">
                  <a:pos x="376" y="128"/>
                </a:cxn>
                <a:cxn ang="0">
                  <a:pos x="408" y="128"/>
                </a:cxn>
                <a:cxn ang="0">
                  <a:pos x="416" y="120"/>
                </a:cxn>
                <a:cxn ang="0">
                  <a:pos x="464" y="152"/>
                </a:cxn>
                <a:cxn ang="0">
                  <a:pos x="472" y="192"/>
                </a:cxn>
                <a:cxn ang="0">
                  <a:pos x="472" y="216"/>
                </a:cxn>
                <a:cxn ang="0">
                  <a:pos x="488" y="248"/>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9" name="Freeform 29"/>
            <p:cNvSpPr/>
            <p:nvPr/>
          </p:nvSpPr>
          <p:spPr bwMode="gray">
            <a:xfrm>
              <a:off x="6042017" y="3598866"/>
              <a:ext cx="581025" cy="677861"/>
            </a:xfrm>
            <a:custGeom>
              <a:avLst/>
              <a:gdLst/>
              <a:ahLst/>
              <a:cxnLst>
                <a:cxn ang="0">
                  <a:pos x="88" y="0"/>
                </a:cxn>
                <a:cxn ang="0">
                  <a:pos x="128" y="32"/>
                </a:cxn>
                <a:cxn ang="0">
                  <a:pos x="176" y="64"/>
                </a:cxn>
                <a:cxn ang="0">
                  <a:pos x="200" y="96"/>
                </a:cxn>
                <a:cxn ang="0">
                  <a:pos x="240" y="136"/>
                </a:cxn>
                <a:cxn ang="0">
                  <a:pos x="272" y="144"/>
                </a:cxn>
                <a:cxn ang="0">
                  <a:pos x="248" y="144"/>
                </a:cxn>
                <a:cxn ang="0">
                  <a:pos x="232" y="176"/>
                </a:cxn>
                <a:cxn ang="0">
                  <a:pos x="248" y="224"/>
                </a:cxn>
                <a:cxn ang="0">
                  <a:pos x="288" y="248"/>
                </a:cxn>
                <a:cxn ang="0">
                  <a:pos x="288" y="296"/>
                </a:cxn>
                <a:cxn ang="0">
                  <a:pos x="280" y="320"/>
                </a:cxn>
                <a:cxn ang="0">
                  <a:pos x="264" y="312"/>
                </a:cxn>
                <a:cxn ang="0">
                  <a:pos x="272" y="344"/>
                </a:cxn>
                <a:cxn ang="0">
                  <a:pos x="264" y="360"/>
                </a:cxn>
                <a:cxn ang="0">
                  <a:pos x="224" y="384"/>
                </a:cxn>
                <a:cxn ang="0">
                  <a:pos x="184" y="384"/>
                </a:cxn>
                <a:cxn ang="0">
                  <a:pos x="152" y="368"/>
                </a:cxn>
                <a:cxn ang="0">
                  <a:pos x="128" y="384"/>
                </a:cxn>
                <a:cxn ang="0">
                  <a:pos x="136" y="360"/>
                </a:cxn>
                <a:cxn ang="0">
                  <a:pos x="120" y="368"/>
                </a:cxn>
                <a:cxn ang="0">
                  <a:pos x="80" y="312"/>
                </a:cxn>
                <a:cxn ang="0">
                  <a:pos x="72" y="264"/>
                </a:cxn>
                <a:cxn ang="0">
                  <a:pos x="72" y="216"/>
                </a:cxn>
                <a:cxn ang="0">
                  <a:pos x="72" y="160"/>
                </a:cxn>
                <a:cxn ang="0">
                  <a:pos x="24" y="152"/>
                </a:cxn>
                <a:cxn ang="0">
                  <a:pos x="0" y="136"/>
                </a:cxn>
                <a:cxn ang="0">
                  <a:pos x="32" y="120"/>
                </a:cxn>
                <a:cxn ang="0">
                  <a:pos x="40" y="40"/>
                </a:cxn>
                <a:cxn ang="0">
                  <a:pos x="72" y="56"/>
                </a:cxn>
                <a:cxn ang="0">
                  <a:pos x="104" y="48"/>
                </a:cxn>
                <a:cxn ang="0">
                  <a:pos x="80" y="16"/>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0" name="Freeform 30"/>
            <p:cNvSpPr/>
            <p:nvPr/>
          </p:nvSpPr>
          <p:spPr bwMode="gray">
            <a:xfrm>
              <a:off x="5524495" y="3387726"/>
              <a:ext cx="719136" cy="633412"/>
            </a:xfrm>
            <a:custGeom>
              <a:avLst/>
              <a:gdLst/>
              <a:ahLst/>
              <a:cxnLst>
                <a:cxn ang="0">
                  <a:pos x="200" y="8"/>
                </a:cxn>
                <a:cxn ang="0">
                  <a:pos x="248" y="0"/>
                </a:cxn>
                <a:cxn ang="0">
                  <a:pos x="264" y="16"/>
                </a:cxn>
                <a:cxn ang="0">
                  <a:pos x="304" y="24"/>
                </a:cxn>
                <a:cxn ang="0">
                  <a:pos x="320" y="16"/>
                </a:cxn>
                <a:cxn ang="0">
                  <a:pos x="336" y="16"/>
                </a:cxn>
                <a:cxn ang="0">
                  <a:pos x="280" y="64"/>
                </a:cxn>
                <a:cxn ang="0">
                  <a:pos x="272" y="88"/>
                </a:cxn>
                <a:cxn ang="0">
                  <a:pos x="280" y="96"/>
                </a:cxn>
                <a:cxn ang="0">
                  <a:pos x="288" y="96"/>
                </a:cxn>
                <a:cxn ang="0">
                  <a:pos x="320" y="128"/>
                </a:cxn>
                <a:cxn ang="0">
                  <a:pos x="352" y="128"/>
                </a:cxn>
                <a:cxn ang="0">
                  <a:pos x="352" y="144"/>
                </a:cxn>
                <a:cxn ang="0">
                  <a:pos x="376" y="152"/>
                </a:cxn>
                <a:cxn ang="0">
                  <a:pos x="376" y="168"/>
                </a:cxn>
                <a:cxn ang="0">
                  <a:pos x="352" y="192"/>
                </a:cxn>
                <a:cxn ang="0">
                  <a:pos x="352" y="176"/>
                </a:cxn>
                <a:cxn ang="0">
                  <a:pos x="328" y="160"/>
                </a:cxn>
                <a:cxn ang="0">
                  <a:pos x="312" y="160"/>
                </a:cxn>
                <a:cxn ang="0">
                  <a:pos x="312" y="208"/>
                </a:cxn>
                <a:cxn ang="0">
                  <a:pos x="304" y="240"/>
                </a:cxn>
                <a:cxn ang="0">
                  <a:pos x="280" y="240"/>
                </a:cxn>
                <a:cxn ang="0">
                  <a:pos x="272" y="248"/>
                </a:cxn>
                <a:cxn ang="0">
                  <a:pos x="288" y="256"/>
                </a:cxn>
                <a:cxn ang="0">
                  <a:pos x="296" y="272"/>
                </a:cxn>
                <a:cxn ang="0">
                  <a:pos x="320" y="288"/>
                </a:cxn>
                <a:cxn ang="0">
                  <a:pos x="344" y="280"/>
                </a:cxn>
                <a:cxn ang="0">
                  <a:pos x="352" y="336"/>
                </a:cxn>
                <a:cxn ang="0">
                  <a:pos x="304" y="360"/>
                </a:cxn>
                <a:cxn ang="0">
                  <a:pos x="296" y="352"/>
                </a:cxn>
                <a:cxn ang="0">
                  <a:pos x="288" y="360"/>
                </a:cxn>
                <a:cxn ang="0">
                  <a:pos x="256" y="360"/>
                </a:cxn>
                <a:cxn ang="0">
                  <a:pos x="240" y="344"/>
                </a:cxn>
                <a:cxn ang="0">
                  <a:pos x="232" y="360"/>
                </a:cxn>
                <a:cxn ang="0">
                  <a:pos x="216" y="344"/>
                </a:cxn>
                <a:cxn ang="0">
                  <a:pos x="216" y="320"/>
                </a:cxn>
                <a:cxn ang="0">
                  <a:pos x="192" y="304"/>
                </a:cxn>
                <a:cxn ang="0">
                  <a:pos x="176" y="312"/>
                </a:cxn>
                <a:cxn ang="0">
                  <a:pos x="160" y="304"/>
                </a:cxn>
                <a:cxn ang="0">
                  <a:pos x="88" y="296"/>
                </a:cxn>
                <a:cxn ang="0">
                  <a:pos x="48" y="232"/>
                </a:cxn>
                <a:cxn ang="0">
                  <a:pos x="16" y="184"/>
                </a:cxn>
                <a:cxn ang="0">
                  <a:pos x="0" y="128"/>
                </a:cxn>
                <a:cxn ang="0">
                  <a:pos x="32" y="128"/>
                </a:cxn>
                <a:cxn ang="0">
                  <a:pos x="112" y="80"/>
                </a:cxn>
                <a:cxn ang="0">
                  <a:pos x="136" y="80"/>
                </a:cxn>
                <a:cxn ang="0">
                  <a:pos x="168" y="80"/>
                </a:cxn>
                <a:cxn ang="0">
                  <a:pos x="192" y="48"/>
                </a:cxn>
                <a:cxn ang="0">
                  <a:pos x="200" y="8"/>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sp>
          <p:nvSpPr>
            <p:cNvPr id="31" name="Freeform 31"/>
            <p:cNvSpPr/>
            <p:nvPr/>
          </p:nvSpPr>
          <p:spPr bwMode="invGray">
            <a:xfrm>
              <a:off x="5510208" y="2811465"/>
              <a:ext cx="474662" cy="804861"/>
            </a:xfrm>
            <a:custGeom>
              <a:avLst/>
              <a:gdLst/>
              <a:ahLst/>
              <a:cxnLst>
                <a:cxn ang="0">
                  <a:pos x="208" y="336"/>
                </a:cxn>
                <a:cxn ang="0">
                  <a:pos x="200" y="376"/>
                </a:cxn>
                <a:cxn ang="0">
                  <a:pos x="176" y="408"/>
                </a:cxn>
                <a:cxn ang="0">
                  <a:pos x="136" y="400"/>
                </a:cxn>
                <a:cxn ang="0">
                  <a:pos x="80" y="432"/>
                </a:cxn>
                <a:cxn ang="0">
                  <a:pos x="40" y="456"/>
                </a:cxn>
                <a:cxn ang="0">
                  <a:pos x="8" y="456"/>
                </a:cxn>
                <a:cxn ang="0">
                  <a:pos x="0" y="448"/>
                </a:cxn>
                <a:cxn ang="0">
                  <a:pos x="16" y="384"/>
                </a:cxn>
                <a:cxn ang="0">
                  <a:pos x="24" y="368"/>
                </a:cxn>
                <a:cxn ang="0">
                  <a:pos x="8" y="328"/>
                </a:cxn>
                <a:cxn ang="0">
                  <a:pos x="16" y="264"/>
                </a:cxn>
                <a:cxn ang="0">
                  <a:pos x="24" y="224"/>
                </a:cxn>
                <a:cxn ang="0">
                  <a:pos x="32" y="208"/>
                </a:cxn>
                <a:cxn ang="0">
                  <a:pos x="16" y="192"/>
                </a:cxn>
                <a:cxn ang="0">
                  <a:pos x="32" y="160"/>
                </a:cxn>
                <a:cxn ang="0">
                  <a:pos x="56" y="112"/>
                </a:cxn>
                <a:cxn ang="0">
                  <a:pos x="56" y="80"/>
                </a:cxn>
                <a:cxn ang="0">
                  <a:pos x="72" y="80"/>
                </a:cxn>
                <a:cxn ang="0">
                  <a:pos x="120" y="24"/>
                </a:cxn>
                <a:cxn ang="0">
                  <a:pos x="144" y="16"/>
                </a:cxn>
                <a:cxn ang="0">
                  <a:pos x="168" y="0"/>
                </a:cxn>
                <a:cxn ang="0">
                  <a:pos x="176" y="8"/>
                </a:cxn>
                <a:cxn ang="0">
                  <a:pos x="216" y="0"/>
                </a:cxn>
                <a:cxn ang="0">
                  <a:pos x="240" y="24"/>
                </a:cxn>
                <a:cxn ang="0">
                  <a:pos x="216" y="32"/>
                </a:cxn>
                <a:cxn ang="0">
                  <a:pos x="208" y="48"/>
                </a:cxn>
                <a:cxn ang="0">
                  <a:pos x="240" y="48"/>
                </a:cxn>
                <a:cxn ang="0">
                  <a:pos x="248" y="88"/>
                </a:cxn>
                <a:cxn ang="0">
                  <a:pos x="232" y="120"/>
                </a:cxn>
                <a:cxn ang="0">
                  <a:pos x="216" y="104"/>
                </a:cxn>
                <a:cxn ang="0">
                  <a:pos x="192" y="120"/>
                </a:cxn>
                <a:cxn ang="0">
                  <a:pos x="200" y="136"/>
                </a:cxn>
                <a:cxn ang="0">
                  <a:pos x="184" y="160"/>
                </a:cxn>
                <a:cxn ang="0">
                  <a:pos x="224" y="216"/>
                </a:cxn>
                <a:cxn ang="0">
                  <a:pos x="192" y="304"/>
                </a:cxn>
                <a:cxn ang="0">
                  <a:pos x="208" y="336"/>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2" name="Freeform 32"/>
            <p:cNvSpPr/>
            <p:nvPr/>
          </p:nvSpPr>
          <p:spPr bwMode="gray">
            <a:xfrm>
              <a:off x="5005381" y="2951167"/>
              <a:ext cx="612775" cy="1069975"/>
            </a:xfrm>
            <a:custGeom>
              <a:avLst/>
              <a:gdLst/>
              <a:ahLst/>
              <a:cxnLst>
                <a:cxn ang="0">
                  <a:pos x="320" y="480"/>
                </a:cxn>
                <a:cxn ang="0">
                  <a:pos x="296" y="496"/>
                </a:cxn>
                <a:cxn ang="0">
                  <a:pos x="280" y="488"/>
                </a:cxn>
                <a:cxn ang="0">
                  <a:pos x="224" y="488"/>
                </a:cxn>
                <a:cxn ang="0">
                  <a:pos x="240" y="520"/>
                </a:cxn>
                <a:cxn ang="0">
                  <a:pos x="224" y="560"/>
                </a:cxn>
                <a:cxn ang="0">
                  <a:pos x="232" y="608"/>
                </a:cxn>
                <a:cxn ang="0">
                  <a:pos x="200" y="600"/>
                </a:cxn>
                <a:cxn ang="0">
                  <a:pos x="152" y="568"/>
                </a:cxn>
                <a:cxn ang="0">
                  <a:pos x="96" y="552"/>
                </a:cxn>
                <a:cxn ang="0">
                  <a:pos x="56" y="520"/>
                </a:cxn>
                <a:cxn ang="0">
                  <a:pos x="16" y="520"/>
                </a:cxn>
                <a:cxn ang="0">
                  <a:pos x="16" y="512"/>
                </a:cxn>
                <a:cxn ang="0">
                  <a:pos x="0" y="504"/>
                </a:cxn>
                <a:cxn ang="0">
                  <a:pos x="8" y="496"/>
                </a:cxn>
                <a:cxn ang="0">
                  <a:pos x="8" y="472"/>
                </a:cxn>
                <a:cxn ang="0">
                  <a:pos x="0" y="464"/>
                </a:cxn>
                <a:cxn ang="0">
                  <a:pos x="16" y="456"/>
                </a:cxn>
                <a:cxn ang="0">
                  <a:pos x="48" y="456"/>
                </a:cxn>
                <a:cxn ang="0">
                  <a:pos x="48" y="344"/>
                </a:cxn>
                <a:cxn ang="0">
                  <a:pos x="88" y="344"/>
                </a:cxn>
                <a:cxn ang="0">
                  <a:pos x="88" y="360"/>
                </a:cxn>
                <a:cxn ang="0">
                  <a:pos x="112" y="360"/>
                </a:cxn>
                <a:cxn ang="0">
                  <a:pos x="112" y="328"/>
                </a:cxn>
                <a:cxn ang="0">
                  <a:pos x="160" y="328"/>
                </a:cxn>
                <a:cxn ang="0">
                  <a:pos x="168" y="280"/>
                </a:cxn>
                <a:cxn ang="0">
                  <a:pos x="168" y="248"/>
                </a:cxn>
                <a:cxn ang="0">
                  <a:pos x="144" y="232"/>
                </a:cxn>
                <a:cxn ang="0">
                  <a:pos x="112" y="208"/>
                </a:cxn>
                <a:cxn ang="0">
                  <a:pos x="96" y="184"/>
                </a:cxn>
                <a:cxn ang="0">
                  <a:pos x="104" y="144"/>
                </a:cxn>
                <a:cxn ang="0">
                  <a:pos x="120" y="128"/>
                </a:cxn>
                <a:cxn ang="0">
                  <a:pos x="144" y="144"/>
                </a:cxn>
                <a:cxn ang="0">
                  <a:pos x="176" y="144"/>
                </a:cxn>
                <a:cxn ang="0">
                  <a:pos x="184" y="120"/>
                </a:cxn>
                <a:cxn ang="0">
                  <a:pos x="200" y="120"/>
                </a:cxn>
                <a:cxn ang="0">
                  <a:pos x="192" y="88"/>
                </a:cxn>
                <a:cxn ang="0">
                  <a:pos x="248" y="32"/>
                </a:cxn>
                <a:cxn ang="0">
                  <a:pos x="248" y="16"/>
                </a:cxn>
                <a:cxn ang="0">
                  <a:pos x="280" y="16"/>
                </a:cxn>
                <a:cxn ang="0">
                  <a:pos x="288" y="24"/>
                </a:cxn>
                <a:cxn ang="0">
                  <a:pos x="296" y="8"/>
                </a:cxn>
                <a:cxn ang="0">
                  <a:pos x="304" y="0"/>
                </a:cxn>
                <a:cxn ang="0">
                  <a:pos x="320" y="24"/>
                </a:cxn>
                <a:cxn ang="0">
                  <a:pos x="320" y="32"/>
                </a:cxn>
                <a:cxn ang="0">
                  <a:pos x="280" y="112"/>
                </a:cxn>
                <a:cxn ang="0">
                  <a:pos x="296" y="128"/>
                </a:cxn>
                <a:cxn ang="0">
                  <a:pos x="280" y="184"/>
                </a:cxn>
                <a:cxn ang="0">
                  <a:pos x="272" y="248"/>
                </a:cxn>
                <a:cxn ang="0">
                  <a:pos x="288" y="288"/>
                </a:cxn>
                <a:cxn ang="0">
                  <a:pos x="264" y="360"/>
                </a:cxn>
                <a:cxn ang="0">
                  <a:pos x="272" y="376"/>
                </a:cxn>
                <a:cxn ang="0">
                  <a:pos x="288" y="432"/>
                </a:cxn>
                <a:cxn ang="0">
                  <a:pos x="320" y="480"/>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3" name="Freeform 33"/>
            <p:cNvSpPr/>
            <p:nvPr/>
          </p:nvSpPr>
          <p:spPr bwMode="invGray">
            <a:xfrm>
              <a:off x="4891084" y="2965454"/>
              <a:ext cx="334963" cy="550864"/>
            </a:xfrm>
            <a:custGeom>
              <a:avLst/>
              <a:gdLst/>
              <a:ahLst/>
              <a:cxnLst>
                <a:cxn ang="0">
                  <a:pos x="176" y="120"/>
                </a:cxn>
                <a:cxn ang="0">
                  <a:pos x="160" y="104"/>
                </a:cxn>
                <a:cxn ang="0">
                  <a:pos x="120" y="88"/>
                </a:cxn>
                <a:cxn ang="0">
                  <a:pos x="136" y="32"/>
                </a:cxn>
                <a:cxn ang="0">
                  <a:pos x="128" y="0"/>
                </a:cxn>
                <a:cxn ang="0">
                  <a:pos x="72" y="56"/>
                </a:cxn>
                <a:cxn ang="0">
                  <a:pos x="64" y="112"/>
                </a:cxn>
                <a:cxn ang="0">
                  <a:pos x="40" y="120"/>
                </a:cxn>
                <a:cxn ang="0">
                  <a:pos x="8" y="144"/>
                </a:cxn>
                <a:cxn ang="0">
                  <a:pos x="0" y="168"/>
                </a:cxn>
                <a:cxn ang="0">
                  <a:pos x="40" y="192"/>
                </a:cxn>
                <a:cxn ang="0">
                  <a:pos x="40" y="224"/>
                </a:cxn>
                <a:cxn ang="0">
                  <a:pos x="48" y="240"/>
                </a:cxn>
                <a:cxn ang="0">
                  <a:pos x="40" y="264"/>
                </a:cxn>
                <a:cxn ang="0">
                  <a:pos x="48" y="280"/>
                </a:cxn>
                <a:cxn ang="0">
                  <a:pos x="96" y="312"/>
                </a:cxn>
                <a:cxn ang="0">
                  <a:pos x="112" y="312"/>
                </a:cxn>
                <a:cxn ang="0">
                  <a:pos x="112" y="296"/>
                </a:cxn>
                <a:cxn ang="0">
                  <a:pos x="128" y="272"/>
                </a:cxn>
                <a:cxn ang="0">
                  <a:pos x="120" y="240"/>
                </a:cxn>
                <a:cxn ang="0">
                  <a:pos x="112" y="240"/>
                </a:cxn>
                <a:cxn ang="0">
                  <a:pos x="104" y="208"/>
                </a:cxn>
                <a:cxn ang="0">
                  <a:pos x="120" y="208"/>
                </a:cxn>
                <a:cxn ang="0">
                  <a:pos x="120" y="176"/>
                </a:cxn>
                <a:cxn ang="0">
                  <a:pos x="136" y="176"/>
                </a:cxn>
                <a:cxn ang="0">
                  <a:pos x="152" y="184"/>
                </a:cxn>
                <a:cxn ang="0">
                  <a:pos x="160" y="136"/>
                </a:cxn>
                <a:cxn ang="0">
                  <a:pos x="176" y="120"/>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4" name="Freeform 34"/>
            <p:cNvSpPr/>
            <p:nvPr/>
          </p:nvSpPr>
          <p:spPr bwMode="invGray">
            <a:xfrm>
              <a:off x="3692522" y="2417766"/>
              <a:ext cx="1635124" cy="1477964"/>
            </a:xfrm>
            <a:custGeom>
              <a:avLst/>
              <a:gdLst/>
              <a:ahLst/>
              <a:cxnLst>
                <a:cxn ang="0">
                  <a:pos x="632" y="480"/>
                </a:cxn>
                <a:cxn ang="0">
                  <a:pos x="672" y="536"/>
                </a:cxn>
                <a:cxn ang="0">
                  <a:pos x="672" y="568"/>
                </a:cxn>
                <a:cxn ang="0">
                  <a:pos x="736" y="624"/>
                </a:cxn>
                <a:cxn ang="0">
                  <a:pos x="744" y="600"/>
                </a:cxn>
                <a:cxn ang="0">
                  <a:pos x="752" y="552"/>
                </a:cxn>
                <a:cxn ang="0">
                  <a:pos x="736" y="520"/>
                </a:cxn>
                <a:cxn ang="0">
                  <a:pos x="752" y="488"/>
                </a:cxn>
                <a:cxn ang="0">
                  <a:pos x="800" y="512"/>
                </a:cxn>
                <a:cxn ang="0">
                  <a:pos x="856" y="552"/>
                </a:cxn>
                <a:cxn ang="0">
                  <a:pos x="800" y="632"/>
                </a:cxn>
                <a:cxn ang="0">
                  <a:pos x="776" y="664"/>
                </a:cxn>
                <a:cxn ang="0">
                  <a:pos x="736" y="648"/>
                </a:cxn>
                <a:cxn ang="0">
                  <a:pos x="704" y="752"/>
                </a:cxn>
                <a:cxn ang="0">
                  <a:pos x="696" y="776"/>
                </a:cxn>
                <a:cxn ang="0">
                  <a:pos x="688" y="808"/>
                </a:cxn>
                <a:cxn ang="0">
                  <a:pos x="632" y="840"/>
                </a:cxn>
                <a:cxn ang="0">
                  <a:pos x="592" y="760"/>
                </a:cxn>
                <a:cxn ang="0">
                  <a:pos x="576" y="752"/>
                </a:cxn>
                <a:cxn ang="0">
                  <a:pos x="528" y="696"/>
                </a:cxn>
                <a:cxn ang="0">
                  <a:pos x="496" y="712"/>
                </a:cxn>
                <a:cxn ang="0">
                  <a:pos x="488" y="728"/>
                </a:cxn>
                <a:cxn ang="0">
                  <a:pos x="480" y="776"/>
                </a:cxn>
                <a:cxn ang="0">
                  <a:pos x="464" y="744"/>
                </a:cxn>
                <a:cxn ang="0">
                  <a:pos x="416" y="728"/>
                </a:cxn>
                <a:cxn ang="0">
                  <a:pos x="408" y="688"/>
                </a:cxn>
                <a:cxn ang="0">
                  <a:pos x="456" y="696"/>
                </a:cxn>
                <a:cxn ang="0">
                  <a:pos x="488" y="672"/>
                </a:cxn>
                <a:cxn ang="0">
                  <a:pos x="464" y="640"/>
                </a:cxn>
                <a:cxn ang="0">
                  <a:pos x="504" y="600"/>
                </a:cxn>
                <a:cxn ang="0">
                  <a:pos x="536" y="568"/>
                </a:cxn>
                <a:cxn ang="0">
                  <a:pos x="480" y="408"/>
                </a:cxn>
                <a:cxn ang="0">
                  <a:pos x="408" y="360"/>
                </a:cxn>
                <a:cxn ang="0">
                  <a:pos x="344" y="336"/>
                </a:cxn>
                <a:cxn ang="0">
                  <a:pos x="280" y="312"/>
                </a:cxn>
                <a:cxn ang="0">
                  <a:pos x="208" y="336"/>
                </a:cxn>
                <a:cxn ang="0">
                  <a:pos x="48" y="240"/>
                </a:cxn>
                <a:cxn ang="0">
                  <a:pos x="8" y="160"/>
                </a:cxn>
                <a:cxn ang="0">
                  <a:pos x="48" y="152"/>
                </a:cxn>
                <a:cxn ang="0">
                  <a:pos x="112" y="96"/>
                </a:cxn>
                <a:cxn ang="0">
                  <a:pos x="136" y="64"/>
                </a:cxn>
                <a:cxn ang="0">
                  <a:pos x="216" y="32"/>
                </a:cxn>
                <a:cxn ang="0">
                  <a:pos x="232" y="0"/>
                </a:cxn>
                <a:cxn ang="0">
                  <a:pos x="288" y="72"/>
                </a:cxn>
                <a:cxn ang="0">
                  <a:pos x="296" y="128"/>
                </a:cxn>
                <a:cxn ang="0">
                  <a:pos x="312" y="176"/>
                </a:cxn>
                <a:cxn ang="0">
                  <a:pos x="336" y="192"/>
                </a:cxn>
                <a:cxn ang="0">
                  <a:pos x="408" y="176"/>
                </a:cxn>
                <a:cxn ang="0">
                  <a:pos x="408" y="216"/>
                </a:cxn>
                <a:cxn ang="0">
                  <a:pos x="384" y="256"/>
                </a:cxn>
                <a:cxn ang="0">
                  <a:pos x="432" y="328"/>
                </a:cxn>
                <a:cxn ang="0">
                  <a:pos x="496" y="344"/>
                </a:cxn>
                <a:cxn ang="0">
                  <a:pos x="528" y="320"/>
                </a:cxn>
                <a:cxn ang="0">
                  <a:pos x="584" y="320"/>
                </a:cxn>
                <a:cxn ang="0">
                  <a:pos x="624" y="336"/>
                </a:cxn>
                <a:cxn ang="0">
                  <a:pos x="576" y="392"/>
                </a:cxn>
                <a:cxn ang="0">
                  <a:pos x="600" y="456"/>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5" name="Freeform 35"/>
            <p:cNvSpPr/>
            <p:nvPr/>
          </p:nvSpPr>
          <p:spPr bwMode="invGray">
            <a:xfrm>
              <a:off x="4211632" y="1052515"/>
              <a:ext cx="2716208" cy="2182814"/>
            </a:xfrm>
            <a:custGeom>
              <a:avLst/>
              <a:gdLst/>
              <a:ahLst/>
              <a:cxnLst>
                <a:cxn ang="0">
                  <a:pos x="16" y="896"/>
                </a:cxn>
                <a:cxn ang="0">
                  <a:pos x="64" y="968"/>
                </a:cxn>
                <a:cxn ang="0">
                  <a:pos x="136" y="976"/>
                </a:cxn>
                <a:cxn ang="0">
                  <a:pos x="112" y="1032"/>
                </a:cxn>
                <a:cxn ang="0">
                  <a:pos x="216" y="1128"/>
                </a:cxn>
                <a:cxn ang="0">
                  <a:pos x="256" y="1096"/>
                </a:cxn>
                <a:cxn ang="0">
                  <a:pos x="352" y="1104"/>
                </a:cxn>
                <a:cxn ang="0">
                  <a:pos x="328" y="1240"/>
                </a:cxn>
                <a:cxn ang="0">
                  <a:pos x="424" y="1200"/>
                </a:cxn>
                <a:cxn ang="0">
                  <a:pos x="496" y="1112"/>
                </a:cxn>
                <a:cxn ang="0">
                  <a:pos x="560" y="1224"/>
                </a:cxn>
                <a:cxn ang="0">
                  <a:pos x="600" y="1200"/>
                </a:cxn>
                <a:cxn ang="0">
                  <a:pos x="664" y="1112"/>
                </a:cxn>
                <a:cxn ang="0">
                  <a:pos x="704" y="1096"/>
                </a:cxn>
                <a:cxn ang="0">
                  <a:pos x="736" y="1096"/>
                </a:cxn>
                <a:cxn ang="0">
                  <a:pos x="800" y="1024"/>
                </a:cxn>
                <a:cxn ang="0">
                  <a:pos x="864" y="1008"/>
                </a:cxn>
                <a:cxn ang="0">
                  <a:pos x="896" y="920"/>
                </a:cxn>
                <a:cxn ang="0">
                  <a:pos x="944" y="912"/>
                </a:cxn>
                <a:cxn ang="0">
                  <a:pos x="1008" y="872"/>
                </a:cxn>
                <a:cxn ang="0">
                  <a:pos x="1088" y="824"/>
                </a:cxn>
                <a:cxn ang="0">
                  <a:pos x="1128" y="920"/>
                </a:cxn>
                <a:cxn ang="0">
                  <a:pos x="1176" y="888"/>
                </a:cxn>
                <a:cxn ang="0">
                  <a:pos x="1176" y="840"/>
                </a:cxn>
                <a:cxn ang="0">
                  <a:pos x="1352" y="784"/>
                </a:cxn>
                <a:cxn ang="0">
                  <a:pos x="1376" y="728"/>
                </a:cxn>
                <a:cxn ang="0">
                  <a:pos x="1312" y="672"/>
                </a:cxn>
                <a:cxn ang="0">
                  <a:pos x="1264" y="560"/>
                </a:cxn>
                <a:cxn ang="0">
                  <a:pos x="1336" y="560"/>
                </a:cxn>
                <a:cxn ang="0">
                  <a:pos x="1352" y="472"/>
                </a:cxn>
                <a:cxn ang="0">
                  <a:pos x="1296" y="432"/>
                </a:cxn>
                <a:cxn ang="0">
                  <a:pos x="1392" y="296"/>
                </a:cxn>
                <a:cxn ang="0">
                  <a:pos x="1424" y="128"/>
                </a:cxn>
                <a:cxn ang="0">
                  <a:pos x="1344" y="128"/>
                </a:cxn>
                <a:cxn ang="0">
                  <a:pos x="1264" y="72"/>
                </a:cxn>
                <a:cxn ang="0">
                  <a:pos x="1192" y="64"/>
                </a:cxn>
                <a:cxn ang="0">
                  <a:pos x="1168" y="0"/>
                </a:cxn>
                <a:cxn ang="0">
                  <a:pos x="1160" y="64"/>
                </a:cxn>
                <a:cxn ang="0">
                  <a:pos x="1128" y="168"/>
                </a:cxn>
                <a:cxn ang="0">
                  <a:pos x="1120" y="240"/>
                </a:cxn>
                <a:cxn ang="0">
                  <a:pos x="992" y="280"/>
                </a:cxn>
                <a:cxn ang="0">
                  <a:pos x="992" y="432"/>
                </a:cxn>
                <a:cxn ang="0">
                  <a:pos x="1056" y="416"/>
                </a:cxn>
                <a:cxn ang="0">
                  <a:pos x="1136" y="448"/>
                </a:cxn>
                <a:cxn ang="0">
                  <a:pos x="1136" y="504"/>
                </a:cxn>
                <a:cxn ang="0">
                  <a:pos x="1040" y="536"/>
                </a:cxn>
                <a:cxn ang="0">
                  <a:pos x="992" y="592"/>
                </a:cxn>
                <a:cxn ang="0">
                  <a:pos x="864" y="664"/>
                </a:cxn>
                <a:cxn ang="0">
                  <a:pos x="760" y="648"/>
                </a:cxn>
                <a:cxn ang="0">
                  <a:pos x="768" y="752"/>
                </a:cxn>
                <a:cxn ang="0">
                  <a:pos x="640" y="848"/>
                </a:cxn>
                <a:cxn ang="0">
                  <a:pos x="456" y="880"/>
                </a:cxn>
                <a:cxn ang="0">
                  <a:pos x="352" y="888"/>
                </a:cxn>
                <a:cxn ang="0">
                  <a:pos x="248" y="864"/>
                </a:cxn>
                <a:cxn ang="0">
                  <a:pos x="96" y="816"/>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6" name="Freeform 36"/>
            <p:cNvSpPr/>
            <p:nvPr/>
          </p:nvSpPr>
          <p:spPr bwMode="invGray">
            <a:xfrm>
              <a:off x="1709736" y="1419225"/>
              <a:ext cx="2427286" cy="1816101"/>
            </a:xfrm>
            <a:custGeom>
              <a:avLst/>
              <a:gdLst/>
              <a:ahLst/>
              <a:cxnLst>
                <a:cxn ang="0">
                  <a:pos x="1256" y="576"/>
                </a:cxn>
                <a:cxn ang="0">
                  <a:pos x="1240" y="632"/>
                </a:cxn>
                <a:cxn ang="0">
                  <a:pos x="1176" y="632"/>
                </a:cxn>
                <a:cxn ang="0">
                  <a:pos x="1152" y="664"/>
                </a:cxn>
                <a:cxn ang="0">
                  <a:pos x="1080" y="720"/>
                </a:cxn>
                <a:cxn ang="0">
                  <a:pos x="1048" y="728"/>
                </a:cxn>
                <a:cxn ang="0">
                  <a:pos x="936" y="824"/>
                </a:cxn>
                <a:cxn ang="0">
                  <a:pos x="880" y="880"/>
                </a:cxn>
                <a:cxn ang="0">
                  <a:pos x="920" y="944"/>
                </a:cxn>
                <a:cxn ang="0">
                  <a:pos x="888" y="992"/>
                </a:cxn>
                <a:cxn ang="0">
                  <a:pos x="896" y="1032"/>
                </a:cxn>
                <a:cxn ang="0">
                  <a:pos x="840" y="1016"/>
                </a:cxn>
                <a:cxn ang="0">
                  <a:pos x="808" y="1000"/>
                </a:cxn>
                <a:cxn ang="0">
                  <a:pos x="736" y="960"/>
                </a:cxn>
                <a:cxn ang="0">
                  <a:pos x="600" y="984"/>
                </a:cxn>
                <a:cxn ang="0">
                  <a:pos x="512" y="992"/>
                </a:cxn>
                <a:cxn ang="0">
                  <a:pos x="432" y="952"/>
                </a:cxn>
                <a:cxn ang="0">
                  <a:pos x="368" y="960"/>
                </a:cxn>
                <a:cxn ang="0">
                  <a:pos x="272" y="928"/>
                </a:cxn>
                <a:cxn ang="0">
                  <a:pos x="216" y="984"/>
                </a:cxn>
                <a:cxn ang="0">
                  <a:pos x="152" y="944"/>
                </a:cxn>
                <a:cxn ang="0">
                  <a:pos x="104" y="864"/>
                </a:cxn>
                <a:cxn ang="0">
                  <a:pos x="56" y="800"/>
                </a:cxn>
                <a:cxn ang="0">
                  <a:pos x="64" y="776"/>
                </a:cxn>
                <a:cxn ang="0">
                  <a:pos x="40" y="712"/>
                </a:cxn>
                <a:cxn ang="0">
                  <a:pos x="0" y="688"/>
                </a:cxn>
                <a:cxn ang="0">
                  <a:pos x="32" y="688"/>
                </a:cxn>
                <a:cxn ang="0">
                  <a:pos x="32" y="616"/>
                </a:cxn>
                <a:cxn ang="0">
                  <a:pos x="24" y="568"/>
                </a:cxn>
                <a:cxn ang="0">
                  <a:pos x="0" y="520"/>
                </a:cxn>
                <a:cxn ang="0">
                  <a:pos x="88" y="464"/>
                </a:cxn>
                <a:cxn ang="0">
                  <a:pos x="136" y="456"/>
                </a:cxn>
                <a:cxn ang="0">
                  <a:pos x="152" y="480"/>
                </a:cxn>
                <a:cxn ang="0">
                  <a:pos x="200" y="480"/>
                </a:cxn>
                <a:cxn ang="0">
                  <a:pos x="304" y="456"/>
                </a:cxn>
                <a:cxn ang="0">
                  <a:pos x="416" y="424"/>
                </a:cxn>
                <a:cxn ang="0">
                  <a:pos x="424" y="376"/>
                </a:cxn>
                <a:cxn ang="0">
                  <a:pos x="472" y="232"/>
                </a:cxn>
                <a:cxn ang="0">
                  <a:pos x="456" y="200"/>
                </a:cxn>
                <a:cxn ang="0">
                  <a:pos x="592" y="224"/>
                </a:cxn>
                <a:cxn ang="0">
                  <a:pos x="664" y="96"/>
                </a:cxn>
                <a:cxn ang="0">
                  <a:pos x="784" y="128"/>
                </a:cxn>
                <a:cxn ang="0">
                  <a:pos x="784" y="80"/>
                </a:cxn>
                <a:cxn ang="0">
                  <a:pos x="840" y="40"/>
                </a:cxn>
                <a:cxn ang="0">
                  <a:pos x="880" y="0"/>
                </a:cxn>
                <a:cxn ang="0">
                  <a:pos x="928" y="16"/>
                </a:cxn>
                <a:cxn ang="0">
                  <a:pos x="928" y="48"/>
                </a:cxn>
                <a:cxn ang="0">
                  <a:pos x="960" y="112"/>
                </a:cxn>
                <a:cxn ang="0">
                  <a:pos x="1024" y="144"/>
                </a:cxn>
                <a:cxn ang="0">
                  <a:pos x="1040" y="248"/>
                </a:cxn>
                <a:cxn ang="0">
                  <a:pos x="1016" y="336"/>
                </a:cxn>
                <a:cxn ang="0">
                  <a:pos x="1112" y="368"/>
                </a:cxn>
                <a:cxn ang="0">
                  <a:pos x="1208" y="440"/>
                </a:cxn>
                <a:cxn ang="0">
                  <a:pos x="1232" y="480"/>
                </a:cxn>
                <a:cxn ang="0">
                  <a:pos x="1272" y="568"/>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sp>
          <p:nvSpPr>
            <p:cNvPr id="37" name="Freeform 37"/>
            <p:cNvSpPr/>
            <p:nvPr/>
          </p:nvSpPr>
          <p:spPr bwMode="invGray">
            <a:xfrm>
              <a:off x="6761163" y="4752974"/>
              <a:ext cx="242886" cy="454026"/>
            </a:xfrm>
            <a:custGeom>
              <a:avLst/>
              <a:gdLst/>
              <a:ahLst/>
              <a:cxnLst>
                <a:cxn ang="0">
                  <a:pos x="24" y="232"/>
                </a:cxn>
                <a:cxn ang="0">
                  <a:pos x="32" y="248"/>
                </a:cxn>
                <a:cxn ang="0">
                  <a:pos x="56" y="256"/>
                </a:cxn>
                <a:cxn ang="0">
                  <a:pos x="64" y="224"/>
                </a:cxn>
                <a:cxn ang="0">
                  <a:pos x="104" y="184"/>
                </a:cxn>
                <a:cxn ang="0">
                  <a:pos x="104" y="128"/>
                </a:cxn>
                <a:cxn ang="0">
                  <a:pos x="120" y="96"/>
                </a:cxn>
                <a:cxn ang="0">
                  <a:pos x="128" y="72"/>
                </a:cxn>
                <a:cxn ang="0">
                  <a:pos x="112" y="56"/>
                </a:cxn>
                <a:cxn ang="0">
                  <a:pos x="104" y="0"/>
                </a:cxn>
                <a:cxn ang="0">
                  <a:pos x="64" y="24"/>
                </a:cxn>
                <a:cxn ang="0">
                  <a:pos x="48" y="24"/>
                </a:cxn>
                <a:cxn ang="0">
                  <a:pos x="56" y="40"/>
                </a:cxn>
                <a:cxn ang="0">
                  <a:pos x="24" y="72"/>
                </a:cxn>
                <a:cxn ang="0">
                  <a:pos x="24" y="112"/>
                </a:cxn>
                <a:cxn ang="0">
                  <a:pos x="0" y="136"/>
                </a:cxn>
                <a:cxn ang="0">
                  <a:pos x="8" y="168"/>
                </a:cxn>
                <a:cxn ang="0">
                  <a:pos x="16" y="224"/>
                </a:cxn>
                <a:cxn ang="0">
                  <a:pos x="24" y="232"/>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254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grpSp>
      <p:sp>
        <p:nvSpPr>
          <p:cNvPr id="41" name="空心弧 40"/>
          <p:cNvSpPr/>
          <p:nvPr/>
        </p:nvSpPr>
        <p:spPr>
          <a:xfrm rot="16200000" flipV="1">
            <a:off x="1937191" y="2555608"/>
            <a:ext cx="1587364" cy="1587364"/>
          </a:xfrm>
          <a:prstGeom prst="blockArc">
            <a:avLst>
              <a:gd name="adj1" fmla="val 21323589"/>
              <a:gd name="adj2" fmla="val 21317703"/>
              <a:gd name="adj3" fmla="val 4728"/>
            </a:avLst>
          </a:prstGeom>
          <a:solidFill>
            <a:schemeClr val="tx1">
              <a:alpha val="24000"/>
            </a:schemeClr>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a:solidFill>
                <a:schemeClr val="tx1"/>
              </a:solidFill>
            </a:endParaRPr>
          </a:p>
        </p:txBody>
      </p:sp>
      <p:sp>
        <p:nvSpPr>
          <p:cNvPr id="42" name="空心弧 41"/>
          <p:cNvSpPr/>
          <p:nvPr/>
        </p:nvSpPr>
        <p:spPr>
          <a:xfrm rot="16200000" flipV="1">
            <a:off x="1937191" y="2555608"/>
            <a:ext cx="1587364" cy="1587364"/>
          </a:xfrm>
          <a:prstGeom prst="blockArc">
            <a:avLst>
              <a:gd name="adj1" fmla="val 1785573"/>
              <a:gd name="adj2" fmla="val 13411"/>
              <a:gd name="adj3" fmla="val 4880"/>
            </a:avLst>
          </a:prstGeom>
          <a:solidFill>
            <a:srgbClr val="157E9F"/>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a:solidFill>
                <a:schemeClr val="tx1"/>
              </a:solidFill>
            </a:endParaRPr>
          </a:p>
        </p:txBody>
      </p:sp>
      <p:sp>
        <p:nvSpPr>
          <p:cNvPr id="43" name="文本框 42"/>
          <p:cNvSpPr txBox="1"/>
          <p:nvPr/>
        </p:nvSpPr>
        <p:spPr>
          <a:xfrm>
            <a:off x="2281067" y="2987722"/>
            <a:ext cx="899627" cy="707886"/>
          </a:xfrm>
          <a:prstGeom prst="rect">
            <a:avLst/>
          </a:prstGeom>
          <a:noFill/>
        </p:spPr>
        <p:txBody>
          <a:bodyPr wrap="square" lIns="91424" tIns="45712" rIns="91424" bIns="45712" rtlCol="0">
            <a:spAutoFit/>
          </a:bodyPr>
          <a:lstStyle/>
          <a:p>
            <a:pPr algn="ctr"/>
            <a:r>
              <a:rPr kumimoji="1" lang="en-US" altLang="zh-CN" sz="4000" dirty="0">
                <a:latin typeface="Segoe UI Light"/>
                <a:cs typeface="Segoe UI Light"/>
              </a:rPr>
              <a:t>87</a:t>
            </a:r>
            <a:r>
              <a:rPr kumimoji="1" lang="en-US" altLang="zh-CN" sz="1400" dirty="0">
                <a:latin typeface="Segoe UI Light"/>
                <a:cs typeface="Segoe UI Light"/>
              </a:rPr>
              <a:t>%</a:t>
            </a:r>
            <a:endParaRPr kumimoji="1" lang="zh-CN" altLang="en-US" sz="1400" dirty="0">
              <a:latin typeface="Segoe UI Light"/>
              <a:cs typeface="Segoe UI Light"/>
            </a:endParaRPr>
          </a:p>
        </p:txBody>
      </p:sp>
      <p:sp>
        <p:nvSpPr>
          <p:cNvPr id="44" name="空心弧 43"/>
          <p:cNvSpPr/>
          <p:nvPr/>
        </p:nvSpPr>
        <p:spPr>
          <a:xfrm rot="16200000" flipV="1">
            <a:off x="5365332" y="2555608"/>
            <a:ext cx="1587364" cy="1587364"/>
          </a:xfrm>
          <a:prstGeom prst="blockArc">
            <a:avLst>
              <a:gd name="adj1" fmla="val 21323589"/>
              <a:gd name="adj2" fmla="val 21317703"/>
              <a:gd name="adj3" fmla="val 4728"/>
            </a:avLst>
          </a:prstGeom>
          <a:solidFill>
            <a:schemeClr val="tx1">
              <a:alpha val="24000"/>
            </a:schemeClr>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a:solidFill>
                <a:schemeClr val="tx1"/>
              </a:solidFill>
            </a:endParaRPr>
          </a:p>
        </p:txBody>
      </p:sp>
      <p:sp>
        <p:nvSpPr>
          <p:cNvPr id="45" name="空心弧 44"/>
          <p:cNvSpPr/>
          <p:nvPr/>
        </p:nvSpPr>
        <p:spPr>
          <a:xfrm rot="16200000" flipV="1">
            <a:off x="5365332" y="2555608"/>
            <a:ext cx="1587364" cy="1587364"/>
          </a:xfrm>
          <a:prstGeom prst="blockArc">
            <a:avLst>
              <a:gd name="adj1" fmla="val 1535086"/>
              <a:gd name="adj2" fmla="val 13411"/>
              <a:gd name="adj3" fmla="val 4880"/>
            </a:avLst>
          </a:prstGeom>
          <a:solidFill>
            <a:srgbClr val="157E9F"/>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a:solidFill>
                <a:schemeClr val="tx1"/>
              </a:solidFill>
            </a:endParaRPr>
          </a:p>
        </p:txBody>
      </p:sp>
      <p:sp>
        <p:nvSpPr>
          <p:cNvPr id="46" name="文本框 45"/>
          <p:cNvSpPr txBox="1"/>
          <p:nvPr/>
        </p:nvSpPr>
        <p:spPr>
          <a:xfrm>
            <a:off x="5709208" y="2987722"/>
            <a:ext cx="899627" cy="707886"/>
          </a:xfrm>
          <a:prstGeom prst="rect">
            <a:avLst/>
          </a:prstGeom>
          <a:noFill/>
        </p:spPr>
        <p:txBody>
          <a:bodyPr wrap="square" lIns="91424" tIns="45712" rIns="91424" bIns="45712" rtlCol="0">
            <a:spAutoFit/>
          </a:bodyPr>
          <a:lstStyle/>
          <a:p>
            <a:pPr algn="ctr"/>
            <a:r>
              <a:rPr kumimoji="1" lang="en-US" altLang="zh-CN" sz="4000" dirty="0">
                <a:latin typeface="Segoe UI Light"/>
                <a:cs typeface="Segoe UI Light"/>
              </a:rPr>
              <a:t>90</a:t>
            </a:r>
            <a:r>
              <a:rPr kumimoji="1" lang="en-US" altLang="zh-CN" sz="1400" dirty="0">
                <a:latin typeface="Segoe UI Light"/>
                <a:cs typeface="Segoe UI Light"/>
              </a:rPr>
              <a:t>%</a:t>
            </a:r>
            <a:endParaRPr kumimoji="1" lang="zh-CN" altLang="en-US" sz="1400" dirty="0">
              <a:latin typeface="Segoe UI Light"/>
              <a:cs typeface="Segoe UI Light"/>
            </a:endParaRPr>
          </a:p>
        </p:txBody>
      </p:sp>
      <p:sp>
        <p:nvSpPr>
          <p:cNvPr id="47" name="空心弧 46"/>
          <p:cNvSpPr/>
          <p:nvPr/>
        </p:nvSpPr>
        <p:spPr>
          <a:xfrm rot="16200000" flipV="1">
            <a:off x="8793472" y="2555608"/>
            <a:ext cx="1587364" cy="1587364"/>
          </a:xfrm>
          <a:prstGeom prst="blockArc">
            <a:avLst>
              <a:gd name="adj1" fmla="val 21323589"/>
              <a:gd name="adj2" fmla="val 21317703"/>
              <a:gd name="adj3" fmla="val 4728"/>
            </a:avLst>
          </a:prstGeom>
          <a:solidFill>
            <a:schemeClr val="tx1">
              <a:alpha val="24000"/>
            </a:schemeClr>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a:solidFill>
                <a:schemeClr val="tx1"/>
              </a:solidFill>
            </a:endParaRPr>
          </a:p>
        </p:txBody>
      </p:sp>
      <p:sp>
        <p:nvSpPr>
          <p:cNvPr id="48" name="空心弧 47"/>
          <p:cNvSpPr/>
          <p:nvPr/>
        </p:nvSpPr>
        <p:spPr>
          <a:xfrm rot="16200000" flipV="1">
            <a:off x="8793472" y="2555608"/>
            <a:ext cx="1587364" cy="1587364"/>
          </a:xfrm>
          <a:prstGeom prst="blockArc">
            <a:avLst>
              <a:gd name="adj1" fmla="val 5385050"/>
              <a:gd name="adj2" fmla="val 13411"/>
              <a:gd name="adj3" fmla="val 4880"/>
            </a:avLst>
          </a:prstGeom>
          <a:solidFill>
            <a:srgbClr val="157E9F"/>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a:solidFill>
                <a:schemeClr val="tx1"/>
              </a:solidFill>
            </a:endParaRPr>
          </a:p>
        </p:txBody>
      </p:sp>
      <p:sp>
        <p:nvSpPr>
          <p:cNvPr id="49" name="文本框 48"/>
          <p:cNvSpPr txBox="1"/>
          <p:nvPr/>
        </p:nvSpPr>
        <p:spPr>
          <a:xfrm>
            <a:off x="9137348" y="2987722"/>
            <a:ext cx="899627" cy="707886"/>
          </a:xfrm>
          <a:prstGeom prst="rect">
            <a:avLst/>
          </a:prstGeom>
          <a:noFill/>
        </p:spPr>
        <p:txBody>
          <a:bodyPr wrap="square" lIns="91424" tIns="45712" rIns="91424" bIns="45712" rtlCol="0">
            <a:spAutoFit/>
          </a:bodyPr>
          <a:lstStyle/>
          <a:p>
            <a:pPr algn="ctr"/>
            <a:r>
              <a:rPr kumimoji="1" lang="en-US" altLang="zh-CN" sz="4000" dirty="0">
                <a:latin typeface="Segoe UI Light"/>
                <a:cs typeface="Segoe UI Light"/>
              </a:rPr>
              <a:t>75</a:t>
            </a:r>
            <a:r>
              <a:rPr kumimoji="1" lang="en-US" altLang="zh-CN" sz="1400" dirty="0">
                <a:latin typeface="Segoe UI Light"/>
                <a:cs typeface="Segoe UI Light"/>
              </a:rPr>
              <a:t>%</a:t>
            </a:r>
            <a:endParaRPr kumimoji="1" lang="zh-CN" altLang="en-US" sz="1400" dirty="0">
              <a:latin typeface="Segoe UI Light"/>
              <a:cs typeface="Segoe UI Light"/>
            </a:endParaRPr>
          </a:p>
        </p:txBody>
      </p:sp>
      <p:sp>
        <p:nvSpPr>
          <p:cNvPr id="53" name="矩形 52"/>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54" name="圆角矩形 53"/>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6</a:t>
            </a:r>
            <a:endParaRPr lang="zh-CN" altLang="en-US" sz="3600" dirty="0"/>
          </a:p>
        </p:txBody>
      </p:sp>
      <p:sp>
        <p:nvSpPr>
          <p:cNvPr id="55" name="矩形 54"/>
          <p:cNvSpPr/>
          <p:nvPr/>
        </p:nvSpPr>
        <p:spPr>
          <a:xfrm>
            <a:off x="3643382" y="310334"/>
            <a:ext cx="2298122"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FUTURE PROSPECT</a:t>
            </a:r>
            <a:endParaRPr lang="en-US" altLang="zh-CN" dirty="0">
              <a:solidFill>
                <a:schemeClr val="bg1"/>
              </a:solidFill>
              <a:latin typeface="微软雅黑" pitchFamily="34" charset="-122"/>
              <a:ea typeface="微软雅黑" pitchFamily="34" charset="-122"/>
            </a:endParaRPr>
          </a:p>
        </p:txBody>
      </p:sp>
      <p:sp>
        <p:nvSpPr>
          <p:cNvPr id="56" name="圆角矩形 55"/>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58" name="矩形 57"/>
          <p:cNvSpPr/>
          <p:nvPr/>
        </p:nvSpPr>
        <p:spPr>
          <a:xfrm>
            <a:off x="1016299" y="70487"/>
            <a:ext cx="1710725"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展望未来</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59" name="TextBox 18"/>
          <p:cNvSpPr txBox="1"/>
          <p:nvPr/>
        </p:nvSpPr>
        <p:spPr>
          <a:xfrm>
            <a:off x="1451624" y="5035861"/>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a:t>
            </a:r>
            <a:r>
              <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rPr>
              <a:t>更改</a:t>
            </a: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a:t>
            </a:r>
            <a:endPar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endParaRPr>
          </a:p>
        </p:txBody>
      </p:sp>
      <p:sp>
        <p:nvSpPr>
          <p:cNvPr id="60" name="矩形 59"/>
          <p:cNvSpPr/>
          <p:nvPr/>
        </p:nvSpPr>
        <p:spPr>
          <a:xfrm>
            <a:off x="2078856" y="4266847"/>
            <a:ext cx="1119217"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领域</a:t>
            </a: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1</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61" name="TextBox 18"/>
          <p:cNvSpPr txBox="1"/>
          <p:nvPr/>
        </p:nvSpPr>
        <p:spPr>
          <a:xfrm>
            <a:off x="4946085" y="4999636"/>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a:t>
            </a:r>
            <a:r>
              <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rPr>
              <a:t>更改</a:t>
            </a: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a:t>
            </a:r>
            <a:endPar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endParaRPr>
          </a:p>
        </p:txBody>
      </p:sp>
      <p:sp>
        <p:nvSpPr>
          <p:cNvPr id="62" name="矩形 61"/>
          <p:cNvSpPr/>
          <p:nvPr/>
        </p:nvSpPr>
        <p:spPr>
          <a:xfrm>
            <a:off x="5573317" y="4230622"/>
            <a:ext cx="1154483"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领域</a:t>
            </a:r>
            <a:r>
              <a:rPr lang="en-US" altLang="zh-CN" sz="2800" dirty="0">
                <a:solidFill>
                  <a:srgbClr val="157E9F"/>
                </a:solidFill>
                <a:latin typeface="方正清刻本悦宋简体" panose="02000000000000000000" pitchFamily="2" charset="-122"/>
                <a:ea typeface="方正清刻本悦宋简体" panose="02000000000000000000" pitchFamily="2" charset="-122"/>
              </a:rPr>
              <a:t>2</a:t>
            </a:r>
          </a:p>
        </p:txBody>
      </p:sp>
      <p:sp>
        <p:nvSpPr>
          <p:cNvPr id="63" name="TextBox 18"/>
          <p:cNvSpPr txBox="1"/>
          <p:nvPr/>
        </p:nvSpPr>
        <p:spPr>
          <a:xfrm>
            <a:off x="8290526" y="4994525"/>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a:t>
            </a:r>
            <a:r>
              <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rPr>
              <a:t>更改</a:t>
            </a: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a:t>
            </a:r>
            <a:endPar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endParaRPr>
          </a:p>
        </p:txBody>
      </p:sp>
      <p:sp>
        <p:nvSpPr>
          <p:cNvPr id="64" name="矩形 63"/>
          <p:cNvSpPr/>
          <p:nvPr/>
        </p:nvSpPr>
        <p:spPr>
          <a:xfrm>
            <a:off x="8917758" y="4225511"/>
            <a:ext cx="1149674"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领域</a:t>
            </a: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3</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964575" y="1761203"/>
            <a:ext cx="8174327" cy="2047168"/>
          </a:xfrm>
          <a:prstGeom prst="rect">
            <a:avLst/>
          </a:prstGeom>
          <a:blipFill rotWithShape="1">
            <a:blip r:embed="rId2"/>
            <a:srcRect/>
            <a:stretch>
              <a:fillRect t="-97244" b="-90144"/>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7504340" y="1761203"/>
            <a:ext cx="2634562" cy="2048729"/>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 12"/>
          <p:cNvGrpSpPr/>
          <p:nvPr/>
        </p:nvGrpSpPr>
        <p:grpSpPr>
          <a:xfrm>
            <a:off x="8165172" y="2046935"/>
            <a:ext cx="1312898" cy="1058996"/>
            <a:chOff x="6173119" y="2789590"/>
            <a:chExt cx="2133437" cy="1720851"/>
          </a:xfrm>
          <a:solidFill>
            <a:schemeClr val="bg1"/>
          </a:solidFill>
        </p:grpSpPr>
        <p:sp>
          <p:nvSpPr>
            <p:cNvPr id="8" name="Freeform 14"/>
            <p:cNvSpPr/>
            <p:nvPr/>
          </p:nvSpPr>
          <p:spPr bwMode="auto">
            <a:xfrm>
              <a:off x="6173119" y="4019515"/>
              <a:ext cx="2133437" cy="490926"/>
            </a:xfrm>
            <a:custGeom>
              <a:avLst/>
              <a:gdLst>
                <a:gd name="T0" fmla="*/ 0 w 1634"/>
                <a:gd name="T1" fmla="*/ 376 h 376"/>
                <a:gd name="T2" fmla="*/ 204 w 1634"/>
                <a:gd name="T3" fmla="*/ 0 h 376"/>
                <a:gd name="T4" fmla="*/ 1428 w 1634"/>
                <a:gd name="T5" fmla="*/ 0 h 376"/>
                <a:gd name="T6" fmla="*/ 1634 w 1634"/>
                <a:gd name="T7" fmla="*/ 376 h 376"/>
                <a:gd name="T8" fmla="*/ 0 w 1634"/>
                <a:gd name="T9" fmla="*/ 376 h 376"/>
              </a:gdLst>
              <a:ahLst/>
              <a:cxnLst>
                <a:cxn ang="0">
                  <a:pos x="T0" y="T1"/>
                </a:cxn>
                <a:cxn ang="0">
                  <a:pos x="T2" y="T3"/>
                </a:cxn>
                <a:cxn ang="0">
                  <a:pos x="T4" y="T5"/>
                </a:cxn>
                <a:cxn ang="0">
                  <a:pos x="T6" y="T7"/>
                </a:cxn>
                <a:cxn ang="0">
                  <a:pos x="T8" y="T9"/>
                </a:cxn>
              </a:cxnLst>
              <a:rect l="0" t="0" r="r" b="b"/>
              <a:pathLst>
                <a:path w="1634" h="376">
                  <a:moveTo>
                    <a:pt x="0" y="376"/>
                  </a:moveTo>
                  <a:lnTo>
                    <a:pt x="204" y="0"/>
                  </a:lnTo>
                  <a:lnTo>
                    <a:pt x="1428" y="0"/>
                  </a:lnTo>
                  <a:lnTo>
                    <a:pt x="1634" y="376"/>
                  </a:lnTo>
                  <a:lnTo>
                    <a:pt x="0" y="376"/>
                  </a:lnTo>
                  <a:close/>
                </a:path>
              </a:pathLst>
            </a:custGeom>
            <a:grpFill/>
            <a:ln>
              <a:noFill/>
            </a:ln>
          </p:spPr>
          <p:txBody>
            <a:bodyPr vert="horz" wrap="square" lIns="91440" tIns="45720" rIns="91440" bIns="45720" numCol="1" anchor="t" anchorCtr="0" compatLnSpc="1"/>
            <a:lstStyle/>
            <a:p>
              <a:endParaRPr lang="zh-CN" altLang="en-US"/>
            </a:p>
          </p:txBody>
        </p:sp>
        <p:sp>
          <p:nvSpPr>
            <p:cNvPr id="9" name="Freeform 15"/>
            <p:cNvSpPr>
              <a:spLocks noEditPoints="1"/>
            </p:cNvSpPr>
            <p:nvPr/>
          </p:nvSpPr>
          <p:spPr bwMode="auto">
            <a:xfrm>
              <a:off x="6439472" y="2789590"/>
              <a:ext cx="1598119" cy="1107194"/>
            </a:xfrm>
            <a:custGeom>
              <a:avLst/>
              <a:gdLst>
                <a:gd name="T0" fmla="*/ 0 w 1224"/>
                <a:gd name="T1" fmla="*/ 0 h 848"/>
                <a:gd name="T2" fmla="*/ 0 w 1224"/>
                <a:gd name="T3" fmla="*/ 848 h 848"/>
                <a:gd name="T4" fmla="*/ 1224 w 1224"/>
                <a:gd name="T5" fmla="*/ 848 h 848"/>
                <a:gd name="T6" fmla="*/ 1224 w 1224"/>
                <a:gd name="T7" fmla="*/ 0 h 848"/>
                <a:gd name="T8" fmla="*/ 0 w 1224"/>
                <a:gd name="T9" fmla="*/ 0 h 848"/>
                <a:gd name="T10" fmla="*/ 0 w 1224"/>
                <a:gd name="T11" fmla="*/ 0 h 848"/>
                <a:gd name="T12" fmla="*/ 1122 w 1224"/>
                <a:gd name="T13" fmla="*/ 754 h 848"/>
                <a:gd name="T14" fmla="*/ 102 w 1224"/>
                <a:gd name="T15" fmla="*/ 754 h 848"/>
                <a:gd name="T16" fmla="*/ 102 w 1224"/>
                <a:gd name="T17" fmla="*/ 94 h 848"/>
                <a:gd name="T18" fmla="*/ 1122 w 1224"/>
                <a:gd name="T19" fmla="*/ 94 h 848"/>
                <a:gd name="T20" fmla="*/ 1122 w 1224"/>
                <a:gd name="T21" fmla="*/ 754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4" h="848">
                  <a:moveTo>
                    <a:pt x="0" y="0"/>
                  </a:moveTo>
                  <a:lnTo>
                    <a:pt x="0" y="848"/>
                  </a:lnTo>
                  <a:lnTo>
                    <a:pt x="1224" y="848"/>
                  </a:lnTo>
                  <a:lnTo>
                    <a:pt x="1224" y="0"/>
                  </a:lnTo>
                  <a:lnTo>
                    <a:pt x="0" y="0"/>
                  </a:lnTo>
                  <a:lnTo>
                    <a:pt x="0" y="0"/>
                  </a:lnTo>
                  <a:close/>
                  <a:moveTo>
                    <a:pt x="1122" y="754"/>
                  </a:moveTo>
                  <a:lnTo>
                    <a:pt x="102" y="754"/>
                  </a:lnTo>
                  <a:lnTo>
                    <a:pt x="102" y="94"/>
                  </a:lnTo>
                  <a:lnTo>
                    <a:pt x="1122" y="94"/>
                  </a:lnTo>
                  <a:lnTo>
                    <a:pt x="1122" y="754"/>
                  </a:lnTo>
                  <a:close/>
                </a:path>
              </a:pathLst>
            </a:custGeom>
            <a:grpFill/>
            <a:ln>
              <a:noFill/>
            </a:ln>
          </p:spPr>
          <p:txBody>
            <a:bodyPr vert="horz" wrap="square" lIns="91440" tIns="45720" rIns="91440" bIns="45720" numCol="1" anchor="t" anchorCtr="0" compatLnSpc="1"/>
            <a:lstStyle/>
            <a:p>
              <a:endParaRPr lang="zh-CN" altLang="en-US"/>
            </a:p>
          </p:txBody>
        </p:sp>
        <p:sp>
          <p:nvSpPr>
            <p:cNvPr id="10" name="Freeform 16"/>
            <p:cNvSpPr>
              <a:spLocks noEditPoints="1"/>
            </p:cNvSpPr>
            <p:nvPr/>
          </p:nvSpPr>
          <p:spPr bwMode="auto">
            <a:xfrm>
              <a:off x="7047906" y="3131671"/>
              <a:ext cx="381251" cy="378639"/>
            </a:xfrm>
            <a:custGeom>
              <a:avLst/>
              <a:gdLst>
                <a:gd name="T0" fmla="*/ 0 w 292"/>
                <a:gd name="T1" fmla="*/ 248 h 290"/>
                <a:gd name="T2" fmla="*/ 118 w 292"/>
                <a:gd name="T3" fmla="*/ 266 h 290"/>
                <a:gd name="T4" fmla="*/ 118 w 292"/>
                <a:gd name="T5" fmla="*/ 154 h 290"/>
                <a:gd name="T6" fmla="*/ 0 w 292"/>
                <a:gd name="T7" fmla="*/ 154 h 290"/>
                <a:gd name="T8" fmla="*/ 0 w 292"/>
                <a:gd name="T9" fmla="*/ 248 h 290"/>
                <a:gd name="T10" fmla="*/ 0 w 292"/>
                <a:gd name="T11" fmla="*/ 138 h 290"/>
                <a:gd name="T12" fmla="*/ 118 w 292"/>
                <a:gd name="T13" fmla="*/ 138 h 290"/>
                <a:gd name="T14" fmla="*/ 118 w 292"/>
                <a:gd name="T15" fmla="*/ 26 h 290"/>
                <a:gd name="T16" fmla="*/ 0 w 292"/>
                <a:gd name="T17" fmla="*/ 42 h 290"/>
                <a:gd name="T18" fmla="*/ 0 w 292"/>
                <a:gd name="T19" fmla="*/ 138 h 290"/>
                <a:gd name="T20" fmla="*/ 134 w 292"/>
                <a:gd name="T21" fmla="*/ 268 h 290"/>
                <a:gd name="T22" fmla="*/ 292 w 292"/>
                <a:gd name="T23" fmla="*/ 290 h 290"/>
                <a:gd name="T24" fmla="*/ 292 w 292"/>
                <a:gd name="T25" fmla="*/ 154 h 290"/>
                <a:gd name="T26" fmla="*/ 134 w 292"/>
                <a:gd name="T27" fmla="*/ 154 h 290"/>
                <a:gd name="T28" fmla="*/ 134 w 292"/>
                <a:gd name="T29" fmla="*/ 268 h 290"/>
                <a:gd name="T30" fmla="*/ 134 w 292"/>
                <a:gd name="T31" fmla="*/ 22 h 290"/>
                <a:gd name="T32" fmla="*/ 134 w 292"/>
                <a:gd name="T33" fmla="*/ 138 h 290"/>
                <a:gd name="T34" fmla="*/ 292 w 292"/>
                <a:gd name="T35" fmla="*/ 138 h 290"/>
                <a:gd name="T36" fmla="*/ 292 w 292"/>
                <a:gd name="T37" fmla="*/ 0 h 290"/>
                <a:gd name="T38" fmla="*/ 134 w 292"/>
                <a:gd name="T39" fmla="*/ 2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2" h="290">
                  <a:moveTo>
                    <a:pt x="0" y="248"/>
                  </a:moveTo>
                  <a:lnTo>
                    <a:pt x="118" y="266"/>
                  </a:lnTo>
                  <a:lnTo>
                    <a:pt x="118" y="154"/>
                  </a:lnTo>
                  <a:lnTo>
                    <a:pt x="0" y="154"/>
                  </a:lnTo>
                  <a:lnTo>
                    <a:pt x="0" y="248"/>
                  </a:lnTo>
                  <a:close/>
                  <a:moveTo>
                    <a:pt x="0" y="138"/>
                  </a:moveTo>
                  <a:lnTo>
                    <a:pt x="118" y="138"/>
                  </a:lnTo>
                  <a:lnTo>
                    <a:pt x="118" y="26"/>
                  </a:lnTo>
                  <a:lnTo>
                    <a:pt x="0" y="42"/>
                  </a:lnTo>
                  <a:lnTo>
                    <a:pt x="0" y="138"/>
                  </a:lnTo>
                  <a:close/>
                  <a:moveTo>
                    <a:pt x="134" y="268"/>
                  </a:moveTo>
                  <a:lnTo>
                    <a:pt x="292" y="290"/>
                  </a:lnTo>
                  <a:lnTo>
                    <a:pt x="292" y="154"/>
                  </a:lnTo>
                  <a:lnTo>
                    <a:pt x="134" y="154"/>
                  </a:lnTo>
                  <a:lnTo>
                    <a:pt x="134" y="268"/>
                  </a:lnTo>
                  <a:close/>
                  <a:moveTo>
                    <a:pt x="134" y="22"/>
                  </a:moveTo>
                  <a:lnTo>
                    <a:pt x="134" y="138"/>
                  </a:lnTo>
                  <a:lnTo>
                    <a:pt x="292" y="138"/>
                  </a:lnTo>
                  <a:lnTo>
                    <a:pt x="292" y="0"/>
                  </a:lnTo>
                  <a:lnTo>
                    <a:pt x="134" y="22"/>
                  </a:lnTo>
                  <a:close/>
                </a:path>
              </a:pathLst>
            </a:custGeom>
            <a:grpFill/>
            <a:ln>
              <a:noFill/>
            </a:ln>
          </p:spPr>
          <p:txBody>
            <a:bodyPr vert="horz" wrap="square" lIns="91440" tIns="45720" rIns="91440" bIns="45720" numCol="1" anchor="t" anchorCtr="0" compatLnSpc="1"/>
            <a:lstStyle/>
            <a:p>
              <a:endParaRPr lang="zh-CN" altLang="en-US"/>
            </a:p>
          </p:txBody>
        </p:sp>
      </p:grpSp>
      <p:sp>
        <p:nvSpPr>
          <p:cNvPr id="11" name="文本框 10"/>
          <p:cNvSpPr txBox="1"/>
          <p:nvPr/>
        </p:nvSpPr>
        <p:spPr>
          <a:xfrm>
            <a:off x="7950403" y="3222805"/>
            <a:ext cx="1817028"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点击此处添加标题</a:t>
            </a:r>
            <a:endParaRPr lang="zh-CN" altLang="en-US" sz="1600" b="1" dirty="0">
              <a:solidFill>
                <a:schemeClr val="bg1"/>
              </a:solidFill>
              <a:latin typeface="微软雅黑" pitchFamily="34" charset="-122"/>
              <a:ea typeface="微软雅黑" pitchFamily="34" charset="-122"/>
            </a:endParaRPr>
          </a:p>
        </p:txBody>
      </p:sp>
      <p:sp>
        <p:nvSpPr>
          <p:cNvPr id="12" name="TextBox 18"/>
          <p:cNvSpPr txBox="1"/>
          <p:nvPr/>
        </p:nvSpPr>
        <p:spPr>
          <a:xfrm>
            <a:off x="1871662" y="4148548"/>
            <a:ext cx="8320088" cy="1341521"/>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rPr>
              <a:t>、行距</a:t>
            </a: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等进行修改</a:t>
            </a:r>
            <a:r>
              <a:rPr lang="zh-CN" altLang="en-US" sz="1600" dirty="0" smtClean="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。标题数字等都可以通过点击和重新输入进行更改，顶部“开始”面板中可以对字体、字号、颜色、行距等进行修改。标题数字等都可以通过点击和重新输入进行更改</a:t>
            </a:r>
          </a:p>
        </p:txBody>
      </p:sp>
      <p:sp>
        <p:nvSpPr>
          <p:cNvPr id="14" name="矩形 13"/>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5" name="圆角矩形 14"/>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6</a:t>
            </a:r>
            <a:endParaRPr lang="zh-CN" altLang="en-US" sz="3600" dirty="0"/>
          </a:p>
        </p:txBody>
      </p:sp>
      <p:sp>
        <p:nvSpPr>
          <p:cNvPr id="16" name="矩形 15"/>
          <p:cNvSpPr/>
          <p:nvPr/>
        </p:nvSpPr>
        <p:spPr>
          <a:xfrm>
            <a:off x="3643382" y="310334"/>
            <a:ext cx="2298122"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FUTURE PROSPECT</a:t>
            </a:r>
            <a:endParaRPr lang="en-US" altLang="zh-CN" dirty="0">
              <a:solidFill>
                <a:schemeClr val="bg1"/>
              </a:solidFill>
              <a:latin typeface="微软雅黑" pitchFamily="34" charset="-122"/>
              <a:ea typeface="微软雅黑" pitchFamily="34" charset="-122"/>
            </a:endParaRPr>
          </a:p>
        </p:txBody>
      </p:sp>
      <p:sp>
        <p:nvSpPr>
          <p:cNvPr id="17" name="圆角矩形 16"/>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9" name="矩形 18"/>
          <p:cNvSpPr/>
          <p:nvPr/>
        </p:nvSpPr>
        <p:spPr>
          <a:xfrm>
            <a:off x="1016299" y="70487"/>
            <a:ext cx="1710725"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展望未来</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5" name="矩形 14"/>
          <p:cNvSpPr/>
          <p:nvPr/>
        </p:nvSpPr>
        <p:spPr>
          <a:xfrm>
            <a:off x="4633191" y="2637994"/>
            <a:ext cx="5277407" cy="1446550"/>
          </a:xfrm>
          <a:prstGeom prst="rect">
            <a:avLst/>
          </a:prstGeom>
        </p:spPr>
        <p:txBody>
          <a:bodyPr wrap="none">
            <a:spAutoFit/>
          </a:bodyPr>
          <a:lstStyle/>
          <a:p>
            <a:r>
              <a:rPr kumimoji="1" lang="zh-CN" altLang="en-US" sz="4400" b="1" dirty="0" smtClean="0">
                <a:solidFill>
                  <a:srgbClr val="157E9F"/>
                </a:solidFill>
                <a:latin typeface="方正清刻本悦宋简体" panose="02000000000000000000" pitchFamily="2" charset="-122"/>
                <a:ea typeface="方正清刻本悦宋简体" panose="02000000000000000000" pitchFamily="2" charset="-122"/>
              </a:rPr>
              <a:t>再次感谢导师的指导</a:t>
            </a:r>
            <a:endParaRPr kumimoji="1" lang="en-US" altLang="zh-CN" sz="4400" b="1" dirty="0" smtClean="0">
              <a:solidFill>
                <a:srgbClr val="157E9F"/>
              </a:solidFill>
              <a:latin typeface="方正清刻本悦宋简体" panose="02000000000000000000" pitchFamily="2" charset="-122"/>
              <a:ea typeface="方正清刻本悦宋简体" panose="02000000000000000000" pitchFamily="2" charset="-122"/>
            </a:endParaRPr>
          </a:p>
          <a:p>
            <a:r>
              <a:rPr kumimoji="1" lang="zh-CN" altLang="en-US" sz="4400" b="1" dirty="0" smtClean="0">
                <a:solidFill>
                  <a:srgbClr val="157E9F"/>
                </a:solidFill>
                <a:latin typeface="方正清刻本悦宋简体" panose="02000000000000000000" pitchFamily="2" charset="-122"/>
                <a:ea typeface="方正清刻本悦宋简体" panose="02000000000000000000" pitchFamily="2" charset="-122"/>
              </a:rPr>
              <a:t>感激大学给我的人生</a:t>
            </a:r>
            <a:endParaRPr kumimoji="1" lang="zh-CN" altLang="en-US" sz="44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4" name="矩形 13"/>
          <p:cNvSpPr/>
          <p:nvPr/>
        </p:nvSpPr>
        <p:spPr>
          <a:xfrm>
            <a:off x="4646145" y="4220859"/>
            <a:ext cx="2249334" cy="400110"/>
          </a:xfrm>
          <a:prstGeom prst="rect">
            <a:avLst/>
          </a:prstGeom>
        </p:spPr>
        <p:txBody>
          <a:bodyPr wrap="none">
            <a:spAutoFit/>
          </a:bodyPr>
          <a:lstStyle/>
          <a:p>
            <a:r>
              <a:rPr kumimoji="1" lang="zh-CN" altLang="en-US" sz="2000" b="1" dirty="0" smtClean="0">
                <a:solidFill>
                  <a:srgbClr val="157E9F"/>
                </a:solidFill>
                <a:latin typeface="方正清刻本悦宋简体" panose="02000000000000000000" pitchFamily="2" charset="-122"/>
                <a:ea typeface="方正清刻本悦宋简体" panose="02000000000000000000" pitchFamily="2" charset="-122"/>
              </a:rPr>
              <a:t>指导老师：吴老师</a:t>
            </a:r>
            <a:endParaRPr kumimoji="1" lang="zh-CN" altLang="en-US" sz="20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7982971" y="4189259"/>
            <a:ext cx="1733167" cy="400110"/>
          </a:xfrm>
          <a:prstGeom prst="rect">
            <a:avLst/>
          </a:prstGeom>
        </p:spPr>
        <p:txBody>
          <a:bodyPr wrap="none">
            <a:spAutoFit/>
          </a:bodyPr>
          <a:lstStyle/>
          <a:p>
            <a:r>
              <a:rPr kumimoji="1" lang="zh-CN" altLang="en-US" sz="2000" b="1" dirty="0" smtClean="0">
                <a:solidFill>
                  <a:srgbClr val="157E9F"/>
                </a:solidFill>
                <a:latin typeface="方正清刻本悦宋简体" panose="02000000000000000000" pitchFamily="2" charset="-122"/>
                <a:ea typeface="方正清刻本悦宋简体" panose="02000000000000000000" pitchFamily="2" charset="-122"/>
              </a:rPr>
              <a:t>学生：黄小伟</a:t>
            </a:r>
            <a:endParaRPr kumimoji="1" lang="zh-CN" altLang="en-US" sz="2000" b="1"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5" name="Group 4"/>
          <p:cNvGrpSpPr>
            <a:grpSpLocks noChangeAspect="1"/>
          </p:cNvGrpSpPr>
          <p:nvPr/>
        </p:nvGrpSpPr>
        <p:grpSpPr bwMode="auto">
          <a:xfrm>
            <a:off x="1951336" y="2451006"/>
            <a:ext cx="2151063" cy="2138363"/>
            <a:chOff x="2946" y="838"/>
            <a:chExt cx="1355" cy="1347"/>
          </a:xfrm>
          <a:solidFill>
            <a:srgbClr val="1BA0C9"/>
          </a:solidFill>
        </p:grpSpPr>
        <p:sp>
          <p:nvSpPr>
            <p:cNvPr id="8"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1" name="组合 1"/>
          <p:cNvGrpSpPr/>
          <p:nvPr/>
        </p:nvGrpSpPr>
        <p:grpSpPr bwMode="auto">
          <a:xfrm>
            <a:off x="10203209" y="-781973"/>
            <a:ext cx="2441455" cy="3223791"/>
            <a:chOff x="0" y="-1"/>
            <a:chExt cx="2175714" cy="2871210"/>
          </a:xfrm>
          <a:solidFill>
            <a:srgbClr val="157E9F"/>
          </a:solidFill>
        </p:grpSpPr>
        <p:sp>
          <p:nvSpPr>
            <p:cNvPr id="202" name="矩形 13"/>
            <p:cNvSpPr>
              <a:spLocks noChangeArrowheads="1"/>
            </p:cNvSpPr>
            <p:nvPr/>
          </p:nvSpPr>
          <p:spPr bwMode="auto">
            <a:xfrm rot="2727610">
              <a:off x="-391510" y="1232685"/>
              <a:ext cx="2871210" cy="405837"/>
            </a:xfrm>
            <a:prstGeom prst="rect">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endParaRPr lang="zh-CN" altLang="zh-CN" sz="1800">
                <a:solidFill>
                  <a:srgbClr val="2A2E37"/>
                </a:solidFill>
                <a:latin typeface="宋体" pitchFamily="2" charset="-122"/>
                <a:sym typeface="宋体" pitchFamily="2" charset="-122"/>
              </a:endParaRPr>
            </a:p>
          </p:txBody>
        </p:sp>
        <p:sp>
          <p:nvSpPr>
            <p:cNvPr id="203" name="TextBox 14"/>
            <p:cNvSpPr>
              <a:spLocks noChangeArrowheads="1"/>
            </p:cNvSpPr>
            <p:nvPr/>
          </p:nvSpPr>
          <p:spPr bwMode="auto">
            <a:xfrm rot="2748894">
              <a:off x="470328" y="1223644"/>
              <a:ext cx="1016798" cy="3291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1800" b="1" dirty="0">
                  <a:solidFill>
                    <a:schemeClr val="bg1"/>
                  </a:solidFill>
                  <a:latin typeface="微软雅黑" pitchFamily="34" charset="-122"/>
                  <a:ea typeface="微软雅黑" pitchFamily="34" charset="-122"/>
                  <a:sym typeface="微软雅黑" pitchFamily="34" charset="-122"/>
                </a:rPr>
                <a:t>2016·03</a:t>
              </a:r>
              <a:endParaRPr lang="zh-CN" altLang="en-US" sz="1800" b="1" dirty="0">
                <a:solidFill>
                  <a:schemeClr val="bg1"/>
                </a:solidFill>
                <a:latin typeface="微软雅黑" pitchFamily="34" charset="-122"/>
                <a:ea typeface="微软雅黑" pitchFamily="34" charset="-122"/>
                <a:sym typeface="微软雅黑" pitchFamily="34" charset="-122"/>
              </a:endParaRPr>
            </a:p>
          </p:txBody>
        </p:sp>
        <p:sp>
          <p:nvSpPr>
            <p:cNvPr id="204" name="直接连接符 15"/>
            <p:cNvSpPr>
              <a:spLocks noChangeShapeType="1"/>
            </p:cNvSpPr>
            <p:nvPr/>
          </p:nvSpPr>
          <p:spPr bwMode="auto">
            <a:xfrm>
              <a:off x="0" y="609418"/>
              <a:ext cx="2016224" cy="2016224"/>
            </a:xfrm>
            <a:prstGeom prst="line">
              <a:avLst/>
            </a:prstGeom>
            <a:grpFill/>
            <a:ln w="9525">
              <a:solidFill>
                <a:schemeClr val="bg1"/>
              </a:solidFill>
              <a:prstDash val="dash"/>
              <a:bevel/>
            </a:ln>
          </p:spPr>
          <p:txBody>
            <a:bodyPr/>
            <a:lstStyle/>
            <a:p>
              <a:endParaRPr lang="zh-CN" altLang="en-US"/>
            </a:p>
          </p:txBody>
        </p:sp>
        <p:sp>
          <p:nvSpPr>
            <p:cNvPr id="205" name="直接连接符 16"/>
            <p:cNvSpPr>
              <a:spLocks noChangeShapeType="1"/>
            </p:cNvSpPr>
            <p:nvPr/>
          </p:nvSpPr>
          <p:spPr bwMode="auto">
            <a:xfrm>
              <a:off x="159490" y="328427"/>
              <a:ext cx="2016224" cy="2016224"/>
            </a:xfrm>
            <a:prstGeom prst="line">
              <a:avLst/>
            </a:prstGeom>
            <a:grpFill/>
            <a:ln w="9525">
              <a:solidFill>
                <a:schemeClr val="bg1"/>
              </a:solidFill>
              <a:prstDash val="dash"/>
              <a:bevel/>
            </a:ln>
          </p:spPr>
          <p:txBody>
            <a:bodyPr/>
            <a:lstStyle/>
            <a:p>
              <a:endParaRPr lang="zh-CN" altLang="en-US"/>
            </a:p>
          </p:txBody>
        </p:sp>
      </p:grpSp>
      <p:cxnSp>
        <p:nvCxnSpPr>
          <p:cNvPr id="69" name="直接连接符 68"/>
          <p:cNvCxnSpPr/>
          <p:nvPr/>
        </p:nvCxnSpPr>
        <p:spPr>
          <a:xfrm>
            <a:off x="4725501" y="2592712"/>
            <a:ext cx="5185097" cy="0"/>
          </a:xfrm>
          <a:prstGeom prst="line">
            <a:avLst/>
          </a:prstGeom>
          <a:ln>
            <a:solidFill>
              <a:srgbClr val="157E9F"/>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4725501" y="4084188"/>
            <a:ext cx="5185097" cy="0"/>
          </a:xfrm>
          <a:prstGeom prst="line">
            <a:avLst/>
          </a:prstGeom>
          <a:ln>
            <a:solidFill>
              <a:srgbClr val="157E9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8" name="文本框 3"/>
          <p:cNvSpPr txBox="1">
            <a:spLocks noChangeArrowheads="1"/>
          </p:cNvSpPr>
          <p:nvPr/>
        </p:nvSpPr>
        <p:spPr bwMode="auto">
          <a:xfrm>
            <a:off x="397606" y="887413"/>
            <a:ext cx="1015663" cy="513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5400" dirty="0">
                <a:solidFill>
                  <a:srgbClr val="157E9F"/>
                </a:solidFill>
                <a:latin typeface="方正清刻本悦宋简体" panose="02000000000000000000" pitchFamily="2" charset="-122"/>
                <a:ea typeface="方正清刻本悦宋简体" panose="02000000000000000000" pitchFamily="2" charset="-122"/>
              </a:rPr>
              <a:t>备用</a:t>
            </a:r>
            <a:r>
              <a:rPr lang="zh-CN" altLang="en-US" sz="5400" dirty="0" smtClean="0">
                <a:solidFill>
                  <a:srgbClr val="157E9F"/>
                </a:solidFill>
                <a:latin typeface="方正清刻本悦宋简体" panose="02000000000000000000" pitchFamily="2" charset="-122"/>
                <a:ea typeface="方正清刻本悦宋简体" panose="02000000000000000000" pitchFamily="2" charset="-122"/>
              </a:rPr>
              <a:t>编辑</a:t>
            </a:r>
            <a:r>
              <a:rPr lang="zh-CN" altLang="en-US" sz="5400" dirty="0">
                <a:solidFill>
                  <a:srgbClr val="157E9F"/>
                </a:solidFill>
                <a:latin typeface="方正清刻本悦宋简体" panose="02000000000000000000" pitchFamily="2" charset="-122"/>
                <a:ea typeface="方正清刻本悦宋简体" panose="02000000000000000000" pitchFamily="2" charset="-122"/>
              </a:rPr>
              <a:t>图标</a:t>
            </a:r>
          </a:p>
        </p:txBody>
      </p:sp>
      <p:grpSp>
        <p:nvGrpSpPr>
          <p:cNvPr id="29" name="组合 28"/>
          <p:cNvGrpSpPr/>
          <p:nvPr/>
        </p:nvGrpSpPr>
        <p:grpSpPr>
          <a:xfrm>
            <a:off x="1918977" y="976540"/>
            <a:ext cx="364618" cy="366163"/>
            <a:chOff x="1184275" y="1184275"/>
            <a:chExt cx="374650" cy="376238"/>
          </a:xfrm>
          <a:solidFill>
            <a:srgbClr val="157E9F"/>
          </a:solidFill>
        </p:grpSpPr>
        <p:sp>
          <p:nvSpPr>
            <p:cNvPr id="30" name="Freeform 5"/>
            <p:cNvSpPr>
              <a:spLocks noEditPoints="1"/>
            </p:cNvSpPr>
            <p:nvPr/>
          </p:nvSpPr>
          <p:spPr bwMode="auto">
            <a:xfrm>
              <a:off x="1184275" y="1184275"/>
              <a:ext cx="374650" cy="200025"/>
            </a:xfrm>
            <a:custGeom>
              <a:avLst/>
              <a:gdLst>
                <a:gd name="T0" fmla="*/ 118 w 236"/>
                <a:gd name="T1" fmla="*/ 0 h 126"/>
                <a:gd name="T2" fmla="*/ 70 w 236"/>
                <a:gd name="T3" fmla="*/ 47 h 126"/>
                <a:gd name="T4" fmla="*/ 70 w 236"/>
                <a:gd name="T5" fmla="*/ 28 h 126"/>
                <a:gd name="T6" fmla="*/ 33 w 236"/>
                <a:gd name="T7" fmla="*/ 28 h 126"/>
                <a:gd name="T8" fmla="*/ 33 w 236"/>
                <a:gd name="T9" fmla="*/ 85 h 126"/>
                <a:gd name="T10" fmla="*/ 0 w 236"/>
                <a:gd name="T11" fmla="*/ 118 h 126"/>
                <a:gd name="T12" fmla="*/ 7 w 236"/>
                <a:gd name="T13" fmla="*/ 126 h 126"/>
                <a:gd name="T14" fmla="*/ 118 w 236"/>
                <a:gd name="T15" fmla="*/ 12 h 126"/>
                <a:gd name="T16" fmla="*/ 231 w 236"/>
                <a:gd name="T17" fmla="*/ 126 h 126"/>
                <a:gd name="T18" fmla="*/ 236 w 236"/>
                <a:gd name="T19" fmla="*/ 118 h 126"/>
                <a:gd name="T20" fmla="*/ 118 w 236"/>
                <a:gd name="T21" fmla="*/ 0 h 126"/>
                <a:gd name="T22" fmla="*/ 42 w 236"/>
                <a:gd name="T23" fmla="*/ 38 h 126"/>
                <a:gd name="T24" fmla="*/ 61 w 236"/>
                <a:gd name="T25" fmla="*/ 38 h 126"/>
                <a:gd name="T26" fmla="*/ 61 w 236"/>
                <a:gd name="T27" fmla="*/ 57 h 126"/>
                <a:gd name="T28" fmla="*/ 42 w 236"/>
                <a:gd name="T29" fmla="*/ 76 h 126"/>
                <a:gd name="T30" fmla="*/ 42 w 236"/>
                <a:gd name="T31" fmla="*/ 3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6" h="126">
                  <a:moveTo>
                    <a:pt x="118" y="0"/>
                  </a:moveTo>
                  <a:lnTo>
                    <a:pt x="70" y="47"/>
                  </a:lnTo>
                  <a:lnTo>
                    <a:pt x="70" y="28"/>
                  </a:lnTo>
                  <a:lnTo>
                    <a:pt x="33" y="28"/>
                  </a:lnTo>
                  <a:lnTo>
                    <a:pt x="33" y="85"/>
                  </a:lnTo>
                  <a:lnTo>
                    <a:pt x="0" y="118"/>
                  </a:lnTo>
                  <a:lnTo>
                    <a:pt x="7" y="126"/>
                  </a:lnTo>
                  <a:lnTo>
                    <a:pt x="118" y="12"/>
                  </a:lnTo>
                  <a:lnTo>
                    <a:pt x="231" y="126"/>
                  </a:lnTo>
                  <a:lnTo>
                    <a:pt x="236" y="118"/>
                  </a:lnTo>
                  <a:lnTo>
                    <a:pt x="118" y="0"/>
                  </a:lnTo>
                  <a:close/>
                  <a:moveTo>
                    <a:pt x="42" y="38"/>
                  </a:moveTo>
                  <a:lnTo>
                    <a:pt x="61" y="38"/>
                  </a:lnTo>
                  <a:lnTo>
                    <a:pt x="61" y="57"/>
                  </a:lnTo>
                  <a:lnTo>
                    <a:pt x="42" y="76"/>
                  </a:lnTo>
                  <a:lnTo>
                    <a:pt x="42"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31" name="Freeform 6"/>
            <p:cNvSpPr>
              <a:spLocks noEditPoints="1"/>
            </p:cNvSpPr>
            <p:nvPr/>
          </p:nvSpPr>
          <p:spPr bwMode="auto">
            <a:xfrm>
              <a:off x="1236663" y="1244600"/>
              <a:ext cx="269875" cy="315913"/>
            </a:xfrm>
            <a:custGeom>
              <a:avLst/>
              <a:gdLst>
                <a:gd name="T0" fmla="*/ 0 w 170"/>
                <a:gd name="T1" fmla="*/ 85 h 199"/>
                <a:gd name="T2" fmla="*/ 0 w 170"/>
                <a:gd name="T3" fmla="*/ 199 h 199"/>
                <a:gd name="T4" fmla="*/ 66 w 170"/>
                <a:gd name="T5" fmla="*/ 199 h 199"/>
                <a:gd name="T6" fmla="*/ 66 w 170"/>
                <a:gd name="T7" fmla="*/ 133 h 199"/>
                <a:gd name="T8" fmla="*/ 104 w 170"/>
                <a:gd name="T9" fmla="*/ 133 h 199"/>
                <a:gd name="T10" fmla="*/ 104 w 170"/>
                <a:gd name="T11" fmla="*/ 199 h 199"/>
                <a:gd name="T12" fmla="*/ 170 w 170"/>
                <a:gd name="T13" fmla="*/ 199 h 199"/>
                <a:gd name="T14" fmla="*/ 170 w 170"/>
                <a:gd name="T15" fmla="*/ 85 h 199"/>
                <a:gd name="T16" fmla="*/ 85 w 170"/>
                <a:gd name="T17" fmla="*/ 0 h 199"/>
                <a:gd name="T18" fmla="*/ 0 w 170"/>
                <a:gd name="T19" fmla="*/ 85 h 199"/>
                <a:gd name="T20" fmla="*/ 160 w 170"/>
                <a:gd name="T21" fmla="*/ 189 h 199"/>
                <a:gd name="T22" fmla="*/ 113 w 170"/>
                <a:gd name="T23" fmla="*/ 189 h 199"/>
                <a:gd name="T24" fmla="*/ 113 w 170"/>
                <a:gd name="T25" fmla="*/ 133 h 199"/>
                <a:gd name="T26" fmla="*/ 113 w 170"/>
                <a:gd name="T27" fmla="*/ 123 h 199"/>
                <a:gd name="T28" fmla="*/ 104 w 170"/>
                <a:gd name="T29" fmla="*/ 123 h 199"/>
                <a:gd name="T30" fmla="*/ 66 w 170"/>
                <a:gd name="T31" fmla="*/ 123 h 199"/>
                <a:gd name="T32" fmla="*/ 56 w 170"/>
                <a:gd name="T33" fmla="*/ 123 h 199"/>
                <a:gd name="T34" fmla="*/ 56 w 170"/>
                <a:gd name="T35" fmla="*/ 133 h 199"/>
                <a:gd name="T36" fmla="*/ 56 w 170"/>
                <a:gd name="T37" fmla="*/ 189 h 199"/>
                <a:gd name="T38" fmla="*/ 9 w 170"/>
                <a:gd name="T39" fmla="*/ 189 h 199"/>
                <a:gd name="T40" fmla="*/ 9 w 170"/>
                <a:gd name="T41" fmla="*/ 88 h 199"/>
                <a:gd name="T42" fmla="*/ 85 w 170"/>
                <a:gd name="T43" fmla="*/ 12 h 199"/>
                <a:gd name="T44" fmla="*/ 160 w 170"/>
                <a:gd name="T45" fmla="*/ 88 h 199"/>
                <a:gd name="T46" fmla="*/ 160 w 170"/>
                <a:gd name="T47" fmla="*/ 18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199">
                  <a:moveTo>
                    <a:pt x="0" y="85"/>
                  </a:moveTo>
                  <a:lnTo>
                    <a:pt x="0" y="199"/>
                  </a:lnTo>
                  <a:lnTo>
                    <a:pt x="66" y="199"/>
                  </a:lnTo>
                  <a:lnTo>
                    <a:pt x="66" y="133"/>
                  </a:lnTo>
                  <a:lnTo>
                    <a:pt x="104" y="133"/>
                  </a:lnTo>
                  <a:lnTo>
                    <a:pt x="104" y="199"/>
                  </a:lnTo>
                  <a:lnTo>
                    <a:pt x="170" y="199"/>
                  </a:lnTo>
                  <a:lnTo>
                    <a:pt x="170" y="85"/>
                  </a:lnTo>
                  <a:lnTo>
                    <a:pt x="85" y="0"/>
                  </a:lnTo>
                  <a:lnTo>
                    <a:pt x="0" y="85"/>
                  </a:lnTo>
                  <a:close/>
                  <a:moveTo>
                    <a:pt x="160" y="189"/>
                  </a:moveTo>
                  <a:lnTo>
                    <a:pt x="113" y="189"/>
                  </a:lnTo>
                  <a:lnTo>
                    <a:pt x="113" y="133"/>
                  </a:lnTo>
                  <a:lnTo>
                    <a:pt x="113" y="123"/>
                  </a:lnTo>
                  <a:lnTo>
                    <a:pt x="104" y="123"/>
                  </a:lnTo>
                  <a:lnTo>
                    <a:pt x="66" y="123"/>
                  </a:lnTo>
                  <a:lnTo>
                    <a:pt x="56" y="123"/>
                  </a:lnTo>
                  <a:lnTo>
                    <a:pt x="56" y="133"/>
                  </a:lnTo>
                  <a:lnTo>
                    <a:pt x="56" y="189"/>
                  </a:lnTo>
                  <a:lnTo>
                    <a:pt x="9" y="189"/>
                  </a:lnTo>
                  <a:lnTo>
                    <a:pt x="9" y="88"/>
                  </a:lnTo>
                  <a:lnTo>
                    <a:pt x="85" y="12"/>
                  </a:lnTo>
                  <a:lnTo>
                    <a:pt x="160" y="88"/>
                  </a:lnTo>
                  <a:lnTo>
                    <a:pt x="160"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32" name="Freeform 7"/>
          <p:cNvSpPr>
            <a:spLocks noEditPoints="1"/>
          </p:cNvSpPr>
          <p:nvPr/>
        </p:nvSpPr>
        <p:spPr bwMode="auto">
          <a:xfrm>
            <a:off x="3235849" y="984737"/>
            <a:ext cx="367247" cy="409217"/>
          </a:xfrm>
          <a:custGeom>
            <a:avLst/>
            <a:gdLst>
              <a:gd name="T0" fmla="*/ 276993 w 100"/>
              <a:gd name="T1" fmla="*/ 127206 h 112"/>
              <a:gd name="T2" fmla="*/ 218824 w 100"/>
              <a:gd name="T3" fmla="*/ 66368 h 112"/>
              <a:gd name="T4" fmla="*/ 185585 w 100"/>
              <a:gd name="T5" fmla="*/ 35949 h 112"/>
              <a:gd name="T6" fmla="*/ 160656 w 100"/>
              <a:gd name="T7" fmla="*/ 11061 h 112"/>
              <a:gd name="T8" fmla="*/ 155116 w 100"/>
              <a:gd name="T9" fmla="*/ 5531 h 112"/>
              <a:gd name="T10" fmla="*/ 138497 w 100"/>
              <a:gd name="T11" fmla="*/ 0 h 112"/>
              <a:gd name="T12" fmla="*/ 121877 w 100"/>
              <a:gd name="T13" fmla="*/ 5531 h 112"/>
              <a:gd name="T14" fmla="*/ 91408 w 100"/>
              <a:gd name="T15" fmla="*/ 35949 h 112"/>
              <a:gd name="T16" fmla="*/ 91408 w 100"/>
              <a:gd name="T17" fmla="*/ 35949 h 112"/>
              <a:gd name="T18" fmla="*/ 83098 w 100"/>
              <a:gd name="T19" fmla="*/ 44245 h 112"/>
              <a:gd name="T20" fmla="*/ 83098 w 100"/>
              <a:gd name="T21" fmla="*/ 44245 h 112"/>
              <a:gd name="T22" fmla="*/ 47089 w 100"/>
              <a:gd name="T23" fmla="*/ 80195 h 112"/>
              <a:gd name="T24" fmla="*/ 13850 w 100"/>
              <a:gd name="T25" fmla="*/ 113379 h 112"/>
              <a:gd name="T26" fmla="*/ 13850 w 100"/>
              <a:gd name="T27" fmla="*/ 113379 h 112"/>
              <a:gd name="T28" fmla="*/ 0 w 100"/>
              <a:gd name="T29" fmla="*/ 127206 h 112"/>
              <a:gd name="T30" fmla="*/ 0 w 100"/>
              <a:gd name="T31" fmla="*/ 132736 h 112"/>
              <a:gd name="T32" fmla="*/ 0 w 100"/>
              <a:gd name="T33" fmla="*/ 309718 h 112"/>
              <a:gd name="T34" fmla="*/ 276993 w 100"/>
              <a:gd name="T35" fmla="*/ 309718 h 112"/>
              <a:gd name="T36" fmla="*/ 276993 w 100"/>
              <a:gd name="T37" fmla="*/ 132736 h 112"/>
              <a:gd name="T38" fmla="*/ 276993 w 100"/>
              <a:gd name="T39" fmla="*/ 127206 h 112"/>
              <a:gd name="T40" fmla="*/ 19390 w 100"/>
              <a:gd name="T41" fmla="*/ 124440 h 112"/>
              <a:gd name="T42" fmla="*/ 130187 w 100"/>
              <a:gd name="T43" fmla="*/ 13827 h 112"/>
              <a:gd name="T44" fmla="*/ 149576 w 100"/>
              <a:gd name="T45" fmla="*/ 13827 h 112"/>
              <a:gd name="T46" fmla="*/ 265913 w 100"/>
              <a:gd name="T47" fmla="*/ 129971 h 112"/>
              <a:gd name="T48" fmla="*/ 185585 w 100"/>
              <a:gd name="T49" fmla="*/ 210166 h 112"/>
              <a:gd name="T50" fmla="*/ 160656 w 100"/>
              <a:gd name="T51" fmla="*/ 185278 h 112"/>
              <a:gd name="T52" fmla="*/ 155116 w 100"/>
              <a:gd name="T53" fmla="*/ 179747 h 112"/>
              <a:gd name="T54" fmla="*/ 138497 w 100"/>
              <a:gd name="T55" fmla="*/ 174216 h 112"/>
              <a:gd name="T56" fmla="*/ 121877 w 100"/>
              <a:gd name="T57" fmla="*/ 179747 h 112"/>
              <a:gd name="T58" fmla="*/ 91408 w 100"/>
              <a:gd name="T59" fmla="*/ 210166 h 112"/>
              <a:gd name="T60" fmla="*/ 13850 w 100"/>
              <a:gd name="T61" fmla="*/ 129971 h 112"/>
              <a:gd name="T62" fmla="*/ 19390 w 100"/>
              <a:gd name="T63" fmla="*/ 124440 h 112"/>
              <a:gd name="T64" fmla="*/ 85868 w 100"/>
              <a:gd name="T65" fmla="*/ 218462 h 112"/>
              <a:gd name="T66" fmla="*/ 83098 w 100"/>
              <a:gd name="T67" fmla="*/ 218462 h 112"/>
              <a:gd name="T68" fmla="*/ 83098 w 100"/>
              <a:gd name="T69" fmla="*/ 218462 h 112"/>
              <a:gd name="T70" fmla="*/ 11080 w 100"/>
              <a:gd name="T71" fmla="*/ 290361 h 112"/>
              <a:gd name="T72" fmla="*/ 11080 w 100"/>
              <a:gd name="T73" fmla="*/ 154859 h 112"/>
              <a:gd name="T74" fmla="*/ 11080 w 100"/>
              <a:gd name="T75" fmla="*/ 149328 h 112"/>
              <a:gd name="T76" fmla="*/ 11080 w 100"/>
              <a:gd name="T77" fmla="*/ 146563 h 112"/>
              <a:gd name="T78" fmla="*/ 11080 w 100"/>
              <a:gd name="T79" fmla="*/ 146563 h 112"/>
              <a:gd name="T80" fmla="*/ 85868 w 100"/>
              <a:gd name="T81" fmla="*/ 218462 h 112"/>
              <a:gd name="T82" fmla="*/ 19390 w 100"/>
              <a:gd name="T83" fmla="*/ 298657 h 112"/>
              <a:gd name="T84" fmla="*/ 27699 w 100"/>
              <a:gd name="T85" fmla="*/ 293126 h 112"/>
              <a:gd name="T86" fmla="*/ 27699 w 100"/>
              <a:gd name="T87" fmla="*/ 293126 h 112"/>
              <a:gd name="T88" fmla="*/ 130187 w 100"/>
              <a:gd name="T89" fmla="*/ 188043 h 112"/>
              <a:gd name="T90" fmla="*/ 149576 w 100"/>
              <a:gd name="T91" fmla="*/ 188043 h 112"/>
              <a:gd name="T92" fmla="*/ 249294 w 100"/>
              <a:gd name="T93" fmla="*/ 290361 h 112"/>
              <a:gd name="T94" fmla="*/ 249294 w 100"/>
              <a:gd name="T95" fmla="*/ 290361 h 112"/>
              <a:gd name="T96" fmla="*/ 254834 w 100"/>
              <a:gd name="T97" fmla="*/ 295891 h 112"/>
              <a:gd name="T98" fmla="*/ 257603 w 100"/>
              <a:gd name="T99" fmla="*/ 298657 h 112"/>
              <a:gd name="T100" fmla="*/ 19390 w 100"/>
              <a:gd name="T101" fmla="*/ 298657 h 112"/>
              <a:gd name="T102" fmla="*/ 265913 w 100"/>
              <a:gd name="T103" fmla="*/ 149328 h 112"/>
              <a:gd name="T104" fmla="*/ 265913 w 100"/>
              <a:gd name="T105" fmla="*/ 290361 h 112"/>
              <a:gd name="T106" fmla="*/ 193895 w 100"/>
              <a:gd name="T107" fmla="*/ 218462 h 112"/>
              <a:gd name="T108" fmla="*/ 193895 w 100"/>
              <a:gd name="T109" fmla="*/ 218462 h 112"/>
              <a:gd name="T110" fmla="*/ 193895 w 100"/>
              <a:gd name="T111" fmla="*/ 218462 h 112"/>
              <a:gd name="T112" fmla="*/ 265913 w 100"/>
              <a:gd name="T113" fmla="*/ 143798 h 112"/>
              <a:gd name="T114" fmla="*/ 265913 w 100"/>
              <a:gd name="T115" fmla="*/ 146563 h 112"/>
              <a:gd name="T116" fmla="*/ 265913 w 100"/>
              <a:gd name="T117" fmla="*/ 149328 h 1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0" h="112">
                <a:moveTo>
                  <a:pt x="100" y="46"/>
                </a:moveTo>
                <a:cubicBezTo>
                  <a:pt x="79" y="24"/>
                  <a:pt x="79" y="24"/>
                  <a:pt x="79" y="24"/>
                </a:cubicBezTo>
                <a:cubicBezTo>
                  <a:pt x="67" y="13"/>
                  <a:pt x="67" y="13"/>
                  <a:pt x="67" y="13"/>
                </a:cubicBezTo>
                <a:cubicBezTo>
                  <a:pt x="58" y="4"/>
                  <a:pt x="58" y="4"/>
                  <a:pt x="58" y="4"/>
                </a:cubicBezTo>
                <a:cubicBezTo>
                  <a:pt x="56" y="2"/>
                  <a:pt x="56" y="2"/>
                  <a:pt x="56" y="2"/>
                </a:cubicBezTo>
                <a:cubicBezTo>
                  <a:pt x="55" y="1"/>
                  <a:pt x="53" y="0"/>
                  <a:pt x="50" y="0"/>
                </a:cubicBezTo>
                <a:cubicBezTo>
                  <a:pt x="48" y="0"/>
                  <a:pt x="46" y="1"/>
                  <a:pt x="44" y="2"/>
                </a:cubicBezTo>
                <a:cubicBezTo>
                  <a:pt x="33" y="13"/>
                  <a:pt x="33" y="13"/>
                  <a:pt x="33" y="13"/>
                </a:cubicBezTo>
                <a:cubicBezTo>
                  <a:pt x="33" y="13"/>
                  <a:pt x="33" y="13"/>
                  <a:pt x="33" y="13"/>
                </a:cubicBezTo>
                <a:cubicBezTo>
                  <a:pt x="30" y="16"/>
                  <a:pt x="30" y="16"/>
                  <a:pt x="30" y="16"/>
                </a:cubicBezTo>
                <a:cubicBezTo>
                  <a:pt x="30" y="16"/>
                  <a:pt x="30" y="16"/>
                  <a:pt x="30" y="16"/>
                </a:cubicBezTo>
                <a:cubicBezTo>
                  <a:pt x="17" y="29"/>
                  <a:pt x="17" y="29"/>
                  <a:pt x="17" y="29"/>
                </a:cubicBezTo>
                <a:cubicBezTo>
                  <a:pt x="5" y="41"/>
                  <a:pt x="5" y="41"/>
                  <a:pt x="5" y="41"/>
                </a:cubicBezTo>
                <a:cubicBezTo>
                  <a:pt x="5" y="41"/>
                  <a:pt x="5" y="41"/>
                  <a:pt x="5" y="41"/>
                </a:cubicBezTo>
                <a:cubicBezTo>
                  <a:pt x="0" y="46"/>
                  <a:pt x="0" y="46"/>
                  <a:pt x="0" y="46"/>
                </a:cubicBezTo>
                <a:cubicBezTo>
                  <a:pt x="0" y="48"/>
                  <a:pt x="0" y="48"/>
                  <a:pt x="0" y="48"/>
                </a:cubicBezTo>
                <a:cubicBezTo>
                  <a:pt x="0" y="112"/>
                  <a:pt x="0" y="112"/>
                  <a:pt x="0" y="112"/>
                </a:cubicBezTo>
                <a:cubicBezTo>
                  <a:pt x="100" y="112"/>
                  <a:pt x="100" y="112"/>
                  <a:pt x="100" y="112"/>
                </a:cubicBezTo>
                <a:cubicBezTo>
                  <a:pt x="100" y="48"/>
                  <a:pt x="100" y="48"/>
                  <a:pt x="100" y="48"/>
                </a:cubicBezTo>
                <a:cubicBezTo>
                  <a:pt x="100" y="46"/>
                  <a:pt x="100" y="46"/>
                  <a:pt x="100" y="46"/>
                </a:cubicBezTo>
                <a:close/>
                <a:moveTo>
                  <a:pt x="7" y="45"/>
                </a:moveTo>
                <a:cubicBezTo>
                  <a:pt x="47" y="5"/>
                  <a:pt x="47" y="5"/>
                  <a:pt x="47" y="5"/>
                </a:cubicBezTo>
                <a:cubicBezTo>
                  <a:pt x="49" y="3"/>
                  <a:pt x="52" y="3"/>
                  <a:pt x="54" y="5"/>
                </a:cubicBezTo>
                <a:cubicBezTo>
                  <a:pt x="96" y="47"/>
                  <a:pt x="96" y="47"/>
                  <a:pt x="96" y="47"/>
                </a:cubicBezTo>
                <a:cubicBezTo>
                  <a:pt x="67" y="76"/>
                  <a:pt x="67" y="76"/>
                  <a:pt x="67" y="76"/>
                </a:cubicBezTo>
                <a:cubicBezTo>
                  <a:pt x="58" y="67"/>
                  <a:pt x="58" y="67"/>
                  <a:pt x="58" y="67"/>
                </a:cubicBezTo>
                <a:cubicBezTo>
                  <a:pt x="56" y="65"/>
                  <a:pt x="56" y="65"/>
                  <a:pt x="56" y="65"/>
                </a:cubicBezTo>
                <a:cubicBezTo>
                  <a:pt x="55" y="64"/>
                  <a:pt x="53" y="63"/>
                  <a:pt x="50" y="63"/>
                </a:cubicBezTo>
                <a:cubicBezTo>
                  <a:pt x="48" y="63"/>
                  <a:pt x="46" y="64"/>
                  <a:pt x="44" y="65"/>
                </a:cubicBezTo>
                <a:cubicBezTo>
                  <a:pt x="33" y="76"/>
                  <a:pt x="33" y="76"/>
                  <a:pt x="33" y="76"/>
                </a:cubicBezTo>
                <a:cubicBezTo>
                  <a:pt x="5" y="47"/>
                  <a:pt x="5" y="47"/>
                  <a:pt x="5" y="47"/>
                </a:cubicBezTo>
                <a:lnTo>
                  <a:pt x="7" y="45"/>
                </a:lnTo>
                <a:close/>
                <a:moveTo>
                  <a:pt x="31" y="79"/>
                </a:moveTo>
                <a:cubicBezTo>
                  <a:pt x="30" y="79"/>
                  <a:pt x="30" y="79"/>
                  <a:pt x="30" y="79"/>
                </a:cubicBezTo>
                <a:cubicBezTo>
                  <a:pt x="30" y="79"/>
                  <a:pt x="30" y="79"/>
                  <a:pt x="30" y="79"/>
                </a:cubicBezTo>
                <a:cubicBezTo>
                  <a:pt x="4" y="105"/>
                  <a:pt x="4" y="105"/>
                  <a:pt x="4" y="105"/>
                </a:cubicBezTo>
                <a:cubicBezTo>
                  <a:pt x="4" y="56"/>
                  <a:pt x="4" y="56"/>
                  <a:pt x="4" y="56"/>
                </a:cubicBezTo>
                <a:cubicBezTo>
                  <a:pt x="4" y="54"/>
                  <a:pt x="4" y="54"/>
                  <a:pt x="4" y="54"/>
                </a:cubicBezTo>
                <a:cubicBezTo>
                  <a:pt x="4" y="53"/>
                  <a:pt x="4" y="53"/>
                  <a:pt x="4" y="53"/>
                </a:cubicBezTo>
                <a:cubicBezTo>
                  <a:pt x="4" y="53"/>
                  <a:pt x="4" y="53"/>
                  <a:pt x="4" y="53"/>
                </a:cubicBezTo>
                <a:lnTo>
                  <a:pt x="31" y="79"/>
                </a:lnTo>
                <a:close/>
                <a:moveTo>
                  <a:pt x="7" y="108"/>
                </a:moveTo>
                <a:cubicBezTo>
                  <a:pt x="10" y="106"/>
                  <a:pt x="10" y="106"/>
                  <a:pt x="10" y="106"/>
                </a:cubicBezTo>
                <a:cubicBezTo>
                  <a:pt x="10" y="106"/>
                  <a:pt x="10" y="106"/>
                  <a:pt x="10" y="106"/>
                </a:cubicBezTo>
                <a:cubicBezTo>
                  <a:pt x="47" y="68"/>
                  <a:pt x="47" y="68"/>
                  <a:pt x="47" y="68"/>
                </a:cubicBezTo>
                <a:cubicBezTo>
                  <a:pt x="49" y="66"/>
                  <a:pt x="52" y="66"/>
                  <a:pt x="54" y="68"/>
                </a:cubicBezTo>
                <a:cubicBezTo>
                  <a:pt x="90" y="105"/>
                  <a:pt x="90" y="105"/>
                  <a:pt x="90" y="105"/>
                </a:cubicBezTo>
                <a:cubicBezTo>
                  <a:pt x="90" y="105"/>
                  <a:pt x="90" y="105"/>
                  <a:pt x="90" y="105"/>
                </a:cubicBezTo>
                <a:cubicBezTo>
                  <a:pt x="92" y="107"/>
                  <a:pt x="92" y="107"/>
                  <a:pt x="92" y="107"/>
                </a:cubicBezTo>
                <a:cubicBezTo>
                  <a:pt x="93" y="108"/>
                  <a:pt x="93" y="108"/>
                  <a:pt x="93" y="108"/>
                </a:cubicBezTo>
                <a:lnTo>
                  <a:pt x="7" y="108"/>
                </a:lnTo>
                <a:close/>
                <a:moveTo>
                  <a:pt x="96" y="54"/>
                </a:moveTo>
                <a:cubicBezTo>
                  <a:pt x="96" y="105"/>
                  <a:pt x="96" y="105"/>
                  <a:pt x="96" y="105"/>
                </a:cubicBezTo>
                <a:cubicBezTo>
                  <a:pt x="70" y="79"/>
                  <a:pt x="70" y="79"/>
                  <a:pt x="70" y="79"/>
                </a:cubicBezTo>
                <a:cubicBezTo>
                  <a:pt x="70" y="79"/>
                  <a:pt x="70" y="79"/>
                  <a:pt x="70" y="79"/>
                </a:cubicBezTo>
                <a:cubicBezTo>
                  <a:pt x="70" y="79"/>
                  <a:pt x="70" y="79"/>
                  <a:pt x="70" y="79"/>
                </a:cubicBezTo>
                <a:cubicBezTo>
                  <a:pt x="96" y="52"/>
                  <a:pt x="96" y="52"/>
                  <a:pt x="96" y="52"/>
                </a:cubicBezTo>
                <a:cubicBezTo>
                  <a:pt x="96" y="53"/>
                  <a:pt x="96" y="53"/>
                  <a:pt x="96" y="53"/>
                </a:cubicBezTo>
                <a:lnTo>
                  <a:pt x="96" y="54"/>
                </a:lnTo>
                <a:close/>
              </a:path>
            </a:pathLst>
          </a:custGeom>
          <a:solidFill>
            <a:srgbClr val="157E9F"/>
          </a:solidFill>
          <a:ln>
            <a:noFill/>
          </a:ln>
        </p:spPr>
        <p:txBody>
          <a:bodyPr/>
          <a:lstStyle/>
          <a:p>
            <a:endParaRPr lang="zh-CN" altLang="en-US"/>
          </a:p>
        </p:txBody>
      </p:sp>
      <p:grpSp>
        <p:nvGrpSpPr>
          <p:cNvPr id="33" name="组合 32"/>
          <p:cNvGrpSpPr/>
          <p:nvPr/>
        </p:nvGrpSpPr>
        <p:grpSpPr>
          <a:xfrm>
            <a:off x="4537735" y="984265"/>
            <a:ext cx="366163" cy="409423"/>
            <a:chOff x="3875088" y="1192213"/>
            <a:chExt cx="376238" cy="420688"/>
          </a:xfrm>
          <a:solidFill>
            <a:srgbClr val="157E9F"/>
          </a:solidFill>
        </p:grpSpPr>
        <p:sp>
          <p:nvSpPr>
            <p:cNvPr id="34" name="Freeform 8"/>
            <p:cNvSpPr>
              <a:spLocks noEditPoints="1"/>
            </p:cNvSpPr>
            <p:nvPr/>
          </p:nvSpPr>
          <p:spPr bwMode="auto">
            <a:xfrm>
              <a:off x="3875088" y="1192213"/>
              <a:ext cx="376238" cy="420688"/>
            </a:xfrm>
            <a:custGeom>
              <a:avLst/>
              <a:gdLst>
                <a:gd name="T0" fmla="*/ 80 w 100"/>
                <a:gd name="T1" fmla="*/ 26 h 112"/>
                <a:gd name="T2" fmla="*/ 66 w 100"/>
                <a:gd name="T3" fmla="*/ 12 h 112"/>
                <a:gd name="T4" fmla="*/ 58 w 100"/>
                <a:gd name="T5" fmla="*/ 4 h 112"/>
                <a:gd name="T6" fmla="*/ 50 w 100"/>
                <a:gd name="T7" fmla="*/ 0 h 112"/>
                <a:gd name="T8" fmla="*/ 35 w 100"/>
                <a:gd name="T9" fmla="*/ 12 h 112"/>
                <a:gd name="T10" fmla="*/ 20 w 100"/>
                <a:gd name="T11" fmla="*/ 26 h 112"/>
                <a:gd name="T12" fmla="*/ 6 w 100"/>
                <a:gd name="T13" fmla="*/ 41 h 112"/>
                <a:gd name="T14" fmla="*/ 0 w 100"/>
                <a:gd name="T15" fmla="*/ 46 h 112"/>
                <a:gd name="T16" fmla="*/ 0 w 100"/>
                <a:gd name="T17" fmla="*/ 112 h 112"/>
                <a:gd name="T18" fmla="*/ 100 w 100"/>
                <a:gd name="T19" fmla="*/ 48 h 112"/>
                <a:gd name="T20" fmla="*/ 96 w 100"/>
                <a:gd name="T21" fmla="*/ 47 h 112"/>
                <a:gd name="T22" fmla="*/ 80 w 100"/>
                <a:gd name="T23" fmla="*/ 32 h 112"/>
                <a:gd name="T24" fmla="*/ 47 w 100"/>
                <a:gd name="T25" fmla="*/ 5 h 112"/>
                <a:gd name="T26" fmla="*/ 60 w 100"/>
                <a:gd name="T27" fmla="*/ 12 h 112"/>
                <a:gd name="T28" fmla="*/ 47 w 100"/>
                <a:gd name="T29" fmla="*/ 5 h 112"/>
                <a:gd name="T30" fmla="*/ 76 w 100"/>
                <a:gd name="T31" fmla="*/ 28 h 112"/>
                <a:gd name="T32" fmla="*/ 67 w 100"/>
                <a:gd name="T33" fmla="*/ 76 h 112"/>
                <a:gd name="T34" fmla="*/ 57 w 100"/>
                <a:gd name="T35" fmla="*/ 65 h 112"/>
                <a:gd name="T36" fmla="*/ 44 w 100"/>
                <a:gd name="T37" fmla="*/ 65 h 112"/>
                <a:gd name="T38" fmla="*/ 24 w 100"/>
                <a:gd name="T39" fmla="*/ 67 h 112"/>
                <a:gd name="T40" fmla="*/ 64 w 100"/>
                <a:gd name="T41" fmla="*/ 16 h 112"/>
                <a:gd name="T42" fmla="*/ 20 w 100"/>
                <a:gd name="T43" fmla="*/ 32 h 112"/>
                <a:gd name="T44" fmla="*/ 5 w 100"/>
                <a:gd name="T45" fmla="*/ 47 h 112"/>
                <a:gd name="T46" fmla="*/ 4 w 100"/>
                <a:gd name="T47" fmla="*/ 56 h 112"/>
                <a:gd name="T48" fmla="*/ 4 w 100"/>
                <a:gd name="T49" fmla="*/ 53 h 112"/>
                <a:gd name="T50" fmla="*/ 31 w 100"/>
                <a:gd name="T51" fmla="*/ 79 h 112"/>
                <a:gd name="T52" fmla="*/ 30 w 100"/>
                <a:gd name="T53" fmla="*/ 79 h 112"/>
                <a:gd name="T54" fmla="*/ 4 w 100"/>
                <a:gd name="T55" fmla="*/ 56 h 112"/>
                <a:gd name="T56" fmla="*/ 10 w 100"/>
                <a:gd name="T57" fmla="*/ 106 h 112"/>
                <a:gd name="T58" fmla="*/ 47 w 100"/>
                <a:gd name="T59" fmla="*/ 68 h 112"/>
                <a:gd name="T60" fmla="*/ 90 w 100"/>
                <a:gd name="T61" fmla="*/ 105 h 112"/>
                <a:gd name="T62" fmla="*/ 92 w 100"/>
                <a:gd name="T63" fmla="*/ 107 h 112"/>
                <a:gd name="T64" fmla="*/ 8 w 100"/>
                <a:gd name="T65" fmla="*/ 108 h 112"/>
                <a:gd name="T66" fmla="*/ 96 w 100"/>
                <a:gd name="T67" fmla="*/ 54 h 112"/>
                <a:gd name="T68" fmla="*/ 71 w 100"/>
                <a:gd name="T69" fmla="*/ 79 h 112"/>
                <a:gd name="T70" fmla="*/ 70 w 100"/>
                <a:gd name="T71" fmla="*/ 79 h 112"/>
                <a:gd name="T72" fmla="*/ 96 w 100"/>
                <a:gd name="T73"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12">
                  <a:moveTo>
                    <a:pt x="100" y="46"/>
                  </a:moveTo>
                  <a:cubicBezTo>
                    <a:pt x="80" y="26"/>
                    <a:pt x="80" y="26"/>
                    <a:pt x="80" y="26"/>
                  </a:cubicBezTo>
                  <a:cubicBezTo>
                    <a:pt x="80" y="26"/>
                    <a:pt x="80" y="26"/>
                    <a:pt x="80" y="26"/>
                  </a:cubicBezTo>
                  <a:cubicBezTo>
                    <a:pt x="66" y="12"/>
                    <a:pt x="66" y="12"/>
                    <a:pt x="66" y="12"/>
                  </a:cubicBezTo>
                  <a:cubicBezTo>
                    <a:pt x="66" y="12"/>
                    <a:pt x="66" y="12"/>
                    <a:pt x="66" y="12"/>
                  </a:cubicBezTo>
                  <a:cubicBezTo>
                    <a:pt x="58" y="4"/>
                    <a:pt x="58" y="4"/>
                    <a:pt x="58" y="4"/>
                  </a:cubicBezTo>
                  <a:cubicBezTo>
                    <a:pt x="57" y="2"/>
                    <a:pt x="57" y="2"/>
                    <a:pt x="57" y="2"/>
                  </a:cubicBezTo>
                  <a:cubicBezTo>
                    <a:pt x="55" y="1"/>
                    <a:pt x="53" y="0"/>
                    <a:pt x="50" y="0"/>
                  </a:cubicBezTo>
                  <a:cubicBezTo>
                    <a:pt x="48" y="0"/>
                    <a:pt x="46" y="1"/>
                    <a:pt x="44" y="2"/>
                  </a:cubicBezTo>
                  <a:cubicBezTo>
                    <a:pt x="35" y="12"/>
                    <a:pt x="35" y="12"/>
                    <a:pt x="35" y="12"/>
                  </a:cubicBezTo>
                  <a:cubicBezTo>
                    <a:pt x="20" y="12"/>
                    <a:pt x="20" y="12"/>
                    <a:pt x="20" y="12"/>
                  </a:cubicBezTo>
                  <a:cubicBezTo>
                    <a:pt x="20" y="26"/>
                    <a:pt x="20" y="26"/>
                    <a:pt x="20" y="26"/>
                  </a:cubicBezTo>
                  <a:cubicBezTo>
                    <a:pt x="17" y="29"/>
                    <a:pt x="17" y="29"/>
                    <a:pt x="17" y="29"/>
                  </a:cubicBezTo>
                  <a:cubicBezTo>
                    <a:pt x="6" y="41"/>
                    <a:pt x="6" y="41"/>
                    <a:pt x="6" y="41"/>
                  </a:cubicBezTo>
                  <a:cubicBezTo>
                    <a:pt x="6" y="41"/>
                    <a:pt x="6" y="41"/>
                    <a:pt x="6" y="41"/>
                  </a:cubicBezTo>
                  <a:cubicBezTo>
                    <a:pt x="0" y="46"/>
                    <a:pt x="0" y="46"/>
                    <a:pt x="0" y="46"/>
                  </a:cubicBezTo>
                  <a:cubicBezTo>
                    <a:pt x="0" y="48"/>
                    <a:pt x="0" y="48"/>
                    <a:pt x="0" y="48"/>
                  </a:cubicBezTo>
                  <a:cubicBezTo>
                    <a:pt x="0" y="112"/>
                    <a:pt x="0" y="112"/>
                    <a:pt x="0" y="112"/>
                  </a:cubicBezTo>
                  <a:cubicBezTo>
                    <a:pt x="100" y="112"/>
                    <a:pt x="100" y="112"/>
                    <a:pt x="100" y="112"/>
                  </a:cubicBezTo>
                  <a:cubicBezTo>
                    <a:pt x="100" y="48"/>
                    <a:pt x="100" y="48"/>
                    <a:pt x="100" y="48"/>
                  </a:cubicBezTo>
                  <a:cubicBezTo>
                    <a:pt x="100" y="46"/>
                    <a:pt x="100" y="46"/>
                    <a:pt x="100" y="46"/>
                  </a:cubicBezTo>
                  <a:close/>
                  <a:moveTo>
                    <a:pt x="96" y="47"/>
                  </a:moveTo>
                  <a:cubicBezTo>
                    <a:pt x="80" y="63"/>
                    <a:pt x="80" y="63"/>
                    <a:pt x="80" y="63"/>
                  </a:cubicBezTo>
                  <a:cubicBezTo>
                    <a:pt x="80" y="32"/>
                    <a:pt x="80" y="32"/>
                    <a:pt x="80" y="32"/>
                  </a:cubicBezTo>
                  <a:lnTo>
                    <a:pt x="96" y="47"/>
                  </a:lnTo>
                  <a:close/>
                  <a:moveTo>
                    <a:pt x="47" y="5"/>
                  </a:moveTo>
                  <a:cubicBezTo>
                    <a:pt x="49" y="3"/>
                    <a:pt x="52" y="3"/>
                    <a:pt x="54" y="5"/>
                  </a:cubicBezTo>
                  <a:cubicBezTo>
                    <a:pt x="60" y="12"/>
                    <a:pt x="60" y="12"/>
                    <a:pt x="60" y="12"/>
                  </a:cubicBezTo>
                  <a:cubicBezTo>
                    <a:pt x="41" y="12"/>
                    <a:pt x="41" y="12"/>
                    <a:pt x="41" y="12"/>
                  </a:cubicBezTo>
                  <a:lnTo>
                    <a:pt x="47" y="5"/>
                  </a:lnTo>
                  <a:close/>
                  <a:moveTo>
                    <a:pt x="64" y="16"/>
                  </a:moveTo>
                  <a:cubicBezTo>
                    <a:pt x="76" y="28"/>
                    <a:pt x="76" y="28"/>
                    <a:pt x="76" y="28"/>
                  </a:cubicBezTo>
                  <a:cubicBezTo>
                    <a:pt x="76" y="67"/>
                    <a:pt x="76" y="67"/>
                    <a:pt x="76" y="67"/>
                  </a:cubicBezTo>
                  <a:cubicBezTo>
                    <a:pt x="67" y="76"/>
                    <a:pt x="67" y="76"/>
                    <a:pt x="67" y="76"/>
                  </a:cubicBezTo>
                  <a:cubicBezTo>
                    <a:pt x="58" y="67"/>
                    <a:pt x="58" y="67"/>
                    <a:pt x="58" y="67"/>
                  </a:cubicBezTo>
                  <a:cubicBezTo>
                    <a:pt x="57" y="65"/>
                    <a:pt x="57" y="65"/>
                    <a:pt x="57" y="65"/>
                  </a:cubicBezTo>
                  <a:cubicBezTo>
                    <a:pt x="55" y="64"/>
                    <a:pt x="53" y="63"/>
                    <a:pt x="50" y="63"/>
                  </a:cubicBezTo>
                  <a:cubicBezTo>
                    <a:pt x="48" y="63"/>
                    <a:pt x="46" y="64"/>
                    <a:pt x="44" y="65"/>
                  </a:cubicBezTo>
                  <a:cubicBezTo>
                    <a:pt x="34" y="76"/>
                    <a:pt x="34" y="76"/>
                    <a:pt x="34" y="76"/>
                  </a:cubicBezTo>
                  <a:cubicBezTo>
                    <a:pt x="24" y="67"/>
                    <a:pt x="24" y="67"/>
                    <a:pt x="24" y="67"/>
                  </a:cubicBezTo>
                  <a:cubicBezTo>
                    <a:pt x="24" y="16"/>
                    <a:pt x="24" y="16"/>
                    <a:pt x="24" y="16"/>
                  </a:cubicBezTo>
                  <a:lnTo>
                    <a:pt x="64" y="16"/>
                  </a:lnTo>
                  <a:close/>
                  <a:moveTo>
                    <a:pt x="7" y="45"/>
                  </a:moveTo>
                  <a:cubicBezTo>
                    <a:pt x="20" y="32"/>
                    <a:pt x="20" y="32"/>
                    <a:pt x="20" y="32"/>
                  </a:cubicBezTo>
                  <a:cubicBezTo>
                    <a:pt x="20" y="63"/>
                    <a:pt x="20" y="63"/>
                    <a:pt x="20" y="63"/>
                  </a:cubicBezTo>
                  <a:cubicBezTo>
                    <a:pt x="5" y="47"/>
                    <a:pt x="5" y="47"/>
                    <a:pt x="5" y="47"/>
                  </a:cubicBezTo>
                  <a:lnTo>
                    <a:pt x="7" y="45"/>
                  </a:lnTo>
                  <a:close/>
                  <a:moveTo>
                    <a:pt x="4" y="56"/>
                  </a:moveTo>
                  <a:cubicBezTo>
                    <a:pt x="4" y="54"/>
                    <a:pt x="4" y="54"/>
                    <a:pt x="4" y="54"/>
                  </a:cubicBezTo>
                  <a:cubicBezTo>
                    <a:pt x="4" y="53"/>
                    <a:pt x="4" y="53"/>
                    <a:pt x="4" y="53"/>
                  </a:cubicBezTo>
                  <a:cubicBezTo>
                    <a:pt x="4" y="53"/>
                    <a:pt x="4" y="53"/>
                    <a:pt x="4" y="53"/>
                  </a:cubicBezTo>
                  <a:cubicBezTo>
                    <a:pt x="31" y="79"/>
                    <a:pt x="31" y="79"/>
                    <a:pt x="31" y="79"/>
                  </a:cubicBezTo>
                  <a:cubicBezTo>
                    <a:pt x="30" y="79"/>
                    <a:pt x="30" y="79"/>
                    <a:pt x="30" y="79"/>
                  </a:cubicBezTo>
                  <a:cubicBezTo>
                    <a:pt x="30" y="79"/>
                    <a:pt x="30" y="79"/>
                    <a:pt x="30" y="79"/>
                  </a:cubicBezTo>
                  <a:cubicBezTo>
                    <a:pt x="4" y="105"/>
                    <a:pt x="4" y="105"/>
                    <a:pt x="4" y="105"/>
                  </a:cubicBezTo>
                  <a:lnTo>
                    <a:pt x="4" y="56"/>
                  </a:lnTo>
                  <a:close/>
                  <a:moveTo>
                    <a:pt x="8" y="108"/>
                  </a:moveTo>
                  <a:cubicBezTo>
                    <a:pt x="10" y="106"/>
                    <a:pt x="10" y="106"/>
                    <a:pt x="10" y="106"/>
                  </a:cubicBezTo>
                  <a:cubicBezTo>
                    <a:pt x="10" y="106"/>
                    <a:pt x="10" y="106"/>
                    <a:pt x="10" y="106"/>
                  </a:cubicBezTo>
                  <a:cubicBezTo>
                    <a:pt x="47" y="68"/>
                    <a:pt x="47" y="68"/>
                    <a:pt x="47" y="68"/>
                  </a:cubicBezTo>
                  <a:cubicBezTo>
                    <a:pt x="49" y="66"/>
                    <a:pt x="52" y="66"/>
                    <a:pt x="54" y="68"/>
                  </a:cubicBezTo>
                  <a:cubicBezTo>
                    <a:pt x="90" y="105"/>
                    <a:pt x="90" y="105"/>
                    <a:pt x="90" y="105"/>
                  </a:cubicBezTo>
                  <a:cubicBezTo>
                    <a:pt x="90" y="105"/>
                    <a:pt x="90" y="105"/>
                    <a:pt x="90" y="105"/>
                  </a:cubicBezTo>
                  <a:cubicBezTo>
                    <a:pt x="92" y="107"/>
                    <a:pt x="92" y="107"/>
                    <a:pt x="92" y="107"/>
                  </a:cubicBezTo>
                  <a:cubicBezTo>
                    <a:pt x="93" y="108"/>
                    <a:pt x="93" y="108"/>
                    <a:pt x="93" y="108"/>
                  </a:cubicBezTo>
                  <a:lnTo>
                    <a:pt x="8" y="108"/>
                  </a:lnTo>
                  <a:close/>
                  <a:moveTo>
                    <a:pt x="96" y="53"/>
                  </a:moveTo>
                  <a:cubicBezTo>
                    <a:pt x="96" y="54"/>
                    <a:pt x="96" y="54"/>
                    <a:pt x="96" y="54"/>
                  </a:cubicBezTo>
                  <a:cubicBezTo>
                    <a:pt x="96" y="105"/>
                    <a:pt x="96" y="105"/>
                    <a:pt x="96" y="105"/>
                  </a:cubicBezTo>
                  <a:cubicBezTo>
                    <a:pt x="71" y="79"/>
                    <a:pt x="71" y="79"/>
                    <a:pt x="71" y="79"/>
                  </a:cubicBezTo>
                  <a:cubicBezTo>
                    <a:pt x="71" y="79"/>
                    <a:pt x="71" y="79"/>
                    <a:pt x="71" y="79"/>
                  </a:cubicBezTo>
                  <a:cubicBezTo>
                    <a:pt x="70" y="79"/>
                    <a:pt x="70" y="79"/>
                    <a:pt x="70" y="79"/>
                  </a:cubicBezTo>
                  <a:cubicBezTo>
                    <a:pt x="96" y="52"/>
                    <a:pt x="96" y="52"/>
                    <a:pt x="96" y="52"/>
                  </a:cubicBezTo>
                  <a:lnTo>
                    <a:pt x="96"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35" name="Rectangle 9"/>
            <p:cNvSpPr>
              <a:spLocks noChangeArrowheads="1"/>
            </p:cNvSpPr>
            <p:nvPr/>
          </p:nvSpPr>
          <p:spPr bwMode="auto">
            <a:xfrm>
              <a:off x="4010025" y="1296988"/>
              <a:ext cx="10636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36" name="Rectangle 10"/>
            <p:cNvSpPr>
              <a:spLocks noChangeArrowheads="1"/>
            </p:cNvSpPr>
            <p:nvPr/>
          </p:nvSpPr>
          <p:spPr bwMode="auto">
            <a:xfrm>
              <a:off x="4010025" y="1387475"/>
              <a:ext cx="10636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37" name="Rectangle 11"/>
            <p:cNvSpPr>
              <a:spLocks noChangeArrowheads="1"/>
            </p:cNvSpPr>
            <p:nvPr/>
          </p:nvSpPr>
          <p:spPr bwMode="auto">
            <a:xfrm>
              <a:off x="4010025" y="1343025"/>
              <a:ext cx="762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grpSp>
        <p:nvGrpSpPr>
          <p:cNvPr id="38" name="组合 37"/>
          <p:cNvGrpSpPr/>
          <p:nvPr/>
        </p:nvGrpSpPr>
        <p:grpSpPr>
          <a:xfrm>
            <a:off x="5905050" y="1013620"/>
            <a:ext cx="276554" cy="350712"/>
            <a:chOff x="5280025" y="1222375"/>
            <a:chExt cx="284163" cy="360363"/>
          </a:xfrm>
          <a:solidFill>
            <a:srgbClr val="157E9F"/>
          </a:solidFill>
        </p:grpSpPr>
        <p:sp>
          <p:nvSpPr>
            <p:cNvPr id="39" name="Freeform 12"/>
            <p:cNvSpPr>
              <a:spLocks noEditPoints="1"/>
            </p:cNvSpPr>
            <p:nvPr/>
          </p:nvSpPr>
          <p:spPr bwMode="auto">
            <a:xfrm>
              <a:off x="5280025" y="1222375"/>
              <a:ext cx="284163" cy="360363"/>
            </a:xfrm>
            <a:custGeom>
              <a:avLst/>
              <a:gdLst>
                <a:gd name="T0" fmla="*/ 0 w 179"/>
                <a:gd name="T1" fmla="*/ 0 h 227"/>
                <a:gd name="T2" fmla="*/ 0 w 179"/>
                <a:gd name="T3" fmla="*/ 227 h 227"/>
                <a:gd name="T4" fmla="*/ 90 w 179"/>
                <a:gd name="T5" fmla="*/ 161 h 227"/>
                <a:gd name="T6" fmla="*/ 179 w 179"/>
                <a:gd name="T7" fmla="*/ 227 h 227"/>
                <a:gd name="T8" fmla="*/ 179 w 179"/>
                <a:gd name="T9" fmla="*/ 0 h 227"/>
                <a:gd name="T10" fmla="*/ 0 w 179"/>
                <a:gd name="T11" fmla="*/ 0 h 227"/>
                <a:gd name="T12" fmla="*/ 170 w 179"/>
                <a:gd name="T13" fmla="*/ 208 h 227"/>
                <a:gd name="T14" fmla="*/ 94 w 179"/>
                <a:gd name="T15" fmla="*/ 154 h 227"/>
                <a:gd name="T16" fmla="*/ 90 w 179"/>
                <a:gd name="T17" fmla="*/ 149 h 227"/>
                <a:gd name="T18" fmla="*/ 82 w 179"/>
                <a:gd name="T19" fmla="*/ 154 h 227"/>
                <a:gd name="T20" fmla="*/ 9 w 179"/>
                <a:gd name="T21" fmla="*/ 208 h 227"/>
                <a:gd name="T22" fmla="*/ 9 w 179"/>
                <a:gd name="T23" fmla="*/ 9 h 227"/>
                <a:gd name="T24" fmla="*/ 170 w 179"/>
                <a:gd name="T25" fmla="*/ 9 h 227"/>
                <a:gd name="T26" fmla="*/ 170 w 179"/>
                <a:gd name="T2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9" h="227">
                  <a:moveTo>
                    <a:pt x="0" y="0"/>
                  </a:moveTo>
                  <a:lnTo>
                    <a:pt x="0" y="227"/>
                  </a:lnTo>
                  <a:lnTo>
                    <a:pt x="90" y="161"/>
                  </a:lnTo>
                  <a:lnTo>
                    <a:pt x="179" y="227"/>
                  </a:lnTo>
                  <a:lnTo>
                    <a:pt x="179" y="0"/>
                  </a:lnTo>
                  <a:lnTo>
                    <a:pt x="0" y="0"/>
                  </a:lnTo>
                  <a:close/>
                  <a:moveTo>
                    <a:pt x="170" y="208"/>
                  </a:moveTo>
                  <a:lnTo>
                    <a:pt x="94" y="154"/>
                  </a:lnTo>
                  <a:lnTo>
                    <a:pt x="90" y="149"/>
                  </a:lnTo>
                  <a:lnTo>
                    <a:pt x="82" y="154"/>
                  </a:lnTo>
                  <a:lnTo>
                    <a:pt x="9" y="208"/>
                  </a:lnTo>
                  <a:lnTo>
                    <a:pt x="9" y="9"/>
                  </a:lnTo>
                  <a:lnTo>
                    <a:pt x="170" y="9"/>
                  </a:lnTo>
                  <a:lnTo>
                    <a:pt x="170" y="2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40" name="Rectangle 13"/>
            <p:cNvSpPr>
              <a:spLocks noChangeArrowheads="1"/>
            </p:cNvSpPr>
            <p:nvPr/>
          </p:nvSpPr>
          <p:spPr bwMode="auto">
            <a:xfrm>
              <a:off x="5354638" y="1312863"/>
              <a:ext cx="1349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41" name="Rectangle 14"/>
            <p:cNvSpPr>
              <a:spLocks noChangeArrowheads="1"/>
            </p:cNvSpPr>
            <p:nvPr/>
          </p:nvSpPr>
          <p:spPr bwMode="auto">
            <a:xfrm>
              <a:off x="5354638" y="1371600"/>
              <a:ext cx="13493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sp>
        <p:nvSpPr>
          <p:cNvPr id="42" name="Freeform 15"/>
          <p:cNvSpPr>
            <a:spLocks noEditPoints="1"/>
          </p:cNvSpPr>
          <p:nvPr/>
        </p:nvSpPr>
        <p:spPr bwMode="auto">
          <a:xfrm>
            <a:off x="7183224" y="1003623"/>
            <a:ext cx="365148" cy="352557"/>
          </a:xfrm>
          <a:custGeom>
            <a:avLst/>
            <a:gdLst>
              <a:gd name="T0" fmla="*/ 210374 w 237"/>
              <a:gd name="T1" fmla="*/ 2337 h 229"/>
              <a:gd name="T2" fmla="*/ 210374 w 237"/>
              <a:gd name="T3" fmla="*/ 2337 h 229"/>
              <a:gd name="T4" fmla="*/ 204531 w 237"/>
              <a:gd name="T5" fmla="*/ 0 h 229"/>
              <a:gd name="T6" fmla="*/ 199856 w 237"/>
              <a:gd name="T7" fmla="*/ 2337 h 229"/>
              <a:gd name="T8" fmla="*/ 199856 w 237"/>
              <a:gd name="T9" fmla="*/ 2337 h 229"/>
              <a:gd name="T10" fmla="*/ 139081 w 237"/>
              <a:gd name="T11" fmla="*/ 32725 h 229"/>
              <a:gd name="T12" fmla="*/ 78306 w 237"/>
              <a:gd name="T13" fmla="*/ 4675 h 229"/>
              <a:gd name="T14" fmla="*/ 78306 w 237"/>
              <a:gd name="T15" fmla="*/ 2337 h 229"/>
              <a:gd name="T16" fmla="*/ 72462 w 237"/>
              <a:gd name="T17" fmla="*/ 0 h 229"/>
              <a:gd name="T18" fmla="*/ 66619 w 237"/>
              <a:gd name="T19" fmla="*/ 2337 h 229"/>
              <a:gd name="T20" fmla="*/ 66619 w 237"/>
              <a:gd name="T21" fmla="*/ 2337 h 229"/>
              <a:gd name="T22" fmla="*/ 0 w 237"/>
              <a:gd name="T23" fmla="*/ 35062 h 229"/>
              <a:gd name="T24" fmla="*/ 0 w 237"/>
              <a:gd name="T25" fmla="*/ 267643 h 229"/>
              <a:gd name="T26" fmla="*/ 72462 w 237"/>
              <a:gd name="T27" fmla="*/ 232581 h 229"/>
              <a:gd name="T28" fmla="*/ 130900 w 237"/>
              <a:gd name="T29" fmla="*/ 262968 h 229"/>
              <a:gd name="T30" fmla="*/ 133237 w 237"/>
              <a:gd name="T31" fmla="*/ 262968 h 229"/>
              <a:gd name="T32" fmla="*/ 139081 w 237"/>
              <a:gd name="T33" fmla="*/ 265306 h 229"/>
              <a:gd name="T34" fmla="*/ 143756 w 237"/>
              <a:gd name="T35" fmla="*/ 262968 h 229"/>
              <a:gd name="T36" fmla="*/ 147262 w 237"/>
              <a:gd name="T37" fmla="*/ 262968 h 229"/>
              <a:gd name="T38" fmla="*/ 204531 w 237"/>
              <a:gd name="T39" fmla="*/ 232581 h 229"/>
              <a:gd name="T40" fmla="*/ 276993 w 237"/>
              <a:gd name="T41" fmla="*/ 267643 h 229"/>
              <a:gd name="T42" fmla="*/ 276993 w 237"/>
              <a:gd name="T43" fmla="*/ 35062 h 229"/>
              <a:gd name="T44" fmla="*/ 210374 w 237"/>
              <a:gd name="T45" fmla="*/ 2337 h 229"/>
              <a:gd name="T46" fmla="*/ 66619 w 237"/>
              <a:gd name="T47" fmla="*/ 223231 h 229"/>
              <a:gd name="T48" fmla="*/ 11687 w 237"/>
              <a:gd name="T49" fmla="*/ 251281 h 229"/>
              <a:gd name="T50" fmla="*/ 11687 w 237"/>
              <a:gd name="T51" fmla="*/ 44412 h 229"/>
              <a:gd name="T52" fmla="*/ 66619 w 237"/>
              <a:gd name="T53" fmla="*/ 16362 h 229"/>
              <a:gd name="T54" fmla="*/ 66619 w 237"/>
              <a:gd name="T55" fmla="*/ 223231 h 229"/>
              <a:gd name="T56" fmla="*/ 133237 w 237"/>
              <a:gd name="T57" fmla="*/ 251281 h 229"/>
              <a:gd name="T58" fmla="*/ 78306 w 237"/>
              <a:gd name="T59" fmla="*/ 223231 h 229"/>
              <a:gd name="T60" fmla="*/ 78306 w 237"/>
              <a:gd name="T61" fmla="*/ 16362 h 229"/>
              <a:gd name="T62" fmla="*/ 133237 w 237"/>
              <a:gd name="T63" fmla="*/ 44412 h 229"/>
              <a:gd name="T64" fmla="*/ 133237 w 237"/>
              <a:gd name="T65" fmla="*/ 251281 h 229"/>
              <a:gd name="T66" fmla="*/ 199856 w 237"/>
              <a:gd name="T67" fmla="*/ 223231 h 229"/>
              <a:gd name="T68" fmla="*/ 143756 w 237"/>
              <a:gd name="T69" fmla="*/ 251281 h 229"/>
              <a:gd name="T70" fmla="*/ 143756 w 237"/>
              <a:gd name="T71" fmla="*/ 44412 h 229"/>
              <a:gd name="T72" fmla="*/ 199856 w 237"/>
              <a:gd name="T73" fmla="*/ 16362 h 229"/>
              <a:gd name="T74" fmla="*/ 199856 w 237"/>
              <a:gd name="T75" fmla="*/ 223231 h 229"/>
              <a:gd name="T76" fmla="*/ 265306 w 237"/>
              <a:gd name="T77" fmla="*/ 251281 h 229"/>
              <a:gd name="T78" fmla="*/ 210374 w 237"/>
              <a:gd name="T79" fmla="*/ 223231 h 229"/>
              <a:gd name="T80" fmla="*/ 210374 w 237"/>
              <a:gd name="T81" fmla="*/ 16362 h 229"/>
              <a:gd name="T82" fmla="*/ 265306 w 237"/>
              <a:gd name="T83" fmla="*/ 44412 h 229"/>
              <a:gd name="T84" fmla="*/ 265306 w 237"/>
              <a:gd name="T85" fmla="*/ 251281 h 2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37" h="229">
                <a:moveTo>
                  <a:pt x="180" y="2"/>
                </a:moveTo>
                <a:lnTo>
                  <a:pt x="180" y="2"/>
                </a:lnTo>
                <a:lnTo>
                  <a:pt x="175" y="0"/>
                </a:lnTo>
                <a:lnTo>
                  <a:pt x="171" y="2"/>
                </a:lnTo>
                <a:lnTo>
                  <a:pt x="119" y="28"/>
                </a:lnTo>
                <a:lnTo>
                  <a:pt x="67" y="4"/>
                </a:lnTo>
                <a:lnTo>
                  <a:pt x="67" y="2"/>
                </a:lnTo>
                <a:lnTo>
                  <a:pt x="62" y="0"/>
                </a:lnTo>
                <a:lnTo>
                  <a:pt x="57" y="2"/>
                </a:lnTo>
                <a:lnTo>
                  <a:pt x="0" y="30"/>
                </a:lnTo>
                <a:lnTo>
                  <a:pt x="0" y="229"/>
                </a:lnTo>
                <a:lnTo>
                  <a:pt x="62" y="199"/>
                </a:lnTo>
                <a:lnTo>
                  <a:pt x="112" y="225"/>
                </a:lnTo>
                <a:lnTo>
                  <a:pt x="114" y="225"/>
                </a:lnTo>
                <a:lnTo>
                  <a:pt x="119" y="227"/>
                </a:lnTo>
                <a:lnTo>
                  <a:pt x="123" y="225"/>
                </a:lnTo>
                <a:lnTo>
                  <a:pt x="126" y="225"/>
                </a:lnTo>
                <a:lnTo>
                  <a:pt x="175" y="199"/>
                </a:lnTo>
                <a:lnTo>
                  <a:pt x="237" y="229"/>
                </a:lnTo>
                <a:lnTo>
                  <a:pt x="237" y="30"/>
                </a:lnTo>
                <a:lnTo>
                  <a:pt x="180" y="2"/>
                </a:lnTo>
                <a:close/>
                <a:moveTo>
                  <a:pt x="57" y="191"/>
                </a:moveTo>
                <a:lnTo>
                  <a:pt x="10" y="215"/>
                </a:lnTo>
                <a:lnTo>
                  <a:pt x="10" y="38"/>
                </a:lnTo>
                <a:lnTo>
                  <a:pt x="57" y="14"/>
                </a:lnTo>
                <a:lnTo>
                  <a:pt x="57" y="191"/>
                </a:lnTo>
                <a:close/>
                <a:moveTo>
                  <a:pt x="114" y="215"/>
                </a:moveTo>
                <a:lnTo>
                  <a:pt x="67" y="191"/>
                </a:lnTo>
                <a:lnTo>
                  <a:pt x="67" y="14"/>
                </a:lnTo>
                <a:lnTo>
                  <a:pt x="114" y="38"/>
                </a:lnTo>
                <a:lnTo>
                  <a:pt x="114" y="215"/>
                </a:lnTo>
                <a:close/>
                <a:moveTo>
                  <a:pt x="171" y="191"/>
                </a:moveTo>
                <a:lnTo>
                  <a:pt x="123" y="215"/>
                </a:lnTo>
                <a:lnTo>
                  <a:pt x="123" y="38"/>
                </a:lnTo>
                <a:lnTo>
                  <a:pt x="171" y="14"/>
                </a:lnTo>
                <a:lnTo>
                  <a:pt x="171" y="191"/>
                </a:lnTo>
                <a:close/>
                <a:moveTo>
                  <a:pt x="227" y="215"/>
                </a:moveTo>
                <a:lnTo>
                  <a:pt x="180" y="191"/>
                </a:lnTo>
                <a:lnTo>
                  <a:pt x="180" y="14"/>
                </a:lnTo>
                <a:lnTo>
                  <a:pt x="227" y="38"/>
                </a:lnTo>
                <a:lnTo>
                  <a:pt x="227" y="215"/>
                </a:lnTo>
                <a:close/>
              </a:path>
            </a:pathLst>
          </a:custGeom>
          <a:solidFill>
            <a:srgbClr val="157E9F"/>
          </a:solidFill>
          <a:ln>
            <a:noFill/>
          </a:ln>
        </p:spPr>
        <p:txBody>
          <a:bodyPr/>
          <a:lstStyle/>
          <a:p>
            <a:endParaRPr lang="zh-CN" altLang="en-US"/>
          </a:p>
        </p:txBody>
      </p:sp>
      <p:grpSp>
        <p:nvGrpSpPr>
          <p:cNvPr id="43" name="组合 42"/>
          <p:cNvGrpSpPr/>
          <p:nvPr/>
        </p:nvGrpSpPr>
        <p:grpSpPr>
          <a:xfrm>
            <a:off x="8494453" y="984265"/>
            <a:ext cx="336807" cy="380067"/>
            <a:chOff x="7940675" y="1192213"/>
            <a:chExt cx="346075" cy="390525"/>
          </a:xfrm>
          <a:solidFill>
            <a:srgbClr val="157E9F"/>
          </a:solidFill>
        </p:grpSpPr>
        <p:sp>
          <p:nvSpPr>
            <p:cNvPr id="44" name="Freeform 16"/>
            <p:cNvSpPr>
              <a:spLocks noEditPoints="1"/>
            </p:cNvSpPr>
            <p:nvPr/>
          </p:nvSpPr>
          <p:spPr bwMode="auto">
            <a:xfrm>
              <a:off x="7940675" y="1192213"/>
              <a:ext cx="346075" cy="346075"/>
            </a:xfrm>
            <a:custGeom>
              <a:avLst/>
              <a:gdLst>
                <a:gd name="T0" fmla="*/ 80 w 92"/>
                <a:gd name="T1" fmla="*/ 74 h 92"/>
                <a:gd name="T2" fmla="*/ 80 w 92"/>
                <a:gd name="T3" fmla="*/ 42 h 92"/>
                <a:gd name="T4" fmla="*/ 52 w 92"/>
                <a:gd name="T5" fmla="*/ 8 h 92"/>
                <a:gd name="T6" fmla="*/ 52 w 92"/>
                <a:gd name="T7" fmla="*/ 4 h 92"/>
                <a:gd name="T8" fmla="*/ 48 w 92"/>
                <a:gd name="T9" fmla="*/ 0 h 92"/>
                <a:gd name="T10" fmla="*/ 44 w 92"/>
                <a:gd name="T11" fmla="*/ 0 h 92"/>
                <a:gd name="T12" fmla="*/ 40 w 92"/>
                <a:gd name="T13" fmla="*/ 4 h 92"/>
                <a:gd name="T14" fmla="*/ 40 w 92"/>
                <a:gd name="T15" fmla="*/ 8 h 92"/>
                <a:gd name="T16" fmla="*/ 12 w 92"/>
                <a:gd name="T17" fmla="*/ 42 h 92"/>
                <a:gd name="T18" fmla="*/ 12 w 92"/>
                <a:gd name="T19" fmla="*/ 74 h 92"/>
                <a:gd name="T20" fmla="*/ 0 w 92"/>
                <a:gd name="T21" fmla="*/ 85 h 92"/>
                <a:gd name="T22" fmla="*/ 0 w 92"/>
                <a:gd name="T23" fmla="*/ 92 h 92"/>
                <a:gd name="T24" fmla="*/ 92 w 92"/>
                <a:gd name="T25" fmla="*/ 92 h 92"/>
                <a:gd name="T26" fmla="*/ 92 w 92"/>
                <a:gd name="T27" fmla="*/ 85 h 92"/>
                <a:gd name="T28" fmla="*/ 80 w 92"/>
                <a:gd name="T29" fmla="*/ 74 h 92"/>
                <a:gd name="T30" fmla="*/ 88 w 92"/>
                <a:gd name="T31" fmla="*/ 88 h 92"/>
                <a:gd name="T32" fmla="*/ 4 w 92"/>
                <a:gd name="T33" fmla="*/ 88 h 92"/>
                <a:gd name="T34" fmla="*/ 4 w 92"/>
                <a:gd name="T35" fmla="*/ 87 h 92"/>
                <a:gd name="T36" fmla="*/ 14 w 92"/>
                <a:gd name="T37" fmla="*/ 77 h 92"/>
                <a:gd name="T38" fmla="*/ 16 w 92"/>
                <a:gd name="T39" fmla="*/ 76 h 92"/>
                <a:gd name="T40" fmla="*/ 16 w 92"/>
                <a:gd name="T41" fmla="*/ 74 h 92"/>
                <a:gd name="T42" fmla="*/ 16 w 92"/>
                <a:gd name="T43" fmla="*/ 42 h 92"/>
                <a:gd name="T44" fmla="*/ 46 w 92"/>
                <a:gd name="T45" fmla="*/ 12 h 92"/>
                <a:gd name="T46" fmla="*/ 76 w 92"/>
                <a:gd name="T47" fmla="*/ 42 h 92"/>
                <a:gd name="T48" fmla="*/ 76 w 92"/>
                <a:gd name="T49" fmla="*/ 74 h 92"/>
                <a:gd name="T50" fmla="*/ 76 w 92"/>
                <a:gd name="T51" fmla="*/ 76 h 92"/>
                <a:gd name="T52" fmla="*/ 77 w 92"/>
                <a:gd name="T53" fmla="*/ 77 h 92"/>
                <a:gd name="T54" fmla="*/ 88 w 92"/>
                <a:gd name="T55" fmla="*/ 87 h 92"/>
                <a:gd name="T56" fmla="*/ 88 w 92"/>
                <a:gd name="T57" fmla="*/ 8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2" h="92">
                  <a:moveTo>
                    <a:pt x="80" y="74"/>
                  </a:moveTo>
                  <a:cubicBezTo>
                    <a:pt x="80" y="42"/>
                    <a:pt x="80" y="42"/>
                    <a:pt x="80" y="42"/>
                  </a:cubicBezTo>
                  <a:cubicBezTo>
                    <a:pt x="80" y="25"/>
                    <a:pt x="67" y="11"/>
                    <a:pt x="52" y="8"/>
                  </a:cubicBezTo>
                  <a:cubicBezTo>
                    <a:pt x="52" y="4"/>
                    <a:pt x="52" y="4"/>
                    <a:pt x="52" y="4"/>
                  </a:cubicBezTo>
                  <a:cubicBezTo>
                    <a:pt x="52" y="2"/>
                    <a:pt x="50" y="0"/>
                    <a:pt x="48" y="0"/>
                  </a:cubicBezTo>
                  <a:cubicBezTo>
                    <a:pt x="44" y="0"/>
                    <a:pt x="44" y="0"/>
                    <a:pt x="44" y="0"/>
                  </a:cubicBezTo>
                  <a:cubicBezTo>
                    <a:pt x="41" y="0"/>
                    <a:pt x="40" y="2"/>
                    <a:pt x="40" y="4"/>
                  </a:cubicBezTo>
                  <a:cubicBezTo>
                    <a:pt x="40" y="8"/>
                    <a:pt x="40" y="8"/>
                    <a:pt x="40" y="8"/>
                  </a:cubicBezTo>
                  <a:cubicBezTo>
                    <a:pt x="24" y="11"/>
                    <a:pt x="12" y="25"/>
                    <a:pt x="12" y="42"/>
                  </a:cubicBezTo>
                  <a:cubicBezTo>
                    <a:pt x="12" y="74"/>
                    <a:pt x="12" y="74"/>
                    <a:pt x="12" y="74"/>
                  </a:cubicBezTo>
                  <a:cubicBezTo>
                    <a:pt x="0" y="85"/>
                    <a:pt x="0" y="85"/>
                    <a:pt x="0" y="85"/>
                  </a:cubicBezTo>
                  <a:cubicBezTo>
                    <a:pt x="0" y="92"/>
                    <a:pt x="0" y="92"/>
                    <a:pt x="0" y="92"/>
                  </a:cubicBezTo>
                  <a:cubicBezTo>
                    <a:pt x="92" y="92"/>
                    <a:pt x="92" y="92"/>
                    <a:pt x="92" y="92"/>
                  </a:cubicBezTo>
                  <a:cubicBezTo>
                    <a:pt x="92" y="85"/>
                    <a:pt x="92" y="85"/>
                    <a:pt x="92" y="85"/>
                  </a:cubicBezTo>
                  <a:lnTo>
                    <a:pt x="80" y="74"/>
                  </a:lnTo>
                  <a:close/>
                  <a:moveTo>
                    <a:pt x="88" y="88"/>
                  </a:moveTo>
                  <a:cubicBezTo>
                    <a:pt x="4" y="88"/>
                    <a:pt x="4" y="88"/>
                    <a:pt x="4" y="88"/>
                  </a:cubicBezTo>
                  <a:cubicBezTo>
                    <a:pt x="4" y="87"/>
                    <a:pt x="4" y="87"/>
                    <a:pt x="4" y="87"/>
                  </a:cubicBezTo>
                  <a:cubicBezTo>
                    <a:pt x="14" y="77"/>
                    <a:pt x="14" y="77"/>
                    <a:pt x="14" y="77"/>
                  </a:cubicBezTo>
                  <a:cubicBezTo>
                    <a:pt x="16" y="76"/>
                    <a:pt x="16" y="76"/>
                    <a:pt x="16" y="76"/>
                  </a:cubicBezTo>
                  <a:cubicBezTo>
                    <a:pt x="16" y="74"/>
                    <a:pt x="16" y="74"/>
                    <a:pt x="16" y="74"/>
                  </a:cubicBezTo>
                  <a:cubicBezTo>
                    <a:pt x="16" y="42"/>
                    <a:pt x="16" y="42"/>
                    <a:pt x="16" y="42"/>
                  </a:cubicBezTo>
                  <a:cubicBezTo>
                    <a:pt x="16" y="25"/>
                    <a:pt x="29" y="12"/>
                    <a:pt x="46" y="12"/>
                  </a:cubicBezTo>
                  <a:cubicBezTo>
                    <a:pt x="62" y="12"/>
                    <a:pt x="76" y="25"/>
                    <a:pt x="76" y="42"/>
                  </a:cubicBezTo>
                  <a:cubicBezTo>
                    <a:pt x="76" y="74"/>
                    <a:pt x="76" y="74"/>
                    <a:pt x="76" y="74"/>
                  </a:cubicBezTo>
                  <a:cubicBezTo>
                    <a:pt x="76" y="76"/>
                    <a:pt x="76" y="76"/>
                    <a:pt x="76" y="76"/>
                  </a:cubicBezTo>
                  <a:cubicBezTo>
                    <a:pt x="77" y="77"/>
                    <a:pt x="77" y="77"/>
                    <a:pt x="77" y="77"/>
                  </a:cubicBezTo>
                  <a:cubicBezTo>
                    <a:pt x="88" y="87"/>
                    <a:pt x="88" y="87"/>
                    <a:pt x="88" y="87"/>
                  </a:cubicBezTo>
                  <a:lnTo>
                    <a:pt x="88"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45" name="Freeform 17"/>
            <p:cNvSpPr/>
            <p:nvPr/>
          </p:nvSpPr>
          <p:spPr bwMode="auto">
            <a:xfrm>
              <a:off x="8083550" y="1552575"/>
              <a:ext cx="60325" cy="30163"/>
            </a:xfrm>
            <a:custGeom>
              <a:avLst/>
              <a:gdLst>
                <a:gd name="T0" fmla="*/ 8 w 16"/>
                <a:gd name="T1" fmla="*/ 8 h 8"/>
                <a:gd name="T2" fmla="*/ 16 w 16"/>
                <a:gd name="T3" fmla="*/ 0 h 8"/>
                <a:gd name="T4" fmla="*/ 0 w 16"/>
                <a:gd name="T5" fmla="*/ 0 h 8"/>
                <a:gd name="T6" fmla="*/ 8 w 16"/>
                <a:gd name="T7" fmla="*/ 8 h 8"/>
              </a:gdLst>
              <a:ahLst/>
              <a:cxnLst>
                <a:cxn ang="0">
                  <a:pos x="T0" y="T1"/>
                </a:cxn>
                <a:cxn ang="0">
                  <a:pos x="T2" y="T3"/>
                </a:cxn>
                <a:cxn ang="0">
                  <a:pos x="T4" y="T5"/>
                </a:cxn>
                <a:cxn ang="0">
                  <a:pos x="T6" y="T7"/>
                </a:cxn>
              </a:cxnLst>
              <a:rect l="0" t="0" r="r" b="b"/>
              <a:pathLst>
                <a:path w="16" h="8">
                  <a:moveTo>
                    <a:pt x="8" y="8"/>
                  </a:moveTo>
                  <a:cubicBezTo>
                    <a:pt x="12" y="8"/>
                    <a:pt x="16" y="4"/>
                    <a:pt x="16" y="0"/>
                  </a:cubicBezTo>
                  <a:cubicBezTo>
                    <a:pt x="0" y="0"/>
                    <a:pt x="0" y="0"/>
                    <a:pt x="0" y="0"/>
                  </a:cubicBezTo>
                  <a:cubicBezTo>
                    <a:pt x="0" y="4"/>
                    <a:pt x="3" y="8"/>
                    <a:pt x="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46" name="组合 45"/>
          <p:cNvGrpSpPr/>
          <p:nvPr/>
        </p:nvGrpSpPr>
        <p:grpSpPr>
          <a:xfrm>
            <a:off x="9803060" y="1016709"/>
            <a:ext cx="380067" cy="366163"/>
            <a:chOff x="9285288" y="1225550"/>
            <a:chExt cx="390525" cy="376238"/>
          </a:xfrm>
          <a:solidFill>
            <a:srgbClr val="157E9F"/>
          </a:solidFill>
        </p:grpSpPr>
        <p:sp>
          <p:nvSpPr>
            <p:cNvPr id="47" name="Oval 18"/>
            <p:cNvSpPr>
              <a:spLocks noChangeArrowheads="1"/>
            </p:cNvSpPr>
            <p:nvPr/>
          </p:nvSpPr>
          <p:spPr bwMode="auto">
            <a:xfrm>
              <a:off x="9345613" y="1360488"/>
              <a:ext cx="30163"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48" name="Oval 19"/>
            <p:cNvSpPr>
              <a:spLocks noChangeArrowheads="1"/>
            </p:cNvSpPr>
            <p:nvPr/>
          </p:nvSpPr>
          <p:spPr bwMode="auto">
            <a:xfrm>
              <a:off x="9390063" y="1360488"/>
              <a:ext cx="30163"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49" name="Freeform 20"/>
            <p:cNvSpPr>
              <a:spLocks noEditPoints="1"/>
            </p:cNvSpPr>
            <p:nvPr/>
          </p:nvSpPr>
          <p:spPr bwMode="auto">
            <a:xfrm>
              <a:off x="9285288" y="1225550"/>
              <a:ext cx="390525" cy="376238"/>
            </a:xfrm>
            <a:custGeom>
              <a:avLst/>
              <a:gdLst>
                <a:gd name="T0" fmla="*/ 102 w 104"/>
                <a:gd name="T1" fmla="*/ 20 h 100"/>
                <a:gd name="T2" fmla="*/ 80 w 104"/>
                <a:gd name="T3" fmla="*/ 20 h 100"/>
                <a:gd name="T4" fmla="*/ 80 w 104"/>
                <a:gd name="T5" fmla="*/ 0 h 100"/>
                <a:gd name="T6" fmla="*/ 24 w 104"/>
                <a:gd name="T7" fmla="*/ 0 h 100"/>
                <a:gd name="T8" fmla="*/ 24 w 104"/>
                <a:gd name="T9" fmla="*/ 20 h 100"/>
                <a:gd name="T10" fmla="*/ 2 w 104"/>
                <a:gd name="T11" fmla="*/ 20 h 100"/>
                <a:gd name="T12" fmla="*/ 0 w 104"/>
                <a:gd name="T13" fmla="*/ 22 h 100"/>
                <a:gd name="T14" fmla="*/ 0 w 104"/>
                <a:gd name="T15" fmla="*/ 82 h 100"/>
                <a:gd name="T16" fmla="*/ 2 w 104"/>
                <a:gd name="T17" fmla="*/ 84 h 100"/>
                <a:gd name="T18" fmla="*/ 24 w 104"/>
                <a:gd name="T19" fmla="*/ 84 h 100"/>
                <a:gd name="T20" fmla="*/ 24 w 104"/>
                <a:gd name="T21" fmla="*/ 100 h 100"/>
                <a:gd name="T22" fmla="*/ 80 w 104"/>
                <a:gd name="T23" fmla="*/ 100 h 100"/>
                <a:gd name="T24" fmla="*/ 80 w 104"/>
                <a:gd name="T25" fmla="*/ 84 h 100"/>
                <a:gd name="T26" fmla="*/ 102 w 104"/>
                <a:gd name="T27" fmla="*/ 84 h 100"/>
                <a:gd name="T28" fmla="*/ 104 w 104"/>
                <a:gd name="T29" fmla="*/ 82 h 100"/>
                <a:gd name="T30" fmla="*/ 104 w 104"/>
                <a:gd name="T31" fmla="*/ 22 h 100"/>
                <a:gd name="T32" fmla="*/ 102 w 104"/>
                <a:gd name="T33" fmla="*/ 20 h 100"/>
                <a:gd name="T34" fmla="*/ 28 w 104"/>
                <a:gd name="T35" fmla="*/ 4 h 100"/>
                <a:gd name="T36" fmla="*/ 76 w 104"/>
                <a:gd name="T37" fmla="*/ 4 h 100"/>
                <a:gd name="T38" fmla="*/ 76 w 104"/>
                <a:gd name="T39" fmla="*/ 20 h 100"/>
                <a:gd name="T40" fmla="*/ 28 w 104"/>
                <a:gd name="T41" fmla="*/ 20 h 100"/>
                <a:gd name="T42" fmla="*/ 28 w 104"/>
                <a:gd name="T43" fmla="*/ 4 h 100"/>
                <a:gd name="T44" fmla="*/ 76 w 104"/>
                <a:gd name="T45" fmla="*/ 96 h 100"/>
                <a:gd name="T46" fmla="*/ 28 w 104"/>
                <a:gd name="T47" fmla="*/ 96 h 100"/>
                <a:gd name="T48" fmla="*/ 28 w 104"/>
                <a:gd name="T49" fmla="*/ 60 h 100"/>
                <a:gd name="T50" fmla="*/ 76 w 104"/>
                <a:gd name="T51" fmla="*/ 60 h 100"/>
                <a:gd name="T52" fmla="*/ 76 w 104"/>
                <a:gd name="T53" fmla="*/ 96 h 100"/>
                <a:gd name="T54" fmla="*/ 100 w 104"/>
                <a:gd name="T55" fmla="*/ 80 h 100"/>
                <a:gd name="T56" fmla="*/ 80 w 104"/>
                <a:gd name="T57" fmla="*/ 80 h 100"/>
                <a:gd name="T58" fmla="*/ 80 w 104"/>
                <a:gd name="T59" fmla="*/ 56 h 100"/>
                <a:gd name="T60" fmla="*/ 24 w 104"/>
                <a:gd name="T61" fmla="*/ 56 h 100"/>
                <a:gd name="T62" fmla="*/ 24 w 104"/>
                <a:gd name="T63" fmla="*/ 80 h 100"/>
                <a:gd name="T64" fmla="*/ 4 w 104"/>
                <a:gd name="T65" fmla="*/ 80 h 100"/>
                <a:gd name="T66" fmla="*/ 4 w 104"/>
                <a:gd name="T67" fmla="*/ 24 h 100"/>
                <a:gd name="T68" fmla="*/ 24 w 104"/>
                <a:gd name="T69" fmla="*/ 24 h 100"/>
                <a:gd name="T70" fmla="*/ 80 w 104"/>
                <a:gd name="T71" fmla="*/ 24 h 100"/>
                <a:gd name="T72" fmla="*/ 100 w 104"/>
                <a:gd name="T73" fmla="*/ 24 h 100"/>
                <a:gd name="T74" fmla="*/ 100 w 104"/>
                <a:gd name="T75" fmla="*/ 8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0">
                  <a:moveTo>
                    <a:pt x="102" y="20"/>
                  </a:moveTo>
                  <a:cubicBezTo>
                    <a:pt x="80" y="20"/>
                    <a:pt x="80" y="20"/>
                    <a:pt x="80" y="20"/>
                  </a:cubicBezTo>
                  <a:cubicBezTo>
                    <a:pt x="80" y="0"/>
                    <a:pt x="80" y="0"/>
                    <a:pt x="80" y="0"/>
                  </a:cubicBezTo>
                  <a:cubicBezTo>
                    <a:pt x="24" y="0"/>
                    <a:pt x="24" y="0"/>
                    <a:pt x="24" y="0"/>
                  </a:cubicBezTo>
                  <a:cubicBezTo>
                    <a:pt x="24" y="20"/>
                    <a:pt x="24" y="20"/>
                    <a:pt x="24" y="20"/>
                  </a:cubicBezTo>
                  <a:cubicBezTo>
                    <a:pt x="2" y="20"/>
                    <a:pt x="2" y="20"/>
                    <a:pt x="2" y="20"/>
                  </a:cubicBezTo>
                  <a:cubicBezTo>
                    <a:pt x="1" y="20"/>
                    <a:pt x="0" y="21"/>
                    <a:pt x="0" y="22"/>
                  </a:cubicBezTo>
                  <a:cubicBezTo>
                    <a:pt x="0" y="82"/>
                    <a:pt x="0" y="82"/>
                    <a:pt x="0" y="82"/>
                  </a:cubicBezTo>
                  <a:cubicBezTo>
                    <a:pt x="0" y="83"/>
                    <a:pt x="1" y="84"/>
                    <a:pt x="2" y="84"/>
                  </a:cubicBezTo>
                  <a:cubicBezTo>
                    <a:pt x="24" y="84"/>
                    <a:pt x="24" y="84"/>
                    <a:pt x="24" y="84"/>
                  </a:cubicBezTo>
                  <a:cubicBezTo>
                    <a:pt x="24" y="100"/>
                    <a:pt x="24" y="100"/>
                    <a:pt x="24" y="100"/>
                  </a:cubicBezTo>
                  <a:cubicBezTo>
                    <a:pt x="80" y="100"/>
                    <a:pt x="80" y="100"/>
                    <a:pt x="80" y="100"/>
                  </a:cubicBezTo>
                  <a:cubicBezTo>
                    <a:pt x="80" y="84"/>
                    <a:pt x="80" y="84"/>
                    <a:pt x="80" y="84"/>
                  </a:cubicBezTo>
                  <a:cubicBezTo>
                    <a:pt x="102" y="84"/>
                    <a:pt x="102" y="84"/>
                    <a:pt x="102" y="84"/>
                  </a:cubicBezTo>
                  <a:cubicBezTo>
                    <a:pt x="103" y="84"/>
                    <a:pt x="104" y="83"/>
                    <a:pt x="104" y="82"/>
                  </a:cubicBezTo>
                  <a:cubicBezTo>
                    <a:pt x="104" y="22"/>
                    <a:pt x="104" y="22"/>
                    <a:pt x="104" y="22"/>
                  </a:cubicBezTo>
                  <a:cubicBezTo>
                    <a:pt x="104" y="21"/>
                    <a:pt x="103" y="20"/>
                    <a:pt x="102" y="20"/>
                  </a:cubicBezTo>
                  <a:close/>
                  <a:moveTo>
                    <a:pt x="28" y="4"/>
                  </a:moveTo>
                  <a:cubicBezTo>
                    <a:pt x="76" y="4"/>
                    <a:pt x="76" y="4"/>
                    <a:pt x="76" y="4"/>
                  </a:cubicBezTo>
                  <a:cubicBezTo>
                    <a:pt x="76" y="20"/>
                    <a:pt x="76" y="20"/>
                    <a:pt x="76" y="20"/>
                  </a:cubicBezTo>
                  <a:cubicBezTo>
                    <a:pt x="28" y="20"/>
                    <a:pt x="28" y="20"/>
                    <a:pt x="28" y="20"/>
                  </a:cubicBezTo>
                  <a:lnTo>
                    <a:pt x="28" y="4"/>
                  </a:lnTo>
                  <a:close/>
                  <a:moveTo>
                    <a:pt x="76" y="96"/>
                  </a:moveTo>
                  <a:cubicBezTo>
                    <a:pt x="28" y="96"/>
                    <a:pt x="28" y="96"/>
                    <a:pt x="28" y="96"/>
                  </a:cubicBezTo>
                  <a:cubicBezTo>
                    <a:pt x="28" y="60"/>
                    <a:pt x="28" y="60"/>
                    <a:pt x="28" y="60"/>
                  </a:cubicBezTo>
                  <a:cubicBezTo>
                    <a:pt x="76" y="60"/>
                    <a:pt x="76" y="60"/>
                    <a:pt x="76" y="60"/>
                  </a:cubicBezTo>
                  <a:lnTo>
                    <a:pt x="76" y="96"/>
                  </a:lnTo>
                  <a:close/>
                  <a:moveTo>
                    <a:pt x="100" y="80"/>
                  </a:moveTo>
                  <a:cubicBezTo>
                    <a:pt x="80" y="80"/>
                    <a:pt x="80" y="80"/>
                    <a:pt x="80" y="80"/>
                  </a:cubicBezTo>
                  <a:cubicBezTo>
                    <a:pt x="80" y="56"/>
                    <a:pt x="80" y="56"/>
                    <a:pt x="80" y="56"/>
                  </a:cubicBezTo>
                  <a:cubicBezTo>
                    <a:pt x="24" y="56"/>
                    <a:pt x="24" y="56"/>
                    <a:pt x="24" y="56"/>
                  </a:cubicBezTo>
                  <a:cubicBezTo>
                    <a:pt x="24" y="80"/>
                    <a:pt x="24" y="80"/>
                    <a:pt x="24" y="80"/>
                  </a:cubicBezTo>
                  <a:cubicBezTo>
                    <a:pt x="4" y="80"/>
                    <a:pt x="4" y="80"/>
                    <a:pt x="4" y="80"/>
                  </a:cubicBezTo>
                  <a:cubicBezTo>
                    <a:pt x="4" y="24"/>
                    <a:pt x="4" y="24"/>
                    <a:pt x="4" y="24"/>
                  </a:cubicBezTo>
                  <a:cubicBezTo>
                    <a:pt x="24" y="24"/>
                    <a:pt x="24" y="24"/>
                    <a:pt x="24" y="24"/>
                  </a:cubicBezTo>
                  <a:cubicBezTo>
                    <a:pt x="80" y="24"/>
                    <a:pt x="80" y="24"/>
                    <a:pt x="80" y="24"/>
                  </a:cubicBezTo>
                  <a:cubicBezTo>
                    <a:pt x="100" y="24"/>
                    <a:pt x="100" y="24"/>
                    <a:pt x="100" y="24"/>
                  </a:cubicBezTo>
                  <a:lnTo>
                    <a:pt x="10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50" name="Freeform 21"/>
          <p:cNvSpPr>
            <a:spLocks noEditPoints="1"/>
          </p:cNvSpPr>
          <p:nvPr/>
        </p:nvSpPr>
        <p:spPr bwMode="auto">
          <a:xfrm>
            <a:off x="11073937" y="980540"/>
            <a:ext cx="407119" cy="413414"/>
          </a:xfrm>
          <a:custGeom>
            <a:avLst/>
            <a:gdLst>
              <a:gd name="T0" fmla="*/ 307380 w 111"/>
              <a:gd name="T1" fmla="*/ 49894 h 113"/>
              <a:gd name="T2" fmla="*/ 263073 w 111"/>
              <a:gd name="T3" fmla="*/ 8316 h 113"/>
              <a:gd name="T4" fmla="*/ 251996 w 111"/>
              <a:gd name="T5" fmla="*/ 16631 h 113"/>
              <a:gd name="T6" fmla="*/ 238150 w 111"/>
              <a:gd name="T7" fmla="*/ 2772 h 113"/>
              <a:gd name="T8" fmla="*/ 229843 w 111"/>
              <a:gd name="T9" fmla="*/ 2772 h 113"/>
              <a:gd name="T10" fmla="*/ 141229 w 111"/>
              <a:gd name="T11" fmla="*/ 91472 h 113"/>
              <a:gd name="T12" fmla="*/ 141229 w 111"/>
              <a:gd name="T13" fmla="*/ 99788 h 113"/>
              <a:gd name="T14" fmla="*/ 143998 w 111"/>
              <a:gd name="T15" fmla="*/ 102560 h 113"/>
              <a:gd name="T16" fmla="*/ 149536 w 111"/>
              <a:gd name="T17" fmla="*/ 99788 h 113"/>
              <a:gd name="T18" fmla="*/ 235381 w 111"/>
              <a:gd name="T19" fmla="*/ 13859 h 113"/>
              <a:gd name="T20" fmla="*/ 246458 w 111"/>
              <a:gd name="T21" fmla="*/ 24947 h 113"/>
              <a:gd name="T22" fmla="*/ 55384 w 111"/>
              <a:gd name="T23" fmla="*/ 216208 h 113"/>
              <a:gd name="T24" fmla="*/ 69230 w 111"/>
              <a:gd name="T25" fmla="*/ 230067 h 113"/>
              <a:gd name="T26" fmla="*/ 49845 w 111"/>
              <a:gd name="T27" fmla="*/ 224523 h 113"/>
              <a:gd name="T28" fmla="*/ 22154 w 111"/>
              <a:gd name="T29" fmla="*/ 235611 h 113"/>
              <a:gd name="T30" fmla="*/ 22154 w 111"/>
              <a:gd name="T31" fmla="*/ 238383 h 113"/>
              <a:gd name="T32" fmla="*/ 19384 w 111"/>
              <a:gd name="T33" fmla="*/ 241155 h 113"/>
              <a:gd name="T34" fmla="*/ 19384 w 111"/>
              <a:gd name="T35" fmla="*/ 241155 h 113"/>
              <a:gd name="T36" fmla="*/ 19384 w 111"/>
              <a:gd name="T37" fmla="*/ 243927 h 113"/>
              <a:gd name="T38" fmla="*/ 0 w 111"/>
              <a:gd name="T39" fmla="*/ 313224 h 113"/>
              <a:gd name="T40" fmla="*/ 5538 w 111"/>
              <a:gd name="T41" fmla="*/ 313224 h 113"/>
              <a:gd name="T42" fmla="*/ 77537 w 111"/>
              <a:gd name="T43" fmla="*/ 291049 h 113"/>
              <a:gd name="T44" fmla="*/ 85845 w 111"/>
              <a:gd name="T45" fmla="*/ 246699 h 113"/>
              <a:gd name="T46" fmla="*/ 99691 w 111"/>
              <a:gd name="T47" fmla="*/ 260558 h 113"/>
              <a:gd name="T48" fmla="*/ 307380 w 111"/>
              <a:gd name="T49" fmla="*/ 49894 h 113"/>
              <a:gd name="T50" fmla="*/ 69230 w 111"/>
              <a:gd name="T51" fmla="*/ 282733 h 113"/>
              <a:gd name="T52" fmla="*/ 22154 w 111"/>
              <a:gd name="T53" fmla="*/ 302136 h 113"/>
              <a:gd name="T54" fmla="*/ 47076 w 111"/>
              <a:gd name="T55" fmla="*/ 277189 h 113"/>
              <a:gd name="T56" fmla="*/ 38769 w 111"/>
              <a:gd name="T57" fmla="*/ 268874 h 113"/>
              <a:gd name="T58" fmla="*/ 13846 w 111"/>
              <a:gd name="T59" fmla="*/ 293821 h 113"/>
              <a:gd name="T60" fmla="*/ 27692 w 111"/>
              <a:gd name="T61" fmla="*/ 249470 h 113"/>
              <a:gd name="T62" fmla="*/ 27692 w 111"/>
              <a:gd name="T63" fmla="*/ 249470 h 113"/>
              <a:gd name="T64" fmla="*/ 27692 w 111"/>
              <a:gd name="T65" fmla="*/ 246699 h 113"/>
              <a:gd name="T66" fmla="*/ 27692 w 111"/>
              <a:gd name="T67" fmla="*/ 246699 h 113"/>
              <a:gd name="T68" fmla="*/ 30461 w 111"/>
              <a:gd name="T69" fmla="*/ 246699 h 113"/>
              <a:gd name="T70" fmla="*/ 30461 w 111"/>
              <a:gd name="T71" fmla="*/ 243927 h 113"/>
              <a:gd name="T72" fmla="*/ 49845 w 111"/>
              <a:gd name="T73" fmla="*/ 235611 h 113"/>
              <a:gd name="T74" fmla="*/ 69230 w 111"/>
              <a:gd name="T75" fmla="*/ 243927 h 113"/>
              <a:gd name="T76" fmla="*/ 69230 w 111"/>
              <a:gd name="T77" fmla="*/ 282733 h 113"/>
              <a:gd name="T78" fmla="*/ 293534 w 111"/>
              <a:gd name="T79" fmla="*/ 49894 h 113"/>
              <a:gd name="T80" fmla="*/ 227074 w 111"/>
              <a:gd name="T81" fmla="*/ 116420 h 113"/>
              <a:gd name="T82" fmla="*/ 199382 w 111"/>
              <a:gd name="T83" fmla="*/ 88701 h 113"/>
              <a:gd name="T84" fmla="*/ 263073 w 111"/>
              <a:gd name="T85" fmla="*/ 22175 h 113"/>
              <a:gd name="T86" fmla="*/ 293534 w 111"/>
              <a:gd name="T87" fmla="*/ 49894 h 113"/>
              <a:gd name="T88" fmla="*/ 191074 w 111"/>
              <a:gd name="T89" fmla="*/ 97016 h 113"/>
              <a:gd name="T90" fmla="*/ 218766 w 111"/>
              <a:gd name="T91" fmla="*/ 124735 h 113"/>
              <a:gd name="T92" fmla="*/ 99691 w 111"/>
              <a:gd name="T93" fmla="*/ 243927 h 113"/>
              <a:gd name="T94" fmla="*/ 71999 w 111"/>
              <a:gd name="T95" fmla="*/ 216208 h 113"/>
              <a:gd name="T96" fmla="*/ 191074 w 111"/>
              <a:gd name="T97" fmla="*/ 97016 h 1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1" h="113">
                <a:moveTo>
                  <a:pt x="111" y="18"/>
                </a:moveTo>
                <a:cubicBezTo>
                  <a:pt x="95" y="3"/>
                  <a:pt x="95" y="3"/>
                  <a:pt x="95" y="3"/>
                </a:cubicBezTo>
                <a:cubicBezTo>
                  <a:pt x="91" y="6"/>
                  <a:pt x="91" y="6"/>
                  <a:pt x="91" y="6"/>
                </a:cubicBezTo>
                <a:cubicBezTo>
                  <a:pt x="86" y="1"/>
                  <a:pt x="86" y="1"/>
                  <a:pt x="86" y="1"/>
                </a:cubicBezTo>
                <a:cubicBezTo>
                  <a:pt x="85" y="0"/>
                  <a:pt x="84" y="0"/>
                  <a:pt x="83" y="1"/>
                </a:cubicBezTo>
                <a:cubicBezTo>
                  <a:pt x="51" y="33"/>
                  <a:pt x="51" y="33"/>
                  <a:pt x="51" y="33"/>
                </a:cubicBezTo>
                <a:cubicBezTo>
                  <a:pt x="50" y="34"/>
                  <a:pt x="50" y="35"/>
                  <a:pt x="51" y="36"/>
                </a:cubicBezTo>
                <a:cubicBezTo>
                  <a:pt x="51" y="37"/>
                  <a:pt x="52" y="37"/>
                  <a:pt x="52" y="37"/>
                </a:cubicBezTo>
                <a:cubicBezTo>
                  <a:pt x="53" y="37"/>
                  <a:pt x="53" y="37"/>
                  <a:pt x="54" y="36"/>
                </a:cubicBezTo>
                <a:cubicBezTo>
                  <a:pt x="85" y="5"/>
                  <a:pt x="85" y="5"/>
                  <a:pt x="85" y="5"/>
                </a:cubicBezTo>
                <a:cubicBezTo>
                  <a:pt x="89" y="9"/>
                  <a:pt x="89" y="9"/>
                  <a:pt x="89" y="9"/>
                </a:cubicBezTo>
                <a:cubicBezTo>
                  <a:pt x="20" y="78"/>
                  <a:pt x="20" y="78"/>
                  <a:pt x="20" y="78"/>
                </a:cubicBezTo>
                <a:cubicBezTo>
                  <a:pt x="25" y="83"/>
                  <a:pt x="25" y="83"/>
                  <a:pt x="25" y="83"/>
                </a:cubicBezTo>
                <a:cubicBezTo>
                  <a:pt x="23" y="82"/>
                  <a:pt x="20" y="81"/>
                  <a:pt x="18" y="81"/>
                </a:cubicBezTo>
                <a:cubicBezTo>
                  <a:pt x="15" y="81"/>
                  <a:pt x="11" y="83"/>
                  <a:pt x="8" y="85"/>
                </a:cubicBezTo>
                <a:cubicBezTo>
                  <a:pt x="8" y="86"/>
                  <a:pt x="8" y="86"/>
                  <a:pt x="8" y="86"/>
                </a:cubicBezTo>
                <a:cubicBezTo>
                  <a:pt x="7" y="86"/>
                  <a:pt x="7" y="86"/>
                  <a:pt x="7" y="87"/>
                </a:cubicBezTo>
                <a:cubicBezTo>
                  <a:pt x="7" y="87"/>
                  <a:pt x="7" y="87"/>
                  <a:pt x="7" y="87"/>
                </a:cubicBezTo>
                <a:cubicBezTo>
                  <a:pt x="7" y="87"/>
                  <a:pt x="7" y="87"/>
                  <a:pt x="7" y="88"/>
                </a:cubicBezTo>
                <a:cubicBezTo>
                  <a:pt x="1" y="96"/>
                  <a:pt x="0" y="113"/>
                  <a:pt x="0" y="113"/>
                </a:cubicBezTo>
                <a:cubicBezTo>
                  <a:pt x="0" y="113"/>
                  <a:pt x="1" y="113"/>
                  <a:pt x="2" y="113"/>
                </a:cubicBezTo>
                <a:cubicBezTo>
                  <a:pt x="7" y="113"/>
                  <a:pt x="21" y="112"/>
                  <a:pt x="28" y="105"/>
                </a:cubicBezTo>
                <a:cubicBezTo>
                  <a:pt x="33" y="101"/>
                  <a:pt x="33" y="94"/>
                  <a:pt x="31" y="89"/>
                </a:cubicBezTo>
                <a:cubicBezTo>
                  <a:pt x="36" y="94"/>
                  <a:pt x="36" y="94"/>
                  <a:pt x="36" y="94"/>
                </a:cubicBezTo>
                <a:lnTo>
                  <a:pt x="111" y="18"/>
                </a:lnTo>
                <a:close/>
                <a:moveTo>
                  <a:pt x="25" y="102"/>
                </a:moveTo>
                <a:cubicBezTo>
                  <a:pt x="21" y="107"/>
                  <a:pt x="13" y="108"/>
                  <a:pt x="8" y="109"/>
                </a:cubicBezTo>
                <a:cubicBezTo>
                  <a:pt x="17" y="100"/>
                  <a:pt x="17" y="100"/>
                  <a:pt x="17" y="100"/>
                </a:cubicBezTo>
                <a:cubicBezTo>
                  <a:pt x="14" y="97"/>
                  <a:pt x="14" y="97"/>
                  <a:pt x="14" y="97"/>
                </a:cubicBezTo>
                <a:cubicBezTo>
                  <a:pt x="5" y="106"/>
                  <a:pt x="5" y="106"/>
                  <a:pt x="5" y="106"/>
                </a:cubicBezTo>
                <a:cubicBezTo>
                  <a:pt x="6" y="100"/>
                  <a:pt x="7" y="94"/>
                  <a:pt x="10" y="90"/>
                </a:cubicBezTo>
                <a:cubicBezTo>
                  <a:pt x="10" y="90"/>
                  <a:pt x="10" y="90"/>
                  <a:pt x="10" y="90"/>
                </a:cubicBezTo>
                <a:cubicBezTo>
                  <a:pt x="10" y="89"/>
                  <a:pt x="10" y="89"/>
                  <a:pt x="10" y="89"/>
                </a:cubicBezTo>
                <a:cubicBezTo>
                  <a:pt x="10" y="89"/>
                  <a:pt x="10" y="89"/>
                  <a:pt x="10" y="89"/>
                </a:cubicBezTo>
                <a:cubicBezTo>
                  <a:pt x="10" y="89"/>
                  <a:pt x="11" y="89"/>
                  <a:pt x="11" y="89"/>
                </a:cubicBezTo>
                <a:cubicBezTo>
                  <a:pt x="11" y="89"/>
                  <a:pt x="11" y="88"/>
                  <a:pt x="11" y="88"/>
                </a:cubicBezTo>
                <a:cubicBezTo>
                  <a:pt x="13" y="86"/>
                  <a:pt x="16" y="85"/>
                  <a:pt x="18" y="85"/>
                </a:cubicBezTo>
                <a:cubicBezTo>
                  <a:pt x="21" y="85"/>
                  <a:pt x="24" y="86"/>
                  <a:pt x="25" y="88"/>
                </a:cubicBezTo>
                <a:cubicBezTo>
                  <a:pt x="29" y="92"/>
                  <a:pt x="29" y="98"/>
                  <a:pt x="25" y="102"/>
                </a:cubicBezTo>
                <a:close/>
                <a:moveTo>
                  <a:pt x="106" y="18"/>
                </a:moveTo>
                <a:cubicBezTo>
                  <a:pt x="82" y="42"/>
                  <a:pt x="82" y="42"/>
                  <a:pt x="82" y="42"/>
                </a:cubicBezTo>
                <a:cubicBezTo>
                  <a:pt x="72" y="32"/>
                  <a:pt x="72" y="32"/>
                  <a:pt x="72" y="32"/>
                </a:cubicBezTo>
                <a:cubicBezTo>
                  <a:pt x="95" y="8"/>
                  <a:pt x="95" y="8"/>
                  <a:pt x="95" y="8"/>
                </a:cubicBezTo>
                <a:lnTo>
                  <a:pt x="106" y="18"/>
                </a:lnTo>
                <a:close/>
                <a:moveTo>
                  <a:pt x="69" y="35"/>
                </a:moveTo>
                <a:cubicBezTo>
                  <a:pt x="79" y="45"/>
                  <a:pt x="79" y="45"/>
                  <a:pt x="79" y="45"/>
                </a:cubicBezTo>
                <a:cubicBezTo>
                  <a:pt x="36" y="88"/>
                  <a:pt x="36" y="88"/>
                  <a:pt x="36" y="88"/>
                </a:cubicBezTo>
                <a:cubicBezTo>
                  <a:pt x="26" y="78"/>
                  <a:pt x="26" y="78"/>
                  <a:pt x="26" y="78"/>
                </a:cubicBezTo>
                <a:lnTo>
                  <a:pt x="69" y="35"/>
                </a:lnTo>
                <a:close/>
              </a:path>
            </a:pathLst>
          </a:custGeom>
          <a:solidFill>
            <a:srgbClr val="157E9F"/>
          </a:solidFill>
          <a:ln>
            <a:noFill/>
          </a:ln>
        </p:spPr>
        <p:txBody>
          <a:bodyPr/>
          <a:lstStyle/>
          <a:p>
            <a:endParaRPr lang="zh-CN" altLang="en-US"/>
          </a:p>
        </p:txBody>
      </p:sp>
      <p:sp>
        <p:nvSpPr>
          <p:cNvPr id="51" name="Freeform 22"/>
          <p:cNvSpPr>
            <a:spLocks noEditPoints="1"/>
          </p:cNvSpPr>
          <p:nvPr/>
        </p:nvSpPr>
        <p:spPr bwMode="auto">
          <a:xfrm>
            <a:off x="1901171" y="2415949"/>
            <a:ext cx="392430" cy="365148"/>
          </a:xfrm>
          <a:custGeom>
            <a:avLst/>
            <a:gdLst>
              <a:gd name="T0" fmla="*/ 275954 w 108"/>
              <a:gd name="T1" fmla="*/ 0 h 100"/>
              <a:gd name="T2" fmla="*/ 275954 w 108"/>
              <a:gd name="T3" fmla="*/ 0 h 100"/>
              <a:gd name="T4" fmla="*/ 242839 w 108"/>
              <a:gd name="T5" fmla="*/ 0 h 100"/>
              <a:gd name="T6" fmla="*/ 242839 w 108"/>
              <a:gd name="T7" fmla="*/ 0 h 100"/>
              <a:gd name="T8" fmla="*/ 55191 w 108"/>
              <a:gd name="T9" fmla="*/ 0 h 100"/>
              <a:gd name="T10" fmla="*/ 55191 w 108"/>
              <a:gd name="T11" fmla="*/ 0 h 100"/>
              <a:gd name="T12" fmla="*/ 24836 w 108"/>
              <a:gd name="T13" fmla="*/ 0 h 100"/>
              <a:gd name="T14" fmla="*/ 22076 w 108"/>
              <a:gd name="T15" fmla="*/ 0 h 100"/>
              <a:gd name="T16" fmla="*/ 0 w 108"/>
              <a:gd name="T17" fmla="*/ 22159 h 100"/>
              <a:gd name="T18" fmla="*/ 8279 w 108"/>
              <a:gd name="T19" fmla="*/ 36009 h 100"/>
              <a:gd name="T20" fmla="*/ 55191 w 108"/>
              <a:gd name="T21" fmla="*/ 85868 h 100"/>
              <a:gd name="T22" fmla="*/ 55191 w 108"/>
              <a:gd name="T23" fmla="*/ 83098 h 100"/>
              <a:gd name="T24" fmla="*/ 143496 w 108"/>
              <a:gd name="T25" fmla="*/ 177276 h 100"/>
              <a:gd name="T26" fmla="*/ 143496 w 108"/>
              <a:gd name="T27" fmla="*/ 265913 h 100"/>
              <a:gd name="T28" fmla="*/ 99343 w 108"/>
              <a:gd name="T29" fmla="*/ 265913 h 100"/>
              <a:gd name="T30" fmla="*/ 99343 w 108"/>
              <a:gd name="T31" fmla="*/ 276993 h 100"/>
              <a:gd name="T32" fmla="*/ 198687 w 108"/>
              <a:gd name="T33" fmla="*/ 276993 h 100"/>
              <a:gd name="T34" fmla="*/ 198687 w 108"/>
              <a:gd name="T35" fmla="*/ 265913 h 100"/>
              <a:gd name="T36" fmla="*/ 154534 w 108"/>
              <a:gd name="T37" fmla="*/ 265913 h 100"/>
              <a:gd name="T38" fmla="*/ 154534 w 108"/>
              <a:gd name="T39" fmla="*/ 177276 h 100"/>
              <a:gd name="T40" fmla="*/ 242839 w 108"/>
              <a:gd name="T41" fmla="*/ 83098 h 100"/>
              <a:gd name="T42" fmla="*/ 242839 w 108"/>
              <a:gd name="T43" fmla="*/ 85868 h 100"/>
              <a:gd name="T44" fmla="*/ 292511 w 108"/>
              <a:gd name="T45" fmla="*/ 36009 h 100"/>
              <a:gd name="T46" fmla="*/ 298030 w 108"/>
              <a:gd name="T47" fmla="*/ 22159 h 100"/>
              <a:gd name="T48" fmla="*/ 275954 w 108"/>
              <a:gd name="T49" fmla="*/ 0 h 100"/>
              <a:gd name="T50" fmla="*/ 55191 w 108"/>
              <a:gd name="T51" fmla="*/ 69248 h 100"/>
              <a:gd name="T52" fmla="*/ 16557 w 108"/>
              <a:gd name="T53" fmla="*/ 30469 h 100"/>
              <a:gd name="T54" fmla="*/ 11038 w 108"/>
              <a:gd name="T55" fmla="*/ 22159 h 100"/>
              <a:gd name="T56" fmla="*/ 22076 w 108"/>
              <a:gd name="T57" fmla="*/ 11080 h 100"/>
              <a:gd name="T58" fmla="*/ 24836 w 108"/>
              <a:gd name="T59" fmla="*/ 11080 h 100"/>
              <a:gd name="T60" fmla="*/ 24836 w 108"/>
              <a:gd name="T61" fmla="*/ 11080 h 100"/>
              <a:gd name="T62" fmla="*/ 24836 w 108"/>
              <a:gd name="T63" fmla="*/ 11080 h 100"/>
              <a:gd name="T64" fmla="*/ 55191 w 108"/>
              <a:gd name="T65" fmla="*/ 11080 h 100"/>
              <a:gd name="T66" fmla="*/ 55191 w 108"/>
              <a:gd name="T67" fmla="*/ 69248 h 100"/>
              <a:gd name="T68" fmla="*/ 231801 w 108"/>
              <a:gd name="T69" fmla="*/ 83098 h 100"/>
              <a:gd name="T70" fmla="*/ 149015 w 108"/>
              <a:gd name="T71" fmla="*/ 166196 h 100"/>
              <a:gd name="T72" fmla="*/ 66229 w 108"/>
              <a:gd name="T73" fmla="*/ 83098 h 100"/>
              <a:gd name="T74" fmla="*/ 66229 w 108"/>
              <a:gd name="T75" fmla="*/ 11080 h 100"/>
              <a:gd name="T76" fmla="*/ 231801 w 108"/>
              <a:gd name="T77" fmla="*/ 11080 h 100"/>
              <a:gd name="T78" fmla="*/ 231801 w 108"/>
              <a:gd name="T79" fmla="*/ 83098 h 100"/>
              <a:gd name="T80" fmla="*/ 284232 w 108"/>
              <a:gd name="T81" fmla="*/ 30469 h 100"/>
              <a:gd name="T82" fmla="*/ 242839 w 108"/>
              <a:gd name="T83" fmla="*/ 69248 h 100"/>
              <a:gd name="T84" fmla="*/ 242839 w 108"/>
              <a:gd name="T85" fmla="*/ 11080 h 100"/>
              <a:gd name="T86" fmla="*/ 275954 w 108"/>
              <a:gd name="T87" fmla="*/ 11080 h 100"/>
              <a:gd name="T88" fmla="*/ 275954 w 108"/>
              <a:gd name="T89" fmla="*/ 11080 h 100"/>
              <a:gd name="T90" fmla="*/ 275954 w 108"/>
              <a:gd name="T91" fmla="*/ 11080 h 100"/>
              <a:gd name="T92" fmla="*/ 278713 w 108"/>
              <a:gd name="T93" fmla="*/ 11080 h 100"/>
              <a:gd name="T94" fmla="*/ 286992 w 108"/>
              <a:gd name="T95" fmla="*/ 22159 h 100"/>
              <a:gd name="T96" fmla="*/ 284232 w 108"/>
              <a:gd name="T97" fmla="*/ 30469 h 1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08" h="100">
                <a:moveTo>
                  <a:pt x="100" y="0"/>
                </a:moveTo>
                <a:cubicBezTo>
                  <a:pt x="100" y="0"/>
                  <a:pt x="100" y="0"/>
                  <a:pt x="100" y="0"/>
                </a:cubicBezTo>
                <a:cubicBezTo>
                  <a:pt x="88" y="0"/>
                  <a:pt x="88" y="0"/>
                  <a:pt x="88" y="0"/>
                </a:cubicBezTo>
                <a:cubicBezTo>
                  <a:pt x="88" y="0"/>
                  <a:pt x="88" y="0"/>
                  <a:pt x="88" y="0"/>
                </a:cubicBezTo>
                <a:cubicBezTo>
                  <a:pt x="20" y="0"/>
                  <a:pt x="20" y="0"/>
                  <a:pt x="20" y="0"/>
                </a:cubicBezTo>
                <a:cubicBezTo>
                  <a:pt x="20" y="0"/>
                  <a:pt x="20" y="0"/>
                  <a:pt x="20" y="0"/>
                </a:cubicBezTo>
                <a:cubicBezTo>
                  <a:pt x="9" y="0"/>
                  <a:pt x="9" y="0"/>
                  <a:pt x="9" y="0"/>
                </a:cubicBezTo>
                <a:cubicBezTo>
                  <a:pt x="9" y="0"/>
                  <a:pt x="9" y="0"/>
                  <a:pt x="8" y="0"/>
                </a:cubicBezTo>
                <a:cubicBezTo>
                  <a:pt x="4" y="0"/>
                  <a:pt x="0" y="3"/>
                  <a:pt x="0" y="8"/>
                </a:cubicBezTo>
                <a:cubicBezTo>
                  <a:pt x="0" y="10"/>
                  <a:pt x="1" y="12"/>
                  <a:pt x="3" y="13"/>
                </a:cubicBezTo>
                <a:cubicBezTo>
                  <a:pt x="20" y="31"/>
                  <a:pt x="20" y="31"/>
                  <a:pt x="20" y="31"/>
                </a:cubicBezTo>
                <a:cubicBezTo>
                  <a:pt x="20" y="30"/>
                  <a:pt x="20" y="30"/>
                  <a:pt x="20" y="30"/>
                </a:cubicBezTo>
                <a:cubicBezTo>
                  <a:pt x="20" y="48"/>
                  <a:pt x="35" y="63"/>
                  <a:pt x="52" y="64"/>
                </a:cubicBezTo>
                <a:cubicBezTo>
                  <a:pt x="52" y="96"/>
                  <a:pt x="52" y="96"/>
                  <a:pt x="52" y="96"/>
                </a:cubicBezTo>
                <a:cubicBezTo>
                  <a:pt x="36" y="96"/>
                  <a:pt x="36" y="96"/>
                  <a:pt x="36" y="96"/>
                </a:cubicBezTo>
                <a:cubicBezTo>
                  <a:pt x="36" y="100"/>
                  <a:pt x="36" y="100"/>
                  <a:pt x="36" y="100"/>
                </a:cubicBezTo>
                <a:cubicBezTo>
                  <a:pt x="72" y="100"/>
                  <a:pt x="72" y="100"/>
                  <a:pt x="72" y="100"/>
                </a:cubicBezTo>
                <a:cubicBezTo>
                  <a:pt x="72" y="96"/>
                  <a:pt x="72" y="96"/>
                  <a:pt x="72" y="96"/>
                </a:cubicBezTo>
                <a:cubicBezTo>
                  <a:pt x="56" y="96"/>
                  <a:pt x="56" y="96"/>
                  <a:pt x="56" y="96"/>
                </a:cubicBezTo>
                <a:cubicBezTo>
                  <a:pt x="56" y="64"/>
                  <a:pt x="56" y="64"/>
                  <a:pt x="56" y="64"/>
                </a:cubicBezTo>
                <a:cubicBezTo>
                  <a:pt x="74" y="63"/>
                  <a:pt x="88" y="48"/>
                  <a:pt x="88" y="30"/>
                </a:cubicBezTo>
                <a:cubicBezTo>
                  <a:pt x="88" y="31"/>
                  <a:pt x="88" y="31"/>
                  <a:pt x="88" y="31"/>
                </a:cubicBezTo>
                <a:cubicBezTo>
                  <a:pt x="106" y="13"/>
                  <a:pt x="106" y="13"/>
                  <a:pt x="106" y="13"/>
                </a:cubicBezTo>
                <a:cubicBezTo>
                  <a:pt x="108" y="12"/>
                  <a:pt x="108" y="10"/>
                  <a:pt x="108" y="8"/>
                </a:cubicBezTo>
                <a:cubicBezTo>
                  <a:pt x="108" y="3"/>
                  <a:pt x="105" y="0"/>
                  <a:pt x="100" y="0"/>
                </a:cubicBezTo>
                <a:close/>
                <a:moveTo>
                  <a:pt x="20" y="25"/>
                </a:moveTo>
                <a:cubicBezTo>
                  <a:pt x="6" y="11"/>
                  <a:pt x="6" y="11"/>
                  <a:pt x="6" y="11"/>
                </a:cubicBezTo>
                <a:cubicBezTo>
                  <a:pt x="5" y="10"/>
                  <a:pt x="4" y="9"/>
                  <a:pt x="4" y="8"/>
                </a:cubicBezTo>
                <a:cubicBezTo>
                  <a:pt x="4" y="6"/>
                  <a:pt x="6" y="4"/>
                  <a:pt x="8" y="4"/>
                </a:cubicBezTo>
                <a:cubicBezTo>
                  <a:pt x="8" y="4"/>
                  <a:pt x="8" y="4"/>
                  <a:pt x="9" y="4"/>
                </a:cubicBezTo>
                <a:cubicBezTo>
                  <a:pt x="9" y="4"/>
                  <a:pt x="9" y="4"/>
                  <a:pt x="9" y="4"/>
                </a:cubicBezTo>
                <a:cubicBezTo>
                  <a:pt x="9" y="4"/>
                  <a:pt x="9" y="4"/>
                  <a:pt x="9" y="4"/>
                </a:cubicBezTo>
                <a:cubicBezTo>
                  <a:pt x="20" y="4"/>
                  <a:pt x="20" y="4"/>
                  <a:pt x="20" y="4"/>
                </a:cubicBezTo>
                <a:lnTo>
                  <a:pt x="20" y="25"/>
                </a:lnTo>
                <a:close/>
                <a:moveTo>
                  <a:pt x="84" y="30"/>
                </a:moveTo>
                <a:cubicBezTo>
                  <a:pt x="84" y="46"/>
                  <a:pt x="71" y="60"/>
                  <a:pt x="54" y="60"/>
                </a:cubicBezTo>
                <a:cubicBezTo>
                  <a:pt x="38" y="60"/>
                  <a:pt x="24" y="46"/>
                  <a:pt x="24" y="30"/>
                </a:cubicBezTo>
                <a:cubicBezTo>
                  <a:pt x="24" y="4"/>
                  <a:pt x="24" y="4"/>
                  <a:pt x="24" y="4"/>
                </a:cubicBezTo>
                <a:cubicBezTo>
                  <a:pt x="84" y="4"/>
                  <a:pt x="84" y="4"/>
                  <a:pt x="84" y="4"/>
                </a:cubicBezTo>
                <a:lnTo>
                  <a:pt x="84" y="30"/>
                </a:lnTo>
                <a:close/>
                <a:moveTo>
                  <a:pt x="103" y="11"/>
                </a:moveTo>
                <a:cubicBezTo>
                  <a:pt x="88" y="25"/>
                  <a:pt x="88" y="25"/>
                  <a:pt x="88" y="25"/>
                </a:cubicBezTo>
                <a:cubicBezTo>
                  <a:pt x="88" y="4"/>
                  <a:pt x="88" y="4"/>
                  <a:pt x="88" y="4"/>
                </a:cubicBezTo>
                <a:cubicBezTo>
                  <a:pt x="100" y="4"/>
                  <a:pt x="100" y="4"/>
                  <a:pt x="100" y="4"/>
                </a:cubicBezTo>
                <a:cubicBezTo>
                  <a:pt x="100" y="4"/>
                  <a:pt x="100" y="4"/>
                  <a:pt x="100" y="4"/>
                </a:cubicBezTo>
                <a:cubicBezTo>
                  <a:pt x="100" y="4"/>
                  <a:pt x="100" y="4"/>
                  <a:pt x="100" y="4"/>
                </a:cubicBezTo>
                <a:cubicBezTo>
                  <a:pt x="100" y="4"/>
                  <a:pt x="100" y="4"/>
                  <a:pt x="101" y="4"/>
                </a:cubicBezTo>
                <a:cubicBezTo>
                  <a:pt x="103" y="4"/>
                  <a:pt x="104" y="6"/>
                  <a:pt x="104" y="8"/>
                </a:cubicBezTo>
                <a:cubicBezTo>
                  <a:pt x="104" y="9"/>
                  <a:pt x="104" y="10"/>
                  <a:pt x="103" y="11"/>
                </a:cubicBezTo>
                <a:close/>
              </a:path>
            </a:pathLst>
          </a:custGeom>
          <a:solidFill>
            <a:srgbClr val="157E9F"/>
          </a:solidFill>
          <a:ln>
            <a:noFill/>
          </a:ln>
        </p:spPr>
        <p:txBody>
          <a:bodyPr/>
          <a:lstStyle/>
          <a:p>
            <a:endParaRPr lang="zh-CN" altLang="en-US"/>
          </a:p>
        </p:txBody>
      </p:sp>
      <p:grpSp>
        <p:nvGrpSpPr>
          <p:cNvPr id="52" name="组合 51"/>
          <p:cNvGrpSpPr/>
          <p:nvPr/>
        </p:nvGrpSpPr>
        <p:grpSpPr>
          <a:xfrm>
            <a:off x="3303287" y="2428830"/>
            <a:ext cx="233294" cy="395518"/>
            <a:chOff x="2606675" y="2676525"/>
            <a:chExt cx="239713" cy="406400"/>
          </a:xfrm>
          <a:solidFill>
            <a:srgbClr val="157E9F"/>
          </a:solidFill>
        </p:grpSpPr>
        <p:sp>
          <p:nvSpPr>
            <p:cNvPr id="53" name="Freeform 23"/>
            <p:cNvSpPr>
              <a:spLocks noEditPoints="1"/>
            </p:cNvSpPr>
            <p:nvPr/>
          </p:nvSpPr>
          <p:spPr bwMode="auto">
            <a:xfrm>
              <a:off x="2606675" y="2676525"/>
              <a:ext cx="239713" cy="406400"/>
            </a:xfrm>
            <a:custGeom>
              <a:avLst/>
              <a:gdLst>
                <a:gd name="T0" fmla="*/ 59 w 64"/>
                <a:gd name="T1" fmla="*/ 0 h 108"/>
                <a:gd name="T2" fmla="*/ 6 w 64"/>
                <a:gd name="T3" fmla="*/ 0 h 108"/>
                <a:gd name="T4" fmla="*/ 0 w 64"/>
                <a:gd name="T5" fmla="*/ 5 h 108"/>
                <a:gd name="T6" fmla="*/ 0 w 64"/>
                <a:gd name="T7" fmla="*/ 102 h 108"/>
                <a:gd name="T8" fmla="*/ 6 w 64"/>
                <a:gd name="T9" fmla="*/ 108 h 108"/>
                <a:gd name="T10" fmla="*/ 59 w 64"/>
                <a:gd name="T11" fmla="*/ 108 h 108"/>
                <a:gd name="T12" fmla="*/ 64 w 64"/>
                <a:gd name="T13" fmla="*/ 102 h 108"/>
                <a:gd name="T14" fmla="*/ 64 w 64"/>
                <a:gd name="T15" fmla="*/ 5 h 108"/>
                <a:gd name="T16" fmla="*/ 59 w 64"/>
                <a:gd name="T17" fmla="*/ 0 h 108"/>
                <a:gd name="T18" fmla="*/ 60 w 64"/>
                <a:gd name="T19" fmla="*/ 102 h 108"/>
                <a:gd name="T20" fmla="*/ 59 w 64"/>
                <a:gd name="T21" fmla="*/ 104 h 108"/>
                <a:gd name="T22" fmla="*/ 6 w 64"/>
                <a:gd name="T23" fmla="*/ 104 h 108"/>
                <a:gd name="T24" fmla="*/ 4 w 64"/>
                <a:gd name="T25" fmla="*/ 102 h 108"/>
                <a:gd name="T26" fmla="*/ 4 w 64"/>
                <a:gd name="T27" fmla="*/ 84 h 108"/>
                <a:gd name="T28" fmla="*/ 60 w 64"/>
                <a:gd name="T29" fmla="*/ 84 h 108"/>
                <a:gd name="T30" fmla="*/ 60 w 64"/>
                <a:gd name="T31" fmla="*/ 102 h 108"/>
                <a:gd name="T32" fmla="*/ 60 w 64"/>
                <a:gd name="T33" fmla="*/ 80 h 108"/>
                <a:gd name="T34" fmla="*/ 4 w 64"/>
                <a:gd name="T35" fmla="*/ 80 h 108"/>
                <a:gd name="T36" fmla="*/ 4 w 64"/>
                <a:gd name="T37" fmla="*/ 16 h 108"/>
                <a:gd name="T38" fmla="*/ 60 w 64"/>
                <a:gd name="T39" fmla="*/ 16 h 108"/>
                <a:gd name="T40" fmla="*/ 60 w 64"/>
                <a:gd name="T41" fmla="*/ 80 h 108"/>
                <a:gd name="T42" fmla="*/ 60 w 64"/>
                <a:gd name="T43" fmla="*/ 12 h 108"/>
                <a:gd name="T44" fmla="*/ 4 w 64"/>
                <a:gd name="T45" fmla="*/ 12 h 108"/>
                <a:gd name="T46" fmla="*/ 4 w 64"/>
                <a:gd name="T47" fmla="*/ 5 h 108"/>
                <a:gd name="T48" fmla="*/ 6 w 64"/>
                <a:gd name="T49" fmla="*/ 4 h 108"/>
                <a:gd name="T50" fmla="*/ 59 w 64"/>
                <a:gd name="T51" fmla="*/ 4 h 108"/>
                <a:gd name="T52" fmla="*/ 60 w 64"/>
                <a:gd name="T53" fmla="*/ 5 h 108"/>
                <a:gd name="T54" fmla="*/ 60 w 64"/>
                <a:gd name="T55" fmla="*/ 1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08">
                  <a:moveTo>
                    <a:pt x="59" y="0"/>
                  </a:moveTo>
                  <a:cubicBezTo>
                    <a:pt x="6" y="0"/>
                    <a:pt x="6" y="0"/>
                    <a:pt x="6" y="0"/>
                  </a:cubicBezTo>
                  <a:cubicBezTo>
                    <a:pt x="3" y="0"/>
                    <a:pt x="0" y="2"/>
                    <a:pt x="0" y="5"/>
                  </a:cubicBezTo>
                  <a:cubicBezTo>
                    <a:pt x="0" y="102"/>
                    <a:pt x="0" y="102"/>
                    <a:pt x="0" y="102"/>
                  </a:cubicBezTo>
                  <a:cubicBezTo>
                    <a:pt x="0" y="105"/>
                    <a:pt x="3" y="108"/>
                    <a:pt x="6" y="108"/>
                  </a:cubicBezTo>
                  <a:cubicBezTo>
                    <a:pt x="59" y="108"/>
                    <a:pt x="59" y="108"/>
                    <a:pt x="59" y="108"/>
                  </a:cubicBezTo>
                  <a:cubicBezTo>
                    <a:pt x="62" y="108"/>
                    <a:pt x="64" y="105"/>
                    <a:pt x="64" y="102"/>
                  </a:cubicBezTo>
                  <a:cubicBezTo>
                    <a:pt x="64" y="5"/>
                    <a:pt x="64" y="5"/>
                    <a:pt x="64" y="5"/>
                  </a:cubicBezTo>
                  <a:cubicBezTo>
                    <a:pt x="64" y="2"/>
                    <a:pt x="62" y="0"/>
                    <a:pt x="59" y="0"/>
                  </a:cubicBezTo>
                  <a:close/>
                  <a:moveTo>
                    <a:pt x="60" y="102"/>
                  </a:moveTo>
                  <a:cubicBezTo>
                    <a:pt x="60" y="103"/>
                    <a:pt x="60" y="104"/>
                    <a:pt x="59" y="104"/>
                  </a:cubicBezTo>
                  <a:cubicBezTo>
                    <a:pt x="6" y="104"/>
                    <a:pt x="6" y="104"/>
                    <a:pt x="6" y="104"/>
                  </a:cubicBezTo>
                  <a:cubicBezTo>
                    <a:pt x="5" y="104"/>
                    <a:pt x="4" y="103"/>
                    <a:pt x="4" y="102"/>
                  </a:cubicBezTo>
                  <a:cubicBezTo>
                    <a:pt x="4" y="84"/>
                    <a:pt x="4" y="84"/>
                    <a:pt x="4" y="84"/>
                  </a:cubicBezTo>
                  <a:cubicBezTo>
                    <a:pt x="60" y="84"/>
                    <a:pt x="60" y="84"/>
                    <a:pt x="60" y="84"/>
                  </a:cubicBezTo>
                  <a:lnTo>
                    <a:pt x="60" y="102"/>
                  </a:lnTo>
                  <a:close/>
                  <a:moveTo>
                    <a:pt x="60" y="80"/>
                  </a:moveTo>
                  <a:cubicBezTo>
                    <a:pt x="4" y="80"/>
                    <a:pt x="4" y="80"/>
                    <a:pt x="4" y="80"/>
                  </a:cubicBezTo>
                  <a:cubicBezTo>
                    <a:pt x="4" y="16"/>
                    <a:pt x="4" y="16"/>
                    <a:pt x="4" y="16"/>
                  </a:cubicBezTo>
                  <a:cubicBezTo>
                    <a:pt x="60" y="16"/>
                    <a:pt x="60" y="16"/>
                    <a:pt x="60" y="16"/>
                  </a:cubicBezTo>
                  <a:lnTo>
                    <a:pt x="60" y="80"/>
                  </a:lnTo>
                  <a:close/>
                  <a:moveTo>
                    <a:pt x="60" y="12"/>
                  </a:moveTo>
                  <a:cubicBezTo>
                    <a:pt x="4" y="12"/>
                    <a:pt x="4" y="12"/>
                    <a:pt x="4" y="12"/>
                  </a:cubicBezTo>
                  <a:cubicBezTo>
                    <a:pt x="4" y="5"/>
                    <a:pt x="4" y="5"/>
                    <a:pt x="4" y="5"/>
                  </a:cubicBezTo>
                  <a:cubicBezTo>
                    <a:pt x="4" y="4"/>
                    <a:pt x="5" y="4"/>
                    <a:pt x="6" y="4"/>
                  </a:cubicBezTo>
                  <a:cubicBezTo>
                    <a:pt x="59" y="4"/>
                    <a:pt x="59" y="4"/>
                    <a:pt x="59" y="4"/>
                  </a:cubicBezTo>
                  <a:cubicBezTo>
                    <a:pt x="60" y="4"/>
                    <a:pt x="60" y="4"/>
                    <a:pt x="60" y="5"/>
                  </a:cubicBezTo>
                  <a:lnTo>
                    <a:pt x="6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54" name="Rectangle 24"/>
            <p:cNvSpPr>
              <a:spLocks noChangeArrowheads="1"/>
            </p:cNvSpPr>
            <p:nvPr/>
          </p:nvSpPr>
          <p:spPr bwMode="auto">
            <a:xfrm>
              <a:off x="2697163" y="3022600"/>
              <a:ext cx="5873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sp>
        <p:nvSpPr>
          <p:cNvPr id="55" name="Freeform 25"/>
          <p:cNvSpPr>
            <a:spLocks noEditPoints="1"/>
          </p:cNvSpPr>
          <p:nvPr/>
        </p:nvSpPr>
        <p:spPr bwMode="auto">
          <a:xfrm>
            <a:off x="4536951" y="2457920"/>
            <a:ext cx="367247" cy="337866"/>
          </a:xfrm>
          <a:custGeom>
            <a:avLst/>
            <a:gdLst>
              <a:gd name="T0" fmla="*/ 276993 w 237"/>
              <a:gd name="T1" fmla="*/ 199855 h 218"/>
              <a:gd name="T2" fmla="*/ 276993 w 237"/>
              <a:gd name="T3" fmla="*/ 0 h 218"/>
              <a:gd name="T4" fmla="*/ 0 w 237"/>
              <a:gd name="T5" fmla="*/ 0 h 218"/>
              <a:gd name="T6" fmla="*/ 0 w 237"/>
              <a:gd name="T7" fmla="*/ 199855 h 218"/>
              <a:gd name="T8" fmla="*/ 133237 w 237"/>
              <a:gd name="T9" fmla="*/ 199855 h 218"/>
              <a:gd name="T10" fmla="*/ 133237 w 237"/>
              <a:gd name="T11" fmla="*/ 244267 h 218"/>
              <a:gd name="T12" fmla="*/ 88825 w 237"/>
              <a:gd name="T13" fmla="*/ 244267 h 218"/>
              <a:gd name="T14" fmla="*/ 88825 w 237"/>
              <a:gd name="T15" fmla="*/ 254786 h 218"/>
              <a:gd name="T16" fmla="*/ 188168 w 237"/>
              <a:gd name="T17" fmla="*/ 254786 h 218"/>
              <a:gd name="T18" fmla="*/ 188168 w 237"/>
              <a:gd name="T19" fmla="*/ 244267 h 218"/>
              <a:gd name="T20" fmla="*/ 143756 w 237"/>
              <a:gd name="T21" fmla="*/ 244267 h 218"/>
              <a:gd name="T22" fmla="*/ 143756 w 237"/>
              <a:gd name="T23" fmla="*/ 199855 h 218"/>
              <a:gd name="T24" fmla="*/ 276993 w 237"/>
              <a:gd name="T25" fmla="*/ 199855 h 218"/>
              <a:gd name="T26" fmla="*/ 11687 w 237"/>
              <a:gd name="T27" fmla="*/ 11687 h 218"/>
              <a:gd name="T28" fmla="*/ 265306 w 237"/>
              <a:gd name="T29" fmla="*/ 11687 h 218"/>
              <a:gd name="T30" fmla="*/ 265306 w 237"/>
              <a:gd name="T31" fmla="*/ 188168 h 218"/>
              <a:gd name="T32" fmla="*/ 11687 w 237"/>
              <a:gd name="T33" fmla="*/ 188168 h 218"/>
              <a:gd name="T34" fmla="*/ 11687 w 237"/>
              <a:gd name="T35" fmla="*/ 11687 h 2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7" h="218">
                <a:moveTo>
                  <a:pt x="237" y="171"/>
                </a:moveTo>
                <a:lnTo>
                  <a:pt x="237" y="0"/>
                </a:lnTo>
                <a:lnTo>
                  <a:pt x="0" y="0"/>
                </a:lnTo>
                <a:lnTo>
                  <a:pt x="0" y="171"/>
                </a:lnTo>
                <a:lnTo>
                  <a:pt x="114" y="171"/>
                </a:lnTo>
                <a:lnTo>
                  <a:pt x="114" y="209"/>
                </a:lnTo>
                <a:lnTo>
                  <a:pt x="76" y="209"/>
                </a:lnTo>
                <a:lnTo>
                  <a:pt x="76" y="218"/>
                </a:lnTo>
                <a:lnTo>
                  <a:pt x="161" y="218"/>
                </a:lnTo>
                <a:lnTo>
                  <a:pt x="161" y="209"/>
                </a:lnTo>
                <a:lnTo>
                  <a:pt x="123" y="209"/>
                </a:lnTo>
                <a:lnTo>
                  <a:pt x="123" y="171"/>
                </a:lnTo>
                <a:lnTo>
                  <a:pt x="237" y="171"/>
                </a:lnTo>
                <a:close/>
                <a:moveTo>
                  <a:pt x="10" y="10"/>
                </a:moveTo>
                <a:lnTo>
                  <a:pt x="227" y="10"/>
                </a:lnTo>
                <a:lnTo>
                  <a:pt x="227" y="161"/>
                </a:lnTo>
                <a:lnTo>
                  <a:pt x="10" y="161"/>
                </a:lnTo>
                <a:lnTo>
                  <a:pt x="10" y="10"/>
                </a:lnTo>
                <a:close/>
              </a:path>
            </a:pathLst>
          </a:custGeom>
          <a:solidFill>
            <a:srgbClr val="157E9F"/>
          </a:solidFill>
          <a:ln>
            <a:noFill/>
          </a:ln>
        </p:spPr>
        <p:txBody>
          <a:bodyPr/>
          <a:lstStyle/>
          <a:p>
            <a:endParaRPr lang="zh-CN" altLang="en-US"/>
          </a:p>
        </p:txBody>
      </p:sp>
      <p:grpSp>
        <p:nvGrpSpPr>
          <p:cNvPr id="56" name="组合 55"/>
          <p:cNvGrpSpPr/>
          <p:nvPr/>
        </p:nvGrpSpPr>
        <p:grpSpPr>
          <a:xfrm>
            <a:off x="5860246" y="2444280"/>
            <a:ext cx="366163" cy="366163"/>
            <a:chOff x="5233988" y="2692400"/>
            <a:chExt cx="376238" cy="376238"/>
          </a:xfrm>
          <a:solidFill>
            <a:srgbClr val="157E9F"/>
          </a:solidFill>
        </p:grpSpPr>
        <p:sp>
          <p:nvSpPr>
            <p:cNvPr id="57" name="Freeform 26"/>
            <p:cNvSpPr>
              <a:spLocks noEditPoints="1"/>
            </p:cNvSpPr>
            <p:nvPr/>
          </p:nvSpPr>
          <p:spPr bwMode="auto">
            <a:xfrm>
              <a:off x="5233988" y="2692400"/>
              <a:ext cx="376238" cy="376238"/>
            </a:xfrm>
            <a:custGeom>
              <a:avLst/>
              <a:gdLst>
                <a:gd name="T0" fmla="*/ 0 w 237"/>
                <a:gd name="T1" fmla="*/ 0 h 237"/>
                <a:gd name="T2" fmla="*/ 0 w 237"/>
                <a:gd name="T3" fmla="*/ 237 h 237"/>
                <a:gd name="T4" fmla="*/ 237 w 237"/>
                <a:gd name="T5" fmla="*/ 237 h 237"/>
                <a:gd name="T6" fmla="*/ 237 w 237"/>
                <a:gd name="T7" fmla="*/ 0 h 237"/>
                <a:gd name="T8" fmla="*/ 0 w 237"/>
                <a:gd name="T9" fmla="*/ 0 h 237"/>
                <a:gd name="T10" fmla="*/ 227 w 237"/>
                <a:gd name="T11" fmla="*/ 227 h 237"/>
                <a:gd name="T12" fmla="*/ 10 w 237"/>
                <a:gd name="T13" fmla="*/ 227 h 237"/>
                <a:gd name="T14" fmla="*/ 10 w 237"/>
                <a:gd name="T15" fmla="*/ 66 h 237"/>
                <a:gd name="T16" fmla="*/ 227 w 237"/>
                <a:gd name="T17" fmla="*/ 66 h 237"/>
                <a:gd name="T18" fmla="*/ 227 w 237"/>
                <a:gd name="T19" fmla="*/ 227 h 237"/>
                <a:gd name="T20" fmla="*/ 227 w 237"/>
                <a:gd name="T21" fmla="*/ 57 h 237"/>
                <a:gd name="T22" fmla="*/ 10 w 237"/>
                <a:gd name="T23" fmla="*/ 57 h 237"/>
                <a:gd name="T24" fmla="*/ 10 w 237"/>
                <a:gd name="T25" fmla="*/ 9 h 237"/>
                <a:gd name="T26" fmla="*/ 227 w 237"/>
                <a:gd name="T27" fmla="*/ 9 h 237"/>
                <a:gd name="T28" fmla="*/ 227 w 237"/>
                <a:gd name="T29" fmla="*/ 5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7" h="237">
                  <a:moveTo>
                    <a:pt x="0" y="0"/>
                  </a:moveTo>
                  <a:lnTo>
                    <a:pt x="0" y="237"/>
                  </a:lnTo>
                  <a:lnTo>
                    <a:pt x="237" y="237"/>
                  </a:lnTo>
                  <a:lnTo>
                    <a:pt x="237" y="0"/>
                  </a:lnTo>
                  <a:lnTo>
                    <a:pt x="0" y="0"/>
                  </a:lnTo>
                  <a:close/>
                  <a:moveTo>
                    <a:pt x="227" y="227"/>
                  </a:moveTo>
                  <a:lnTo>
                    <a:pt x="10" y="227"/>
                  </a:lnTo>
                  <a:lnTo>
                    <a:pt x="10" y="66"/>
                  </a:lnTo>
                  <a:lnTo>
                    <a:pt x="227" y="66"/>
                  </a:lnTo>
                  <a:lnTo>
                    <a:pt x="227" y="227"/>
                  </a:lnTo>
                  <a:close/>
                  <a:moveTo>
                    <a:pt x="227" y="57"/>
                  </a:moveTo>
                  <a:lnTo>
                    <a:pt x="10" y="57"/>
                  </a:lnTo>
                  <a:lnTo>
                    <a:pt x="10" y="9"/>
                  </a:lnTo>
                  <a:lnTo>
                    <a:pt x="227" y="9"/>
                  </a:lnTo>
                  <a:lnTo>
                    <a:pt x="227"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58" name="Rectangle 27"/>
            <p:cNvSpPr>
              <a:spLocks noChangeArrowheads="1"/>
            </p:cNvSpPr>
            <p:nvPr/>
          </p:nvSpPr>
          <p:spPr bwMode="auto">
            <a:xfrm>
              <a:off x="5338763" y="2736850"/>
              <a:ext cx="2254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59" name="Rectangle 28"/>
            <p:cNvSpPr>
              <a:spLocks noChangeArrowheads="1"/>
            </p:cNvSpPr>
            <p:nvPr/>
          </p:nvSpPr>
          <p:spPr bwMode="auto">
            <a:xfrm>
              <a:off x="5280025" y="2736850"/>
              <a:ext cx="142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60" name="Rectangle 29"/>
            <p:cNvSpPr>
              <a:spLocks noChangeArrowheads="1"/>
            </p:cNvSpPr>
            <p:nvPr/>
          </p:nvSpPr>
          <p:spPr bwMode="auto">
            <a:xfrm>
              <a:off x="5310188" y="2736850"/>
              <a:ext cx="142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sp>
        <p:nvSpPr>
          <p:cNvPr id="61" name="Freeform 30"/>
          <p:cNvSpPr>
            <a:spLocks noEditPoints="1"/>
          </p:cNvSpPr>
          <p:nvPr/>
        </p:nvSpPr>
        <p:spPr bwMode="auto">
          <a:xfrm>
            <a:off x="7160139" y="2501989"/>
            <a:ext cx="411316" cy="249728"/>
          </a:xfrm>
          <a:custGeom>
            <a:avLst/>
            <a:gdLst>
              <a:gd name="T0" fmla="*/ 279299 w 112"/>
              <a:gd name="T1" fmla="*/ 22137 h 68"/>
              <a:gd name="T2" fmla="*/ 210166 w 112"/>
              <a:gd name="T3" fmla="*/ 63645 h 68"/>
              <a:gd name="T4" fmla="*/ 210166 w 112"/>
              <a:gd name="T5" fmla="*/ 16603 h 68"/>
              <a:gd name="T6" fmla="*/ 193574 w 112"/>
              <a:gd name="T7" fmla="*/ 0 h 68"/>
              <a:gd name="T8" fmla="*/ 16592 w 112"/>
              <a:gd name="T9" fmla="*/ 0 h 68"/>
              <a:gd name="T10" fmla="*/ 0 w 112"/>
              <a:gd name="T11" fmla="*/ 16603 h 68"/>
              <a:gd name="T12" fmla="*/ 0 w 112"/>
              <a:gd name="T13" fmla="*/ 171565 h 68"/>
              <a:gd name="T14" fmla="*/ 16592 w 112"/>
              <a:gd name="T15" fmla="*/ 188168 h 68"/>
              <a:gd name="T16" fmla="*/ 193574 w 112"/>
              <a:gd name="T17" fmla="*/ 188168 h 68"/>
              <a:gd name="T18" fmla="*/ 210166 w 112"/>
              <a:gd name="T19" fmla="*/ 171565 h 68"/>
              <a:gd name="T20" fmla="*/ 210166 w 112"/>
              <a:gd name="T21" fmla="*/ 121756 h 68"/>
              <a:gd name="T22" fmla="*/ 282065 w 112"/>
              <a:gd name="T23" fmla="*/ 166031 h 68"/>
              <a:gd name="T24" fmla="*/ 309718 w 112"/>
              <a:gd name="T25" fmla="*/ 166031 h 68"/>
              <a:gd name="T26" fmla="*/ 309718 w 112"/>
              <a:gd name="T27" fmla="*/ 22137 h 68"/>
              <a:gd name="T28" fmla="*/ 279299 w 112"/>
              <a:gd name="T29" fmla="*/ 22137 h 68"/>
              <a:gd name="T30" fmla="*/ 199104 w 112"/>
              <a:gd name="T31" fmla="*/ 171565 h 68"/>
              <a:gd name="T32" fmla="*/ 193574 w 112"/>
              <a:gd name="T33" fmla="*/ 177099 h 68"/>
              <a:gd name="T34" fmla="*/ 16592 w 112"/>
              <a:gd name="T35" fmla="*/ 177099 h 68"/>
              <a:gd name="T36" fmla="*/ 11061 w 112"/>
              <a:gd name="T37" fmla="*/ 171565 h 68"/>
              <a:gd name="T38" fmla="*/ 11061 w 112"/>
              <a:gd name="T39" fmla="*/ 16603 h 68"/>
              <a:gd name="T40" fmla="*/ 16592 w 112"/>
              <a:gd name="T41" fmla="*/ 11069 h 68"/>
              <a:gd name="T42" fmla="*/ 193574 w 112"/>
              <a:gd name="T43" fmla="*/ 11069 h 68"/>
              <a:gd name="T44" fmla="*/ 199104 w 112"/>
              <a:gd name="T45" fmla="*/ 16603 h 68"/>
              <a:gd name="T46" fmla="*/ 199104 w 112"/>
              <a:gd name="T47" fmla="*/ 71947 h 68"/>
              <a:gd name="T48" fmla="*/ 199104 w 112"/>
              <a:gd name="T49" fmla="*/ 116221 h 68"/>
              <a:gd name="T50" fmla="*/ 199104 w 112"/>
              <a:gd name="T51" fmla="*/ 171565 h 68"/>
              <a:gd name="T52" fmla="*/ 298657 w 112"/>
              <a:gd name="T53" fmla="*/ 154962 h 68"/>
              <a:gd name="T54" fmla="*/ 284830 w 112"/>
              <a:gd name="T55" fmla="*/ 154962 h 68"/>
              <a:gd name="T56" fmla="*/ 210166 w 112"/>
              <a:gd name="T57" fmla="*/ 107920 h 68"/>
              <a:gd name="T58" fmla="*/ 210166 w 112"/>
              <a:gd name="T59" fmla="*/ 77481 h 68"/>
              <a:gd name="T60" fmla="*/ 284830 w 112"/>
              <a:gd name="T61" fmla="*/ 33206 h 68"/>
              <a:gd name="T62" fmla="*/ 298657 w 112"/>
              <a:gd name="T63" fmla="*/ 33206 h 68"/>
              <a:gd name="T64" fmla="*/ 298657 w 112"/>
              <a:gd name="T65" fmla="*/ 154962 h 6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2" h="68">
                <a:moveTo>
                  <a:pt x="101" y="8"/>
                </a:moveTo>
                <a:cubicBezTo>
                  <a:pt x="76" y="23"/>
                  <a:pt x="76" y="23"/>
                  <a:pt x="76" y="23"/>
                </a:cubicBezTo>
                <a:cubicBezTo>
                  <a:pt x="76" y="6"/>
                  <a:pt x="76" y="6"/>
                  <a:pt x="76" y="6"/>
                </a:cubicBezTo>
                <a:cubicBezTo>
                  <a:pt x="76" y="2"/>
                  <a:pt x="73" y="0"/>
                  <a:pt x="70" y="0"/>
                </a:cubicBezTo>
                <a:cubicBezTo>
                  <a:pt x="6" y="0"/>
                  <a:pt x="6" y="0"/>
                  <a:pt x="6" y="0"/>
                </a:cubicBezTo>
                <a:cubicBezTo>
                  <a:pt x="2" y="0"/>
                  <a:pt x="0" y="2"/>
                  <a:pt x="0" y="6"/>
                </a:cubicBezTo>
                <a:cubicBezTo>
                  <a:pt x="0" y="62"/>
                  <a:pt x="0" y="62"/>
                  <a:pt x="0" y="62"/>
                </a:cubicBezTo>
                <a:cubicBezTo>
                  <a:pt x="0" y="65"/>
                  <a:pt x="2" y="68"/>
                  <a:pt x="6" y="68"/>
                </a:cubicBezTo>
                <a:cubicBezTo>
                  <a:pt x="70" y="68"/>
                  <a:pt x="70" y="68"/>
                  <a:pt x="70" y="68"/>
                </a:cubicBezTo>
                <a:cubicBezTo>
                  <a:pt x="73" y="68"/>
                  <a:pt x="76" y="65"/>
                  <a:pt x="76" y="62"/>
                </a:cubicBezTo>
                <a:cubicBezTo>
                  <a:pt x="76" y="44"/>
                  <a:pt x="76" y="44"/>
                  <a:pt x="76" y="44"/>
                </a:cubicBezTo>
                <a:cubicBezTo>
                  <a:pt x="102" y="60"/>
                  <a:pt x="102" y="60"/>
                  <a:pt x="102" y="60"/>
                </a:cubicBezTo>
                <a:cubicBezTo>
                  <a:pt x="112" y="60"/>
                  <a:pt x="112" y="60"/>
                  <a:pt x="112" y="60"/>
                </a:cubicBezTo>
                <a:cubicBezTo>
                  <a:pt x="112" y="8"/>
                  <a:pt x="112" y="8"/>
                  <a:pt x="112" y="8"/>
                </a:cubicBezTo>
                <a:lnTo>
                  <a:pt x="101" y="8"/>
                </a:lnTo>
                <a:close/>
                <a:moveTo>
                  <a:pt x="72" y="62"/>
                </a:moveTo>
                <a:cubicBezTo>
                  <a:pt x="72" y="63"/>
                  <a:pt x="71" y="64"/>
                  <a:pt x="70" y="64"/>
                </a:cubicBezTo>
                <a:cubicBezTo>
                  <a:pt x="6" y="64"/>
                  <a:pt x="6" y="64"/>
                  <a:pt x="6" y="64"/>
                </a:cubicBezTo>
                <a:cubicBezTo>
                  <a:pt x="5" y="64"/>
                  <a:pt x="4" y="63"/>
                  <a:pt x="4" y="62"/>
                </a:cubicBezTo>
                <a:cubicBezTo>
                  <a:pt x="4" y="6"/>
                  <a:pt x="4" y="6"/>
                  <a:pt x="4" y="6"/>
                </a:cubicBezTo>
                <a:cubicBezTo>
                  <a:pt x="4" y="5"/>
                  <a:pt x="5" y="4"/>
                  <a:pt x="6" y="4"/>
                </a:cubicBezTo>
                <a:cubicBezTo>
                  <a:pt x="70" y="4"/>
                  <a:pt x="70" y="4"/>
                  <a:pt x="70" y="4"/>
                </a:cubicBezTo>
                <a:cubicBezTo>
                  <a:pt x="71" y="4"/>
                  <a:pt x="72" y="5"/>
                  <a:pt x="72" y="6"/>
                </a:cubicBezTo>
                <a:cubicBezTo>
                  <a:pt x="72" y="26"/>
                  <a:pt x="72" y="26"/>
                  <a:pt x="72" y="26"/>
                </a:cubicBezTo>
                <a:cubicBezTo>
                  <a:pt x="72" y="42"/>
                  <a:pt x="72" y="42"/>
                  <a:pt x="72" y="42"/>
                </a:cubicBezTo>
                <a:lnTo>
                  <a:pt x="72" y="62"/>
                </a:lnTo>
                <a:close/>
                <a:moveTo>
                  <a:pt x="108" y="56"/>
                </a:moveTo>
                <a:cubicBezTo>
                  <a:pt x="103" y="56"/>
                  <a:pt x="103" y="56"/>
                  <a:pt x="103" y="56"/>
                </a:cubicBezTo>
                <a:cubicBezTo>
                  <a:pt x="76" y="39"/>
                  <a:pt x="76" y="39"/>
                  <a:pt x="76" y="39"/>
                </a:cubicBezTo>
                <a:cubicBezTo>
                  <a:pt x="76" y="28"/>
                  <a:pt x="76" y="28"/>
                  <a:pt x="76" y="28"/>
                </a:cubicBezTo>
                <a:cubicBezTo>
                  <a:pt x="103" y="12"/>
                  <a:pt x="103" y="12"/>
                  <a:pt x="103" y="12"/>
                </a:cubicBezTo>
                <a:cubicBezTo>
                  <a:pt x="108" y="12"/>
                  <a:pt x="108" y="12"/>
                  <a:pt x="108" y="12"/>
                </a:cubicBezTo>
                <a:lnTo>
                  <a:pt x="108" y="56"/>
                </a:lnTo>
                <a:close/>
              </a:path>
            </a:pathLst>
          </a:custGeom>
          <a:solidFill>
            <a:srgbClr val="157E9F"/>
          </a:solidFill>
          <a:ln>
            <a:noFill/>
          </a:ln>
        </p:spPr>
        <p:txBody>
          <a:bodyPr/>
          <a:lstStyle/>
          <a:p>
            <a:endParaRPr lang="zh-CN" altLang="en-US"/>
          </a:p>
        </p:txBody>
      </p:sp>
      <p:grpSp>
        <p:nvGrpSpPr>
          <p:cNvPr id="62" name="组合 61"/>
          <p:cNvGrpSpPr/>
          <p:nvPr/>
        </p:nvGrpSpPr>
        <p:grpSpPr>
          <a:xfrm>
            <a:off x="8480549" y="2444280"/>
            <a:ext cx="364618" cy="361527"/>
            <a:chOff x="7926388" y="2692400"/>
            <a:chExt cx="374650" cy="371475"/>
          </a:xfrm>
          <a:solidFill>
            <a:srgbClr val="157E9F"/>
          </a:solidFill>
        </p:grpSpPr>
        <p:sp>
          <p:nvSpPr>
            <p:cNvPr id="63" name="Freeform 31"/>
            <p:cNvSpPr/>
            <p:nvPr/>
          </p:nvSpPr>
          <p:spPr bwMode="auto">
            <a:xfrm>
              <a:off x="7926388" y="2857500"/>
              <a:ext cx="357188" cy="206375"/>
            </a:xfrm>
            <a:custGeom>
              <a:avLst/>
              <a:gdLst>
                <a:gd name="T0" fmla="*/ 215 w 225"/>
                <a:gd name="T1" fmla="*/ 76 h 130"/>
                <a:gd name="T2" fmla="*/ 16 w 225"/>
                <a:gd name="T3" fmla="*/ 76 h 130"/>
                <a:gd name="T4" fmla="*/ 57 w 225"/>
                <a:gd name="T5" fmla="*/ 36 h 130"/>
                <a:gd name="T6" fmla="*/ 50 w 225"/>
                <a:gd name="T7" fmla="*/ 28 h 130"/>
                <a:gd name="T8" fmla="*/ 0 w 225"/>
                <a:gd name="T9" fmla="*/ 81 h 130"/>
                <a:gd name="T10" fmla="*/ 50 w 225"/>
                <a:gd name="T11" fmla="*/ 130 h 130"/>
                <a:gd name="T12" fmla="*/ 57 w 225"/>
                <a:gd name="T13" fmla="*/ 123 h 130"/>
                <a:gd name="T14" fmla="*/ 16 w 225"/>
                <a:gd name="T15" fmla="*/ 85 h 130"/>
                <a:gd name="T16" fmla="*/ 225 w 225"/>
                <a:gd name="T17" fmla="*/ 85 h 130"/>
                <a:gd name="T18" fmla="*/ 225 w 225"/>
                <a:gd name="T19" fmla="*/ 0 h 130"/>
                <a:gd name="T20" fmla="*/ 215 w 225"/>
                <a:gd name="T21" fmla="*/ 0 h 130"/>
                <a:gd name="T22" fmla="*/ 215 w 225"/>
                <a:gd name="T23" fmla="*/ 7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30">
                  <a:moveTo>
                    <a:pt x="215" y="76"/>
                  </a:moveTo>
                  <a:lnTo>
                    <a:pt x="16" y="76"/>
                  </a:lnTo>
                  <a:lnTo>
                    <a:pt x="57" y="36"/>
                  </a:lnTo>
                  <a:lnTo>
                    <a:pt x="50" y="28"/>
                  </a:lnTo>
                  <a:lnTo>
                    <a:pt x="0" y="81"/>
                  </a:lnTo>
                  <a:lnTo>
                    <a:pt x="50" y="130"/>
                  </a:lnTo>
                  <a:lnTo>
                    <a:pt x="57" y="123"/>
                  </a:lnTo>
                  <a:lnTo>
                    <a:pt x="16" y="85"/>
                  </a:lnTo>
                  <a:lnTo>
                    <a:pt x="225" y="85"/>
                  </a:lnTo>
                  <a:lnTo>
                    <a:pt x="225" y="0"/>
                  </a:lnTo>
                  <a:lnTo>
                    <a:pt x="215" y="0"/>
                  </a:lnTo>
                  <a:lnTo>
                    <a:pt x="215"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64" name="Freeform 32"/>
            <p:cNvSpPr/>
            <p:nvPr/>
          </p:nvSpPr>
          <p:spPr bwMode="auto">
            <a:xfrm>
              <a:off x="7940675" y="2692400"/>
              <a:ext cx="360363" cy="209550"/>
            </a:xfrm>
            <a:custGeom>
              <a:avLst/>
              <a:gdLst>
                <a:gd name="T0" fmla="*/ 10 w 227"/>
                <a:gd name="T1" fmla="*/ 57 h 132"/>
                <a:gd name="T2" fmla="*/ 209 w 227"/>
                <a:gd name="T3" fmla="*/ 57 h 132"/>
                <a:gd name="T4" fmla="*/ 168 w 227"/>
                <a:gd name="T5" fmla="*/ 97 h 132"/>
                <a:gd name="T6" fmla="*/ 175 w 227"/>
                <a:gd name="T7" fmla="*/ 102 h 132"/>
                <a:gd name="T8" fmla="*/ 227 w 227"/>
                <a:gd name="T9" fmla="*/ 52 h 132"/>
                <a:gd name="T10" fmla="*/ 175 w 227"/>
                <a:gd name="T11" fmla="*/ 0 h 132"/>
                <a:gd name="T12" fmla="*/ 168 w 227"/>
                <a:gd name="T13" fmla="*/ 7 h 132"/>
                <a:gd name="T14" fmla="*/ 209 w 227"/>
                <a:gd name="T15" fmla="*/ 47 h 132"/>
                <a:gd name="T16" fmla="*/ 0 w 227"/>
                <a:gd name="T17" fmla="*/ 47 h 132"/>
                <a:gd name="T18" fmla="*/ 0 w 227"/>
                <a:gd name="T19" fmla="*/ 132 h 132"/>
                <a:gd name="T20" fmla="*/ 10 w 227"/>
                <a:gd name="T21" fmla="*/ 132 h 132"/>
                <a:gd name="T22" fmla="*/ 10 w 227"/>
                <a:gd name="T23" fmla="*/ 5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132">
                  <a:moveTo>
                    <a:pt x="10" y="57"/>
                  </a:moveTo>
                  <a:lnTo>
                    <a:pt x="209" y="57"/>
                  </a:lnTo>
                  <a:lnTo>
                    <a:pt x="168" y="97"/>
                  </a:lnTo>
                  <a:lnTo>
                    <a:pt x="175" y="102"/>
                  </a:lnTo>
                  <a:lnTo>
                    <a:pt x="227" y="52"/>
                  </a:lnTo>
                  <a:lnTo>
                    <a:pt x="175" y="0"/>
                  </a:lnTo>
                  <a:lnTo>
                    <a:pt x="168" y="7"/>
                  </a:lnTo>
                  <a:lnTo>
                    <a:pt x="209" y="47"/>
                  </a:lnTo>
                  <a:lnTo>
                    <a:pt x="0" y="47"/>
                  </a:lnTo>
                  <a:lnTo>
                    <a:pt x="0" y="132"/>
                  </a:lnTo>
                  <a:lnTo>
                    <a:pt x="10" y="132"/>
                  </a:lnTo>
                  <a:lnTo>
                    <a:pt x="10"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65" name="组合 64"/>
          <p:cNvGrpSpPr/>
          <p:nvPr/>
        </p:nvGrpSpPr>
        <p:grpSpPr>
          <a:xfrm>
            <a:off x="9810784" y="2465910"/>
            <a:ext cx="364619" cy="321358"/>
            <a:chOff x="9293225" y="2714625"/>
            <a:chExt cx="374651" cy="330200"/>
          </a:xfrm>
          <a:solidFill>
            <a:srgbClr val="157E9F"/>
          </a:solidFill>
        </p:grpSpPr>
        <p:sp>
          <p:nvSpPr>
            <p:cNvPr id="66" name="Freeform 33"/>
            <p:cNvSpPr/>
            <p:nvPr/>
          </p:nvSpPr>
          <p:spPr bwMode="auto">
            <a:xfrm>
              <a:off x="9293225" y="2774950"/>
              <a:ext cx="374650" cy="269875"/>
            </a:xfrm>
            <a:custGeom>
              <a:avLst/>
              <a:gdLst>
                <a:gd name="T0" fmla="*/ 189 w 236"/>
                <a:gd name="T1" fmla="*/ 92 h 170"/>
                <a:gd name="T2" fmla="*/ 220 w 236"/>
                <a:gd name="T3" fmla="*/ 123 h 170"/>
                <a:gd name="T4" fmla="*/ 163 w 236"/>
                <a:gd name="T5" fmla="*/ 123 h 170"/>
                <a:gd name="T6" fmla="*/ 47 w 236"/>
                <a:gd name="T7" fmla="*/ 0 h 170"/>
                <a:gd name="T8" fmla="*/ 0 w 236"/>
                <a:gd name="T9" fmla="*/ 0 h 170"/>
                <a:gd name="T10" fmla="*/ 0 w 236"/>
                <a:gd name="T11" fmla="*/ 9 h 170"/>
                <a:gd name="T12" fmla="*/ 42 w 236"/>
                <a:gd name="T13" fmla="*/ 9 h 170"/>
                <a:gd name="T14" fmla="*/ 158 w 236"/>
                <a:gd name="T15" fmla="*/ 133 h 170"/>
                <a:gd name="T16" fmla="*/ 220 w 236"/>
                <a:gd name="T17" fmla="*/ 133 h 170"/>
                <a:gd name="T18" fmla="*/ 189 w 236"/>
                <a:gd name="T19" fmla="*/ 163 h 170"/>
                <a:gd name="T20" fmla="*/ 194 w 236"/>
                <a:gd name="T21" fmla="*/ 170 h 170"/>
                <a:gd name="T22" fmla="*/ 236 w 236"/>
                <a:gd name="T23" fmla="*/ 128 h 170"/>
                <a:gd name="T24" fmla="*/ 194 w 236"/>
                <a:gd name="T25" fmla="*/ 85 h 170"/>
                <a:gd name="T26" fmla="*/ 189 w 236"/>
                <a:gd name="T27" fmla="*/ 9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170">
                  <a:moveTo>
                    <a:pt x="189" y="92"/>
                  </a:moveTo>
                  <a:lnTo>
                    <a:pt x="220" y="123"/>
                  </a:lnTo>
                  <a:lnTo>
                    <a:pt x="163" y="123"/>
                  </a:lnTo>
                  <a:lnTo>
                    <a:pt x="47" y="0"/>
                  </a:lnTo>
                  <a:lnTo>
                    <a:pt x="0" y="0"/>
                  </a:lnTo>
                  <a:lnTo>
                    <a:pt x="0" y="9"/>
                  </a:lnTo>
                  <a:lnTo>
                    <a:pt x="42" y="9"/>
                  </a:lnTo>
                  <a:lnTo>
                    <a:pt x="158" y="133"/>
                  </a:lnTo>
                  <a:lnTo>
                    <a:pt x="220" y="133"/>
                  </a:lnTo>
                  <a:lnTo>
                    <a:pt x="189" y="163"/>
                  </a:lnTo>
                  <a:lnTo>
                    <a:pt x="194" y="170"/>
                  </a:lnTo>
                  <a:lnTo>
                    <a:pt x="236" y="128"/>
                  </a:lnTo>
                  <a:lnTo>
                    <a:pt x="194" y="85"/>
                  </a:lnTo>
                  <a:lnTo>
                    <a:pt x="189"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67" name="Freeform 34"/>
            <p:cNvSpPr/>
            <p:nvPr/>
          </p:nvSpPr>
          <p:spPr bwMode="auto">
            <a:xfrm>
              <a:off x="9293225" y="2895600"/>
              <a:ext cx="149225" cy="90488"/>
            </a:xfrm>
            <a:custGeom>
              <a:avLst/>
              <a:gdLst>
                <a:gd name="T0" fmla="*/ 42 w 94"/>
                <a:gd name="T1" fmla="*/ 47 h 57"/>
                <a:gd name="T2" fmla="*/ 0 w 94"/>
                <a:gd name="T3" fmla="*/ 47 h 57"/>
                <a:gd name="T4" fmla="*/ 0 w 94"/>
                <a:gd name="T5" fmla="*/ 57 h 57"/>
                <a:gd name="T6" fmla="*/ 47 w 94"/>
                <a:gd name="T7" fmla="*/ 57 h 57"/>
                <a:gd name="T8" fmla="*/ 94 w 94"/>
                <a:gd name="T9" fmla="*/ 7 h 57"/>
                <a:gd name="T10" fmla="*/ 87 w 94"/>
                <a:gd name="T11" fmla="*/ 0 h 57"/>
                <a:gd name="T12" fmla="*/ 42 w 94"/>
                <a:gd name="T13" fmla="*/ 47 h 57"/>
              </a:gdLst>
              <a:ahLst/>
              <a:cxnLst>
                <a:cxn ang="0">
                  <a:pos x="T0" y="T1"/>
                </a:cxn>
                <a:cxn ang="0">
                  <a:pos x="T2" y="T3"/>
                </a:cxn>
                <a:cxn ang="0">
                  <a:pos x="T4" y="T5"/>
                </a:cxn>
                <a:cxn ang="0">
                  <a:pos x="T6" y="T7"/>
                </a:cxn>
                <a:cxn ang="0">
                  <a:pos x="T8" y="T9"/>
                </a:cxn>
                <a:cxn ang="0">
                  <a:pos x="T10" y="T11"/>
                </a:cxn>
                <a:cxn ang="0">
                  <a:pos x="T12" y="T13"/>
                </a:cxn>
              </a:cxnLst>
              <a:rect l="0" t="0" r="r" b="b"/>
              <a:pathLst>
                <a:path w="94" h="57">
                  <a:moveTo>
                    <a:pt x="42" y="47"/>
                  </a:moveTo>
                  <a:lnTo>
                    <a:pt x="0" y="47"/>
                  </a:lnTo>
                  <a:lnTo>
                    <a:pt x="0" y="57"/>
                  </a:lnTo>
                  <a:lnTo>
                    <a:pt x="47" y="57"/>
                  </a:lnTo>
                  <a:lnTo>
                    <a:pt x="94" y="7"/>
                  </a:lnTo>
                  <a:lnTo>
                    <a:pt x="87" y="0"/>
                  </a:lnTo>
                  <a:lnTo>
                    <a:pt x="42"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68" name="Freeform 35"/>
            <p:cNvSpPr/>
            <p:nvPr/>
          </p:nvSpPr>
          <p:spPr bwMode="auto">
            <a:xfrm>
              <a:off x="9472613" y="2714625"/>
              <a:ext cx="195263" cy="146050"/>
            </a:xfrm>
            <a:custGeom>
              <a:avLst/>
              <a:gdLst>
                <a:gd name="T0" fmla="*/ 50 w 123"/>
                <a:gd name="T1" fmla="*/ 47 h 92"/>
                <a:gd name="T2" fmla="*/ 107 w 123"/>
                <a:gd name="T3" fmla="*/ 47 h 92"/>
                <a:gd name="T4" fmla="*/ 76 w 123"/>
                <a:gd name="T5" fmla="*/ 78 h 92"/>
                <a:gd name="T6" fmla="*/ 81 w 123"/>
                <a:gd name="T7" fmla="*/ 85 h 92"/>
                <a:gd name="T8" fmla="*/ 123 w 123"/>
                <a:gd name="T9" fmla="*/ 43 h 92"/>
                <a:gd name="T10" fmla="*/ 81 w 123"/>
                <a:gd name="T11" fmla="*/ 0 h 92"/>
                <a:gd name="T12" fmla="*/ 76 w 123"/>
                <a:gd name="T13" fmla="*/ 7 h 92"/>
                <a:gd name="T14" fmla="*/ 107 w 123"/>
                <a:gd name="T15" fmla="*/ 38 h 92"/>
                <a:gd name="T16" fmla="*/ 45 w 123"/>
                <a:gd name="T17" fmla="*/ 38 h 92"/>
                <a:gd name="T18" fmla="*/ 0 w 123"/>
                <a:gd name="T19" fmla="*/ 88 h 92"/>
                <a:gd name="T20" fmla="*/ 7 w 123"/>
                <a:gd name="T21" fmla="*/ 92 h 92"/>
                <a:gd name="T22" fmla="*/ 50 w 123"/>
                <a:gd name="T23" fmla="*/ 4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 h="92">
                  <a:moveTo>
                    <a:pt x="50" y="47"/>
                  </a:moveTo>
                  <a:lnTo>
                    <a:pt x="107" y="47"/>
                  </a:lnTo>
                  <a:lnTo>
                    <a:pt x="76" y="78"/>
                  </a:lnTo>
                  <a:lnTo>
                    <a:pt x="81" y="85"/>
                  </a:lnTo>
                  <a:lnTo>
                    <a:pt x="123" y="43"/>
                  </a:lnTo>
                  <a:lnTo>
                    <a:pt x="81" y="0"/>
                  </a:lnTo>
                  <a:lnTo>
                    <a:pt x="76" y="7"/>
                  </a:lnTo>
                  <a:lnTo>
                    <a:pt x="107" y="38"/>
                  </a:lnTo>
                  <a:lnTo>
                    <a:pt x="45" y="38"/>
                  </a:lnTo>
                  <a:lnTo>
                    <a:pt x="0" y="88"/>
                  </a:lnTo>
                  <a:lnTo>
                    <a:pt x="7" y="92"/>
                  </a:lnTo>
                  <a:lnTo>
                    <a:pt x="50"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69" name="组合 68"/>
          <p:cNvGrpSpPr/>
          <p:nvPr/>
        </p:nvGrpSpPr>
        <p:grpSpPr>
          <a:xfrm>
            <a:off x="11056046" y="2597235"/>
            <a:ext cx="438778" cy="88065"/>
            <a:chOff x="10572750" y="2849563"/>
            <a:chExt cx="450851" cy="90488"/>
          </a:xfrm>
          <a:solidFill>
            <a:srgbClr val="157E9F"/>
          </a:solidFill>
        </p:grpSpPr>
        <p:sp>
          <p:nvSpPr>
            <p:cNvPr id="71" name="Freeform 36"/>
            <p:cNvSpPr>
              <a:spLocks noEditPoints="1"/>
            </p:cNvSpPr>
            <p:nvPr/>
          </p:nvSpPr>
          <p:spPr bwMode="auto">
            <a:xfrm>
              <a:off x="10572750" y="2849563"/>
              <a:ext cx="90488" cy="90488"/>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20 h 24"/>
                <a:gd name="T12" fmla="*/ 4 w 24"/>
                <a:gd name="T13" fmla="*/ 12 h 24"/>
                <a:gd name="T14" fmla="*/ 12 w 24"/>
                <a:gd name="T15" fmla="*/ 4 h 24"/>
                <a:gd name="T16" fmla="*/ 20 w 24"/>
                <a:gd name="T17" fmla="*/ 12 h 24"/>
                <a:gd name="T18" fmla="*/ 12 w 24"/>
                <a:gd name="T1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6"/>
                    <a:pt x="0" y="12"/>
                  </a:cubicBezTo>
                  <a:cubicBezTo>
                    <a:pt x="0" y="19"/>
                    <a:pt x="5" y="24"/>
                    <a:pt x="12" y="24"/>
                  </a:cubicBezTo>
                  <a:cubicBezTo>
                    <a:pt x="19" y="24"/>
                    <a:pt x="24" y="19"/>
                    <a:pt x="24" y="12"/>
                  </a:cubicBezTo>
                  <a:cubicBezTo>
                    <a:pt x="24" y="6"/>
                    <a:pt x="19" y="0"/>
                    <a:pt x="12" y="0"/>
                  </a:cubicBezTo>
                  <a:close/>
                  <a:moveTo>
                    <a:pt x="12" y="20"/>
                  </a:moveTo>
                  <a:cubicBezTo>
                    <a:pt x="8" y="20"/>
                    <a:pt x="4" y="17"/>
                    <a:pt x="4" y="12"/>
                  </a:cubicBezTo>
                  <a:cubicBezTo>
                    <a:pt x="4" y="8"/>
                    <a:pt x="8" y="4"/>
                    <a:pt x="12" y="4"/>
                  </a:cubicBezTo>
                  <a:cubicBezTo>
                    <a:pt x="16" y="4"/>
                    <a:pt x="20" y="8"/>
                    <a:pt x="20" y="12"/>
                  </a:cubicBezTo>
                  <a:cubicBezTo>
                    <a:pt x="20" y="17"/>
                    <a:pt x="16" y="20"/>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75" name="Freeform 37"/>
            <p:cNvSpPr>
              <a:spLocks noEditPoints="1"/>
            </p:cNvSpPr>
            <p:nvPr/>
          </p:nvSpPr>
          <p:spPr bwMode="auto">
            <a:xfrm>
              <a:off x="10933113" y="2849563"/>
              <a:ext cx="90488" cy="90488"/>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20 h 24"/>
                <a:gd name="T12" fmla="*/ 4 w 24"/>
                <a:gd name="T13" fmla="*/ 12 h 24"/>
                <a:gd name="T14" fmla="*/ 12 w 24"/>
                <a:gd name="T15" fmla="*/ 4 h 24"/>
                <a:gd name="T16" fmla="*/ 20 w 24"/>
                <a:gd name="T17" fmla="*/ 12 h 24"/>
                <a:gd name="T18" fmla="*/ 12 w 24"/>
                <a:gd name="T1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6"/>
                    <a:pt x="0" y="12"/>
                  </a:cubicBezTo>
                  <a:cubicBezTo>
                    <a:pt x="0" y="19"/>
                    <a:pt x="5" y="24"/>
                    <a:pt x="12" y="24"/>
                  </a:cubicBezTo>
                  <a:cubicBezTo>
                    <a:pt x="19" y="24"/>
                    <a:pt x="24" y="19"/>
                    <a:pt x="24" y="12"/>
                  </a:cubicBezTo>
                  <a:cubicBezTo>
                    <a:pt x="24" y="6"/>
                    <a:pt x="19" y="0"/>
                    <a:pt x="12" y="0"/>
                  </a:cubicBezTo>
                  <a:close/>
                  <a:moveTo>
                    <a:pt x="12" y="20"/>
                  </a:moveTo>
                  <a:cubicBezTo>
                    <a:pt x="8" y="20"/>
                    <a:pt x="4" y="17"/>
                    <a:pt x="4" y="12"/>
                  </a:cubicBezTo>
                  <a:cubicBezTo>
                    <a:pt x="4" y="8"/>
                    <a:pt x="8" y="4"/>
                    <a:pt x="12" y="4"/>
                  </a:cubicBezTo>
                  <a:cubicBezTo>
                    <a:pt x="16" y="4"/>
                    <a:pt x="20" y="8"/>
                    <a:pt x="20" y="12"/>
                  </a:cubicBezTo>
                  <a:cubicBezTo>
                    <a:pt x="20" y="17"/>
                    <a:pt x="16" y="20"/>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76" name="Freeform 38"/>
            <p:cNvSpPr>
              <a:spLocks noEditPoints="1"/>
            </p:cNvSpPr>
            <p:nvPr/>
          </p:nvSpPr>
          <p:spPr bwMode="auto">
            <a:xfrm>
              <a:off x="10753725" y="2849563"/>
              <a:ext cx="88900" cy="90488"/>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20 h 24"/>
                <a:gd name="T12" fmla="*/ 4 w 24"/>
                <a:gd name="T13" fmla="*/ 12 h 24"/>
                <a:gd name="T14" fmla="*/ 12 w 24"/>
                <a:gd name="T15" fmla="*/ 4 h 24"/>
                <a:gd name="T16" fmla="*/ 20 w 24"/>
                <a:gd name="T17" fmla="*/ 12 h 24"/>
                <a:gd name="T18" fmla="*/ 12 w 24"/>
                <a:gd name="T1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6"/>
                    <a:pt x="0" y="12"/>
                  </a:cubicBezTo>
                  <a:cubicBezTo>
                    <a:pt x="0" y="19"/>
                    <a:pt x="5" y="24"/>
                    <a:pt x="12" y="24"/>
                  </a:cubicBezTo>
                  <a:cubicBezTo>
                    <a:pt x="19" y="24"/>
                    <a:pt x="24" y="19"/>
                    <a:pt x="24" y="12"/>
                  </a:cubicBezTo>
                  <a:cubicBezTo>
                    <a:pt x="24" y="6"/>
                    <a:pt x="19" y="0"/>
                    <a:pt x="12" y="0"/>
                  </a:cubicBezTo>
                  <a:close/>
                  <a:moveTo>
                    <a:pt x="12" y="20"/>
                  </a:moveTo>
                  <a:cubicBezTo>
                    <a:pt x="8" y="20"/>
                    <a:pt x="4" y="17"/>
                    <a:pt x="4" y="12"/>
                  </a:cubicBezTo>
                  <a:cubicBezTo>
                    <a:pt x="4" y="8"/>
                    <a:pt x="8" y="4"/>
                    <a:pt x="12" y="4"/>
                  </a:cubicBezTo>
                  <a:cubicBezTo>
                    <a:pt x="16" y="4"/>
                    <a:pt x="20" y="8"/>
                    <a:pt x="20" y="12"/>
                  </a:cubicBezTo>
                  <a:cubicBezTo>
                    <a:pt x="20" y="17"/>
                    <a:pt x="16" y="20"/>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77" name="组合 76"/>
          <p:cNvGrpSpPr/>
          <p:nvPr/>
        </p:nvGrpSpPr>
        <p:grpSpPr>
          <a:xfrm>
            <a:off x="1925157" y="3658641"/>
            <a:ext cx="350714" cy="350712"/>
            <a:chOff x="1190625" y="3940175"/>
            <a:chExt cx="360363" cy="360363"/>
          </a:xfrm>
          <a:solidFill>
            <a:srgbClr val="157E9F"/>
          </a:solidFill>
        </p:grpSpPr>
        <p:sp>
          <p:nvSpPr>
            <p:cNvPr id="83" name="Freeform 39"/>
            <p:cNvSpPr>
              <a:spLocks noEditPoints="1"/>
            </p:cNvSpPr>
            <p:nvPr/>
          </p:nvSpPr>
          <p:spPr bwMode="auto">
            <a:xfrm>
              <a:off x="1190625" y="3940175"/>
              <a:ext cx="360363" cy="360363"/>
            </a:xfrm>
            <a:custGeom>
              <a:avLst/>
              <a:gdLst>
                <a:gd name="T0" fmla="*/ 93 w 96"/>
                <a:gd name="T1" fmla="*/ 20 h 96"/>
                <a:gd name="T2" fmla="*/ 80 w 96"/>
                <a:gd name="T3" fmla="*/ 20 h 96"/>
                <a:gd name="T4" fmla="*/ 80 w 96"/>
                <a:gd name="T5" fmla="*/ 9 h 96"/>
                <a:gd name="T6" fmla="*/ 71 w 96"/>
                <a:gd name="T7" fmla="*/ 0 h 96"/>
                <a:gd name="T8" fmla="*/ 9 w 96"/>
                <a:gd name="T9" fmla="*/ 0 h 96"/>
                <a:gd name="T10" fmla="*/ 0 w 96"/>
                <a:gd name="T11" fmla="*/ 9 h 96"/>
                <a:gd name="T12" fmla="*/ 0 w 96"/>
                <a:gd name="T13" fmla="*/ 23 h 96"/>
                <a:gd name="T14" fmla="*/ 0 w 96"/>
                <a:gd name="T15" fmla="*/ 23 h 96"/>
                <a:gd name="T16" fmla="*/ 0 w 96"/>
                <a:gd name="T17" fmla="*/ 93 h 96"/>
                <a:gd name="T18" fmla="*/ 3 w 96"/>
                <a:gd name="T19" fmla="*/ 96 h 96"/>
                <a:gd name="T20" fmla="*/ 93 w 96"/>
                <a:gd name="T21" fmla="*/ 96 h 96"/>
                <a:gd name="T22" fmla="*/ 96 w 96"/>
                <a:gd name="T23" fmla="*/ 93 h 96"/>
                <a:gd name="T24" fmla="*/ 96 w 96"/>
                <a:gd name="T25" fmla="*/ 23 h 96"/>
                <a:gd name="T26" fmla="*/ 93 w 96"/>
                <a:gd name="T27" fmla="*/ 20 h 96"/>
                <a:gd name="T28" fmla="*/ 9 w 96"/>
                <a:gd name="T29" fmla="*/ 4 h 96"/>
                <a:gd name="T30" fmla="*/ 71 w 96"/>
                <a:gd name="T31" fmla="*/ 4 h 96"/>
                <a:gd name="T32" fmla="*/ 76 w 96"/>
                <a:gd name="T33" fmla="*/ 9 h 96"/>
                <a:gd name="T34" fmla="*/ 76 w 96"/>
                <a:gd name="T35" fmla="*/ 20 h 96"/>
                <a:gd name="T36" fmla="*/ 4 w 96"/>
                <a:gd name="T37" fmla="*/ 20 h 96"/>
                <a:gd name="T38" fmla="*/ 4 w 96"/>
                <a:gd name="T39" fmla="*/ 9 h 96"/>
                <a:gd name="T40" fmla="*/ 9 w 96"/>
                <a:gd name="T41" fmla="*/ 4 h 96"/>
                <a:gd name="T42" fmla="*/ 92 w 96"/>
                <a:gd name="T43" fmla="*/ 92 h 96"/>
                <a:gd name="T44" fmla="*/ 4 w 96"/>
                <a:gd name="T45" fmla="*/ 92 h 96"/>
                <a:gd name="T46" fmla="*/ 4 w 96"/>
                <a:gd name="T47" fmla="*/ 24 h 96"/>
                <a:gd name="T48" fmla="*/ 4 w 96"/>
                <a:gd name="T49" fmla="*/ 24 h 96"/>
                <a:gd name="T50" fmla="*/ 76 w 96"/>
                <a:gd name="T51" fmla="*/ 24 h 96"/>
                <a:gd name="T52" fmla="*/ 80 w 96"/>
                <a:gd name="T53" fmla="*/ 24 h 96"/>
                <a:gd name="T54" fmla="*/ 92 w 96"/>
                <a:gd name="T55" fmla="*/ 24 h 96"/>
                <a:gd name="T56" fmla="*/ 92 w 96"/>
                <a:gd name="T57"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96">
                  <a:moveTo>
                    <a:pt x="93" y="20"/>
                  </a:moveTo>
                  <a:cubicBezTo>
                    <a:pt x="80" y="20"/>
                    <a:pt x="80" y="20"/>
                    <a:pt x="80" y="20"/>
                  </a:cubicBezTo>
                  <a:cubicBezTo>
                    <a:pt x="80" y="9"/>
                    <a:pt x="80" y="9"/>
                    <a:pt x="80" y="9"/>
                  </a:cubicBezTo>
                  <a:cubicBezTo>
                    <a:pt x="80" y="4"/>
                    <a:pt x="76" y="0"/>
                    <a:pt x="71" y="0"/>
                  </a:cubicBezTo>
                  <a:cubicBezTo>
                    <a:pt x="9" y="0"/>
                    <a:pt x="9" y="0"/>
                    <a:pt x="9" y="0"/>
                  </a:cubicBezTo>
                  <a:cubicBezTo>
                    <a:pt x="4" y="0"/>
                    <a:pt x="0" y="4"/>
                    <a:pt x="0" y="9"/>
                  </a:cubicBezTo>
                  <a:cubicBezTo>
                    <a:pt x="0" y="23"/>
                    <a:pt x="0" y="23"/>
                    <a:pt x="0" y="23"/>
                  </a:cubicBezTo>
                  <a:cubicBezTo>
                    <a:pt x="0" y="23"/>
                    <a:pt x="0" y="23"/>
                    <a:pt x="0" y="23"/>
                  </a:cubicBezTo>
                  <a:cubicBezTo>
                    <a:pt x="0" y="93"/>
                    <a:pt x="0" y="93"/>
                    <a:pt x="0" y="93"/>
                  </a:cubicBezTo>
                  <a:cubicBezTo>
                    <a:pt x="0" y="94"/>
                    <a:pt x="2" y="96"/>
                    <a:pt x="3" y="96"/>
                  </a:cubicBezTo>
                  <a:cubicBezTo>
                    <a:pt x="93" y="96"/>
                    <a:pt x="93" y="96"/>
                    <a:pt x="93" y="96"/>
                  </a:cubicBezTo>
                  <a:cubicBezTo>
                    <a:pt x="95" y="96"/>
                    <a:pt x="96" y="94"/>
                    <a:pt x="96" y="93"/>
                  </a:cubicBezTo>
                  <a:cubicBezTo>
                    <a:pt x="96" y="23"/>
                    <a:pt x="96" y="23"/>
                    <a:pt x="96" y="23"/>
                  </a:cubicBezTo>
                  <a:cubicBezTo>
                    <a:pt x="96" y="21"/>
                    <a:pt x="95" y="20"/>
                    <a:pt x="93" y="20"/>
                  </a:cubicBezTo>
                  <a:close/>
                  <a:moveTo>
                    <a:pt x="9" y="4"/>
                  </a:moveTo>
                  <a:cubicBezTo>
                    <a:pt x="71" y="4"/>
                    <a:pt x="71" y="4"/>
                    <a:pt x="71" y="4"/>
                  </a:cubicBezTo>
                  <a:cubicBezTo>
                    <a:pt x="74" y="4"/>
                    <a:pt x="76" y="6"/>
                    <a:pt x="76" y="9"/>
                  </a:cubicBezTo>
                  <a:cubicBezTo>
                    <a:pt x="76" y="20"/>
                    <a:pt x="76" y="20"/>
                    <a:pt x="76" y="20"/>
                  </a:cubicBezTo>
                  <a:cubicBezTo>
                    <a:pt x="4" y="20"/>
                    <a:pt x="4" y="20"/>
                    <a:pt x="4" y="20"/>
                  </a:cubicBezTo>
                  <a:cubicBezTo>
                    <a:pt x="4" y="9"/>
                    <a:pt x="4" y="9"/>
                    <a:pt x="4" y="9"/>
                  </a:cubicBezTo>
                  <a:cubicBezTo>
                    <a:pt x="4" y="6"/>
                    <a:pt x="7" y="4"/>
                    <a:pt x="9" y="4"/>
                  </a:cubicBezTo>
                  <a:close/>
                  <a:moveTo>
                    <a:pt x="92" y="92"/>
                  </a:moveTo>
                  <a:cubicBezTo>
                    <a:pt x="4" y="92"/>
                    <a:pt x="4" y="92"/>
                    <a:pt x="4" y="92"/>
                  </a:cubicBezTo>
                  <a:cubicBezTo>
                    <a:pt x="4" y="24"/>
                    <a:pt x="4" y="24"/>
                    <a:pt x="4" y="24"/>
                  </a:cubicBezTo>
                  <a:cubicBezTo>
                    <a:pt x="4" y="24"/>
                    <a:pt x="4" y="24"/>
                    <a:pt x="4" y="24"/>
                  </a:cubicBezTo>
                  <a:cubicBezTo>
                    <a:pt x="76" y="24"/>
                    <a:pt x="76" y="24"/>
                    <a:pt x="76" y="24"/>
                  </a:cubicBezTo>
                  <a:cubicBezTo>
                    <a:pt x="80" y="24"/>
                    <a:pt x="80" y="24"/>
                    <a:pt x="80" y="24"/>
                  </a:cubicBezTo>
                  <a:cubicBezTo>
                    <a:pt x="92" y="24"/>
                    <a:pt x="92" y="24"/>
                    <a:pt x="92" y="24"/>
                  </a:cubicBezTo>
                  <a:lnTo>
                    <a:pt x="92"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84" name="Freeform 40"/>
            <p:cNvSpPr>
              <a:spLocks noEditPoints="1"/>
            </p:cNvSpPr>
            <p:nvPr/>
          </p:nvSpPr>
          <p:spPr bwMode="auto">
            <a:xfrm>
              <a:off x="1431925" y="4121150"/>
              <a:ext cx="74613" cy="74613"/>
            </a:xfrm>
            <a:custGeom>
              <a:avLst/>
              <a:gdLst>
                <a:gd name="T0" fmla="*/ 0 w 20"/>
                <a:gd name="T1" fmla="*/ 10 h 20"/>
                <a:gd name="T2" fmla="*/ 10 w 20"/>
                <a:gd name="T3" fmla="*/ 20 h 20"/>
                <a:gd name="T4" fmla="*/ 20 w 20"/>
                <a:gd name="T5" fmla="*/ 10 h 20"/>
                <a:gd name="T6" fmla="*/ 10 w 20"/>
                <a:gd name="T7" fmla="*/ 0 h 20"/>
                <a:gd name="T8" fmla="*/ 0 w 20"/>
                <a:gd name="T9" fmla="*/ 10 h 20"/>
                <a:gd name="T10" fmla="*/ 16 w 20"/>
                <a:gd name="T11" fmla="*/ 10 h 20"/>
                <a:gd name="T12" fmla="*/ 10 w 20"/>
                <a:gd name="T13" fmla="*/ 16 h 20"/>
                <a:gd name="T14" fmla="*/ 4 w 20"/>
                <a:gd name="T15" fmla="*/ 10 h 20"/>
                <a:gd name="T16" fmla="*/ 10 w 20"/>
                <a:gd name="T17" fmla="*/ 4 h 20"/>
                <a:gd name="T18" fmla="*/ 16 w 20"/>
                <a:gd name="T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0" y="10"/>
                  </a:moveTo>
                  <a:cubicBezTo>
                    <a:pt x="0" y="15"/>
                    <a:pt x="5" y="20"/>
                    <a:pt x="10" y="20"/>
                  </a:cubicBezTo>
                  <a:cubicBezTo>
                    <a:pt x="16" y="20"/>
                    <a:pt x="20" y="15"/>
                    <a:pt x="20" y="10"/>
                  </a:cubicBezTo>
                  <a:cubicBezTo>
                    <a:pt x="20" y="4"/>
                    <a:pt x="16" y="0"/>
                    <a:pt x="10" y="0"/>
                  </a:cubicBezTo>
                  <a:cubicBezTo>
                    <a:pt x="5" y="0"/>
                    <a:pt x="0" y="4"/>
                    <a:pt x="0" y="10"/>
                  </a:cubicBezTo>
                  <a:close/>
                  <a:moveTo>
                    <a:pt x="16" y="10"/>
                  </a:moveTo>
                  <a:cubicBezTo>
                    <a:pt x="16" y="13"/>
                    <a:pt x="14" y="16"/>
                    <a:pt x="10" y="16"/>
                  </a:cubicBezTo>
                  <a:cubicBezTo>
                    <a:pt x="7" y="16"/>
                    <a:pt x="4" y="13"/>
                    <a:pt x="4" y="10"/>
                  </a:cubicBezTo>
                  <a:cubicBezTo>
                    <a:pt x="4" y="6"/>
                    <a:pt x="7" y="4"/>
                    <a:pt x="10" y="4"/>
                  </a:cubicBezTo>
                  <a:cubicBezTo>
                    <a:pt x="14" y="4"/>
                    <a:pt x="16" y="6"/>
                    <a:pt x="1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85" name="组合 84"/>
          <p:cNvGrpSpPr/>
          <p:nvPr/>
        </p:nvGrpSpPr>
        <p:grpSpPr>
          <a:xfrm>
            <a:off x="3222948" y="3731257"/>
            <a:ext cx="393972" cy="264194"/>
            <a:chOff x="2524125" y="4014788"/>
            <a:chExt cx="404813" cy="271463"/>
          </a:xfrm>
          <a:solidFill>
            <a:srgbClr val="157E9F"/>
          </a:solidFill>
        </p:grpSpPr>
        <p:sp>
          <p:nvSpPr>
            <p:cNvPr id="86" name="Freeform 41"/>
            <p:cNvSpPr>
              <a:spLocks noEditPoints="1"/>
            </p:cNvSpPr>
            <p:nvPr/>
          </p:nvSpPr>
          <p:spPr bwMode="auto">
            <a:xfrm>
              <a:off x="2524125" y="4014788"/>
              <a:ext cx="404813" cy="271463"/>
            </a:xfrm>
            <a:custGeom>
              <a:avLst/>
              <a:gdLst>
                <a:gd name="T0" fmla="*/ 102 w 108"/>
                <a:gd name="T1" fmla="*/ 0 h 72"/>
                <a:gd name="T2" fmla="*/ 6 w 108"/>
                <a:gd name="T3" fmla="*/ 0 h 72"/>
                <a:gd name="T4" fmla="*/ 0 w 108"/>
                <a:gd name="T5" fmla="*/ 6 h 72"/>
                <a:gd name="T6" fmla="*/ 0 w 108"/>
                <a:gd name="T7" fmla="*/ 12 h 72"/>
                <a:gd name="T8" fmla="*/ 0 w 108"/>
                <a:gd name="T9" fmla="*/ 28 h 72"/>
                <a:gd name="T10" fmla="*/ 0 w 108"/>
                <a:gd name="T11" fmla="*/ 66 h 72"/>
                <a:gd name="T12" fmla="*/ 6 w 108"/>
                <a:gd name="T13" fmla="*/ 72 h 72"/>
                <a:gd name="T14" fmla="*/ 102 w 108"/>
                <a:gd name="T15" fmla="*/ 72 h 72"/>
                <a:gd name="T16" fmla="*/ 108 w 108"/>
                <a:gd name="T17" fmla="*/ 66 h 72"/>
                <a:gd name="T18" fmla="*/ 108 w 108"/>
                <a:gd name="T19" fmla="*/ 28 h 72"/>
                <a:gd name="T20" fmla="*/ 108 w 108"/>
                <a:gd name="T21" fmla="*/ 12 h 72"/>
                <a:gd name="T22" fmla="*/ 108 w 108"/>
                <a:gd name="T23" fmla="*/ 6 h 72"/>
                <a:gd name="T24" fmla="*/ 102 w 108"/>
                <a:gd name="T25" fmla="*/ 0 h 72"/>
                <a:gd name="T26" fmla="*/ 4 w 108"/>
                <a:gd name="T27" fmla="*/ 16 h 72"/>
                <a:gd name="T28" fmla="*/ 104 w 108"/>
                <a:gd name="T29" fmla="*/ 16 h 72"/>
                <a:gd name="T30" fmla="*/ 104 w 108"/>
                <a:gd name="T31" fmla="*/ 24 h 72"/>
                <a:gd name="T32" fmla="*/ 4 w 108"/>
                <a:gd name="T33" fmla="*/ 24 h 72"/>
                <a:gd name="T34" fmla="*/ 4 w 108"/>
                <a:gd name="T35" fmla="*/ 16 h 72"/>
                <a:gd name="T36" fmla="*/ 104 w 108"/>
                <a:gd name="T37" fmla="*/ 66 h 72"/>
                <a:gd name="T38" fmla="*/ 102 w 108"/>
                <a:gd name="T39" fmla="*/ 68 h 72"/>
                <a:gd name="T40" fmla="*/ 6 w 108"/>
                <a:gd name="T41" fmla="*/ 68 h 72"/>
                <a:gd name="T42" fmla="*/ 4 w 108"/>
                <a:gd name="T43" fmla="*/ 66 h 72"/>
                <a:gd name="T44" fmla="*/ 4 w 108"/>
                <a:gd name="T45" fmla="*/ 28 h 72"/>
                <a:gd name="T46" fmla="*/ 104 w 108"/>
                <a:gd name="T47" fmla="*/ 28 h 72"/>
                <a:gd name="T48" fmla="*/ 104 w 108"/>
                <a:gd name="T49" fmla="*/ 66 h 72"/>
                <a:gd name="T50" fmla="*/ 4 w 108"/>
                <a:gd name="T51" fmla="*/ 12 h 72"/>
                <a:gd name="T52" fmla="*/ 4 w 108"/>
                <a:gd name="T53" fmla="*/ 6 h 72"/>
                <a:gd name="T54" fmla="*/ 6 w 108"/>
                <a:gd name="T55" fmla="*/ 4 h 72"/>
                <a:gd name="T56" fmla="*/ 102 w 108"/>
                <a:gd name="T57" fmla="*/ 4 h 72"/>
                <a:gd name="T58" fmla="*/ 104 w 108"/>
                <a:gd name="T59" fmla="*/ 6 h 72"/>
                <a:gd name="T60" fmla="*/ 104 w 108"/>
                <a:gd name="T61" fmla="*/ 12 h 72"/>
                <a:gd name="T62" fmla="*/ 4 w 108"/>
                <a:gd name="T63"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72">
                  <a:moveTo>
                    <a:pt x="102" y="0"/>
                  </a:moveTo>
                  <a:cubicBezTo>
                    <a:pt x="6" y="0"/>
                    <a:pt x="6" y="0"/>
                    <a:pt x="6" y="0"/>
                  </a:cubicBezTo>
                  <a:cubicBezTo>
                    <a:pt x="3" y="0"/>
                    <a:pt x="0" y="2"/>
                    <a:pt x="0" y="6"/>
                  </a:cubicBezTo>
                  <a:cubicBezTo>
                    <a:pt x="0" y="12"/>
                    <a:pt x="0" y="12"/>
                    <a:pt x="0" y="12"/>
                  </a:cubicBezTo>
                  <a:cubicBezTo>
                    <a:pt x="0" y="28"/>
                    <a:pt x="0" y="28"/>
                    <a:pt x="0" y="28"/>
                  </a:cubicBezTo>
                  <a:cubicBezTo>
                    <a:pt x="0" y="66"/>
                    <a:pt x="0" y="66"/>
                    <a:pt x="0" y="66"/>
                  </a:cubicBezTo>
                  <a:cubicBezTo>
                    <a:pt x="0" y="69"/>
                    <a:pt x="3" y="72"/>
                    <a:pt x="6" y="72"/>
                  </a:cubicBezTo>
                  <a:cubicBezTo>
                    <a:pt x="102" y="72"/>
                    <a:pt x="102" y="72"/>
                    <a:pt x="102" y="72"/>
                  </a:cubicBezTo>
                  <a:cubicBezTo>
                    <a:pt x="106" y="72"/>
                    <a:pt x="108" y="69"/>
                    <a:pt x="108" y="66"/>
                  </a:cubicBezTo>
                  <a:cubicBezTo>
                    <a:pt x="108" y="28"/>
                    <a:pt x="108" y="28"/>
                    <a:pt x="108" y="28"/>
                  </a:cubicBezTo>
                  <a:cubicBezTo>
                    <a:pt x="108" y="12"/>
                    <a:pt x="108" y="12"/>
                    <a:pt x="108" y="12"/>
                  </a:cubicBezTo>
                  <a:cubicBezTo>
                    <a:pt x="108" y="6"/>
                    <a:pt x="108" y="6"/>
                    <a:pt x="108" y="6"/>
                  </a:cubicBezTo>
                  <a:cubicBezTo>
                    <a:pt x="108" y="2"/>
                    <a:pt x="106" y="0"/>
                    <a:pt x="102" y="0"/>
                  </a:cubicBezTo>
                  <a:close/>
                  <a:moveTo>
                    <a:pt x="4" y="16"/>
                  </a:moveTo>
                  <a:cubicBezTo>
                    <a:pt x="104" y="16"/>
                    <a:pt x="104" y="16"/>
                    <a:pt x="104" y="16"/>
                  </a:cubicBezTo>
                  <a:cubicBezTo>
                    <a:pt x="104" y="24"/>
                    <a:pt x="104" y="24"/>
                    <a:pt x="104" y="24"/>
                  </a:cubicBezTo>
                  <a:cubicBezTo>
                    <a:pt x="4" y="24"/>
                    <a:pt x="4" y="24"/>
                    <a:pt x="4" y="24"/>
                  </a:cubicBezTo>
                  <a:lnTo>
                    <a:pt x="4" y="16"/>
                  </a:lnTo>
                  <a:close/>
                  <a:moveTo>
                    <a:pt x="104" y="66"/>
                  </a:moveTo>
                  <a:cubicBezTo>
                    <a:pt x="104" y="67"/>
                    <a:pt x="103" y="68"/>
                    <a:pt x="102" y="68"/>
                  </a:cubicBezTo>
                  <a:cubicBezTo>
                    <a:pt x="6" y="68"/>
                    <a:pt x="6" y="68"/>
                    <a:pt x="6" y="68"/>
                  </a:cubicBezTo>
                  <a:cubicBezTo>
                    <a:pt x="5" y="68"/>
                    <a:pt x="4" y="67"/>
                    <a:pt x="4" y="66"/>
                  </a:cubicBezTo>
                  <a:cubicBezTo>
                    <a:pt x="4" y="28"/>
                    <a:pt x="4" y="28"/>
                    <a:pt x="4" y="28"/>
                  </a:cubicBezTo>
                  <a:cubicBezTo>
                    <a:pt x="104" y="28"/>
                    <a:pt x="104" y="28"/>
                    <a:pt x="104" y="28"/>
                  </a:cubicBezTo>
                  <a:lnTo>
                    <a:pt x="104" y="66"/>
                  </a:lnTo>
                  <a:close/>
                  <a:moveTo>
                    <a:pt x="4" y="12"/>
                  </a:moveTo>
                  <a:cubicBezTo>
                    <a:pt x="4" y="6"/>
                    <a:pt x="4" y="6"/>
                    <a:pt x="4" y="6"/>
                  </a:cubicBezTo>
                  <a:cubicBezTo>
                    <a:pt x="4" y="5"/>
                    <a:pt x="5" y="4"/>
                    <a:pt x="6" y="4"/>
                  </a:cubicBezTo>
                  <a:cubicBezTo>
                    <a:pt x="102" y="4"/>
                    <a:pt x="102" y="4"/>
                    <a:pt x="102" y="4"/>
                  </a:cubicBezTo>
                  <a:cubicBezTo>
                    <a:pt x="103" y="4"/>
                    <a:pt x="104" y="5"/>
                    <a:pt x="104" y="6"/>
                  </a:cubicBezTo>
                  <a:cubicBezTo>
                    <a:pt x="104" y="12"/>
                    <a:pt x="104" y="12"/>
                    <a:pt x="104" y="12"/>
                  </a:cubicBezTo>
                  <a:lnTo>
                    <a:pt x="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87" name="Rectangle 42"/>
            <p:cNvSpPr>
              <a:spLocks noChangeArrowheads="1"/>
            </p:cNvSpPr>
            <p:nvPr/>
          </p:nvSpPr>
          <p:spPr bwMode="auto">
            <a:xfrm>
              <a:off x="2568575" y="4225925"/>
              <a:ext cx="1508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88" name="Rectangle 43"/>
            <p:cNvSpPr>
              <a:spLocks noChangeArrowheads="1"/>
            </p:cNvSpPr>
            <p:nvPr/>
          </p:nvSpPr>
          <p:spPr bwMode="auto">
            <a:xfrm>
              <a:off x="2568575" y="4181475"/>
              <a:ext cx="9048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89" name="Freeform 44"/>
            <p:cNvSpPr/>
            <p:nvPr/>
          </p:nvSpPr>
          <p:spPr bwMode="auto">
            <a:xfrm>
              <a:off x="2824163" y="4211638"/>
              <a:ext cx="60325" cy="30163"/>
            </a:xfrm>
            <a:custGeom>
              <a:avLst/>
              <a:gdLst>
                <a:gd name="T0" fmla="*/ 4 w 16"/>
                <a:gd name="T1" fmla="*/ 8 h 8"/>
                <a:gd name="T2" fmla="*/ 12 w 16"/>
                <a:gd name="T3" fmla="*/ 8 h 8"/>
                <a:gd name="T4" fmla="*/ 16 w 16"/>
                <a:gd name="T5" fmla="*/ 4 h 8"/>
                <a:gd name="T6" fmla="*/ 16 w 16"/>
                <a:gd name="T7" fmla="*/ 4 h 8"/>
                <a:gd name="T8" fmla="*/ 12 w 16"/>
                <a:gd name="T9" fmla="*/ 0 h 8"/>
                <a:gd name="T10" fmla="*/ 4 w 16"/>
                <a:gd name="T11" fmla="*/ 0 h 8"/>
                <a:gd name="T12" fmla="*/ 0 w 16"/>
                <a:gd name="T13" fmla="*/ 4 h 8"/>
                <a:gd name="T14" fmla="*/ 0 w 16"/>
                <a:gd name="T15" fmla="*/ 4 h 8"/>
                <a:gd name="T16" fmla="*/ 4 w 16"/>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
                  <a:moveTo>
                    <a:pt x="4" y="8"/>
                  </a:moveTo>
                  <a:cubicBezTo>
                    <a:pt x="12" y="8"/>
                    <a:pt x="12" y="8"/>
                    <a:pt x="12" y="8"/>
                  </a:cubicBezTo>
                  <a:cubicBezTo>
                    <a:pt x="15" y="8"/>
                    <a:pt x="16" y="6"/>
                    <a:pt x="16" y="4"/>
                  </a:cubicBezTo>
                  <a:cubicBezTo>
                    <a:pt x="16" y="4"/>
                    <a:pt x="16" y="4"/>
                    <a:pt x="16" y="4"/>
                  </a:cubicBezTo>
                  <a:cubicBezTo>
                    <a:pt x="16" y="1"/>
                    <a:pt x="15" y="0"/>
                    <a:pt x="12" y="0"/>
                  </a:cubicBezTo>
                  <a:cubicBezTo>
                    <a:pt x="4" y="0"/>
                    <a:pt x="4" y="0"/>
                    <a:pt x="4" y="0"/>
                  </a:cubicBezTo>
                  <a:cubicBezTo>
                    <a:pt x="2" y="0"/>
                    <a:pt x="0" y="1"/>
                    <a:pt x="0" y="4"/>
                  </a:cubicBezTo>
                  <a:cubicBezTo>
                    <a:pt x="0" y="4"/>
                    <a:pt x="0" y="4"/>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90" name="Freeform 45"/>
          <p:cNvSpPr>
            <a:spLocks noEditPoints="1"/>
          </p:cNvSpPr>
          <p:nvPr/>
        </p:nvSpPr>
        <p:spPr bwMode="auto">
          <a:xfrm>
            <a:off x="4524359" y="3675079"/>
            <a:ext cx="396627" cy="379837"/>
          </a:xfrm>
          <a:custGeom>
            <a:avLst/>
            <a:gdLst>
              <a:gd name="T0" fmla="*/ 300368 w 109"/>
              <a:gd name="T1" fmla="*/ 77407 h 104"/>
              <a:gd name="T2" fmla="*/ 68892 w 109"/>
              <a:gd name="T3" fmla="*/ 77407 h 104"/>
              <a:gd name="T4" fmla="*/ 49602 w 109"/>
              <a:gd name="T5" fmla="*/ 0 h 104"/>
              <a:gd name="T6" fmla="*/ 0 w 109"/>
              <a:gd name="T7" fmla="*/ 0 h 104"/>
              <a:gd name="T8" fmla="*/ 0 w 109"/>
              <a:gd name="T9" fmla="*/ 11058 h 104"/>
              <a:gd name="T10" fmla="*/ 41335 w 109"/>
              <a:gd name="T11" fmla="*/ 11058 h 104"/>
              <a:gd name="T12" fmla="*/ 96448 w 109"/>
              <a:gd name="T13" fmla="*/ 232220 h 104"/>
              <a:gd name="T14" fmla="*/ 77159 w 109"/>
              <a:gd name="T15" fmla="*/ 259866 h 104"/>
              <a:gd name="T16" fmla="*/ 104715 w 109"/>
              <a:gd name="T17" fmla="*/ 287511 h 104"/>
              <a:gd name="T18" fmla="*/ 132272 w 109"/>
              <a:gd name="T19" fmla="*/ 259866 h 104"/>
              <a:gd name="T20" fmla="*/ 126761 w 109"/>
              <a:gd name="T21" fmla="*/ 243279 h 104"/>
              <a:gd name="T22" fmla="*/ 203920 w 109"/>
              <a:gd name="T23" fmla="*/ 243279 h 104"/>
              <a:gd name="T24" fmla="*/ 198408 w 109"/>
              <a:gd name="T25" fmla="*/ 259866 h 104"/>
              <a:gd name="T26" fmla="*/ 225965 w 109"/>
              <a:gd name="T27" fmla="*/ 287511 h 104"/>
              <a:gd name="T28" fmla="*/ 253522 w 109"/>
              <a:gd name="T29" fmla="*/ 259866 h 104"/>
              <a:gd name="T30" fmla="*/ 225965 w 109"/>
              <a:gd name="T31" fmla="*/ 232220 h 104"/>
              <a:gd name="T32" fmla="*/ 107471 w 109"/>
              <a:gd name="T33" fmla="*/ 232220 h 104"/>
              <a:gd name="T34" fmla="*/ 101960 w 109"/>
              <a:gd name="T35" fmla="*/ 210104 h 104"/>
              <a:gd name="T36" fmla="*/ 256277 w 109"/>
              <a:gd name="T37" fmla="*/ 210104 h 104"/>
              <a:gd name="T38" fmla="*/ 300368 w 109"/>
              <a:gd name="T39" fmla="*/ 77407 h 104"/>
              <a:gd name="T40" fmla="*/ 121249 w 109"/>
              <a:gd name="T41" fmla="*/ 259866 h 104"/>
              <a:gd name="T42" fmla="*/ 104715 w 109"/>
              <a:gd name="T43" fmla="*/ 276453 h 104"/>
              <a:gd name="T44" fmla="*/ 88181 w 109"/>
              <a:gd name="T45" fmla="*/ 259866 h 104"/>
              <a:gd name="T46" fmla="*/ 104715 w 109"/>
              <a:gd name="T47" fmla="*/ 243279 h 104"/>
              <a:gd name="T48" fmla="*/ 121249 w 109"/>
              <a:gd name="T49" fmla="*/ 259866 h 104"/>
              <a:gd name="T50" fmla="*/ 242499 w 109"/>
              <a:gd name="T51" fmla="*/ 259866 h 104"/>
              <a:gd name="T52" fmla="*/ 225965 w 109"/>
              <a:gd name="T53" fmla="*/ 276453 h 104"/>
              <a:gd name="T54" fmla="*/ 209431 w 109"/>
              <a:gd name="T55" fmla="*/ 259866 h 104"/>
              <a:gd name="T56" fmla="*/ 225965 w 109"/>
              <a:gd name="T57" fmla="*/ 243279 h 104"/>
              <a:gd name="T58" fmla="*/ 242499 w 109"/>
              <a:gd name="T59" fmla="*/ 259866 h 104"/>
              <a:gd name="T60" fmla="*/ 99204 w 109"/>
              <a:gd name="T61" fmla="*/ 199046 h 104"/>
              <a:gd name="T62" fmla="*/ 71647 w 109"/>
              <a:gd name="T63" fmla="*/ 88465 h 104"/>
              <a:gd name="T64" fmla="*/ 286590 w 109"/>
              <a:gd name="T65" fmla="*/ 88465 h 104"/>
              <a:gd name="T66" fmla="*/ 248010 w 109"/>
              <a:gd name="T67" fmla="*/ 199046 h 104"/>
              <a:gd name="T68" fmla="*/ 99204 w 109"/>
              <a:gd name="T69" fmla="*/ 199046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9" h="104">
                <a:moveTo>
                  <a:pt x="109" y="28"/>
                </a:moveTo>
                <a:cubicBezTo>
                  <a:pt x="25" y="28"/>
                  <a:pt x="25" y="28"/>
                  <a:pt x="25" y="28"/>
                </a:cubicBezTo>
                <a:cubicBezTo>
                  <a:pt x="18" y="0"/>
                  <a:pt x="18" y="0"/>
                  <a:pt x="18" y="0"/>
                </a:cubicBezTo>
                <a:cubicBezTo>
                  <a:pt x="0" y="0"/>
                  <a:pt x="0" y="0"/>
                  <a:pt x="0" y="0"/>
                </a:cubicBezTo>
                <a:cubicBezTo>
                  <a:pt x="0" y="4"/>
                  <a:pt x="0" y="4"/>
                  <a:pt x="0" y="4"/>
                </a:cubicBezTo>
                <a:cubicBezTo>
                  <a:pt x="15" y="4"/>
                  <a:pt x="15" y="4"/>
                  <a:pt x="15" y="4"/>
                </a:cubicBezTo>
                <a:cubicBezTo>
                  <a:pt x="35" y="84"/>
                  <a:pt x="35" y="84"/>
                  <a:pt x="35" y="84"/>
                </a:cubicBezTo>
                <a:cubicBezTo>
                  <a:pt x="31" y="85"/>
                  <a:pt x="28" y="89"/>
                  <a:pt x="28" y="94"/>
                </a:cubicBezTo>
                <a:cubicBezTo>
                  <a:pt x="28" y="99"/>
                  <a:pt x="32" y="104"/>
                  <a:pt x="38" y="104"/>
                </a:cubicBezTo>
                <a:cubicBezTo>
                  <a:pt x="43" y="104"/>
                  <a:pt x="48" y="99"/>
                  <a:pt x="48" y="94"/>
                </a:cubicBezTo>
                <a:cubicBezTo>
                  <a:pt x="48" y="91"/>
                  <a:pt x="47" y="89"/>
                  <a:pt x="46" y="88"/>
                </a:cubicBezTo>
                <a:cubicBezTo>
                  <a:pt x="74" y="88"/>
                  <a:pt x="74" y="88"/>
                  <a:pt x="74" y="88"/>
                </a:cubicBezTo>
                <a:cubicBezTo>
                  <a:pt x="72" y="89"/>
                  <a:pt x="72" y="91"/>
                  <a:pt x="72" y="94"/>
                </a:cubicBezTo>
                <a:cubicBezTo>
                  <a:pt x="72" y="99"/>
                  <a:pt x="76" y="104"/>
                  <a:pt x="82" y="104"/>
                </a:cubicBezTo>
                <a:cubicBezTo>
                  <a:pt x="87" y="104"/>
                  <a:pt x="92" y="99"/>
                  <a:pt x="92" y="94"/>
                </a:cubicBezTo>
                <a:cubicBezTo>
                  <a:pt x="92" y="88"/>
                  <a:pt x="87" y="84"/>
                  <a:pt x="82" y="84"/>
                </a:cubicBezTo>
                <a:cubicBezTo>
                  <a:pt x="39" y="84"/>
                  <a:pt x="39" y="84"/>
                  <a:pt x="39" y="84"/>
                </a:cubicBezTo>
                <a:cubicBezTo>
                  <a:pt x="37" y="76"/>
                  <a:pt x="37" y="76"/>
                  <a:pt x="37" y="76"/>
                </a:cubicBezTo>
                <a:cubicBezTo>
                  <a:pt x="93" y="76"/>
                  <a:pt x="93" y="76"/>
                  <a:pt x="93" y="76"/>
                </a:cubicBezTo>
                <a:lnTo>
                  <a:pt x="109" y="28"/>
                </a:lnTo>
                <a:close/>
                <a:moveTo>
                  <a:pt x="44" y="94"/>
                </a:moveTo>
                <a:cubicBezTo>
                  <a:pt x="44" y="97"/>
                  <a:pt x="41" y="100"/>
                  <a:pt x="38" y="100"/>
                </a:cubicBezTo>
                <a:cubicBezTo>
                  <a:pt x="34" y="100"/>
                  <a:pt x="32" y="97"/>
                  <a:pt x="32" y="94"/>
                </a:cubicBezTo>
                <a:cubicBezTo>
                  <a:pt x="32" y="90"/>
                  <a:pt x="34" y="88"/>
                  <a:pt x="38" y="88"/>
                </a:cubicBezTo>
                <a:cubicBezTo>
                  <a:pt x="41" y="88"/>
                  <a:pt x="44" y="90"/>
                  <a:pt x="44" y="94"/>
                </a:cubicBezTo>
                <a:close/>
                <a:moveTo>
                  <a:pt x="88" y="94"/>
                </a:moveTo>
                <a:cubicBezTo>
                  <a:pt x="88" y="97"/>
                  <a:pt x="85" y="100"/>
                  <a:pt x="82" y="100"/>
                </a:cubicBezTo>
                <a:cubicBezTo>
                  <a:pt x="78" y="100"/>
                  <a:pt x="76" y="97"/>
                  <a:pt x="76" y="94"/>
                </a:cubicBezTo>
                <a:cubicBezTo>
                  <a:pt x="76" y="90"/>
                  <a:pt x="78" y="88"/>
                  <a:pt x="82" y="88"/>
                </a:cubicBezTo>
                <a:cubicBezTo>
                  <a:pt x="85" y="88"/>
                  <a:pt x="88" y="90"/>
                  <a:pt x="88" y="94"/>
                </a:cubicBezTo>
                <a:close/>
                <a:moveTo>
                  <a:pt x="36" y="72"/>
                </a:moveTo>
                <a:cubicBezTo>
                  <a:pt x="26" y="32"/>
                  <a:pt x="26" y="32"/>
                  <a:pt x="26" y="32"/>
                </a:cubicBezTo>
                <a:cubicBezTo>
                  <a:pt x="104" y="32"/>
                  <a:pt x="104" y="32"/>
                  <a:pt x="104" y="32"/>
                </a:cubicBezTo>
                <a:cubicBezTo>
                  <a:pt x="90" y="72"/>
                  <a:pt x="90" y="72"/>
                  <a:pt x="90" y="72"/>
                </a:cubicBezTo>
                <a:lnTo>
                  <a:pt x="36" y="72"/>
                </a:lnTo>
                <a:close/>
              </a:path>
            </a:pathLst>
          </a:custGeom>
          <a:solidFill>
            <a:srgbClr val="157E9F"/>
          </a:solidFill>
          <a:ln>
            <a:noFill/>
          </a:ln>
        </p:spPr>
        <p:txBody>
          <a:bodyPr/>
          <a:lstStyle/>
          <a:p>
            <a:endParaRPr lang="zh-CN" altLang="en-US"/>
          </a:p>
        </p:txBody>
      </p:sp>
      <p:sp>
        <p:nvSpPr>
          <p:cNvPr id="91" name="Freeform 46"/>
          <p:cNvSpPr>
            <a:spLocks noEditPoints="1"/>
          </p:cNvSpPr>
          <p:nvPr/>
        </p:nvSpPr>
        <p:spPr bwMode="auto">
          <a:xfrm>
            <a:off x="5861137" y="3679276"/>
            <a:ext cx="365148" cy="367246"/>
          </a:xfrm>
          <a:custGeom>
            <a:avLst/>
            <a:gdLst>
              <a:gd name="T0" fmla="*/ 276993 w 100"/>
              <a:gd name="T1" fmla="*/ 138497 h 100"/>
              <a:gd name="T2" fmla="*/ 144036 w 100"/>
              <a:gd name="T3" fmla="*/ 0 h 100"/>
              <a:gd name="T4" fmla="*/ 144036 w 100"/>
              <a:gd name="T5" fmla="*/ 0 h 100"/>
              <a:gd name="T6" fmla="*/ 132957 w 100"/>
              <a:gd name="T7" fmla="*/ 0 h 100"/>
              <a:gd name="T8" fmla="*/ 132957 w 100"/>
              <a:gd name="T9" fmla="*/ 0 h 100"/>
              <a:gd name="T10" fmla="*/ 0 w 100"/>
              <a:gd name="T11" fmla="*/ 138497 h 100"/>
              <a:gd name="T12" fmla="*/ 138497 w 100"/>
              <a:gd name="T13" fmla="*/ 276993 h 100"/>
              <a:gd name="T14" fmla="*/ 210515 w 100"/>
              <a:gd name="T15" fmla="*/ 254834 h 100"/>
              <a:gd name="T16" fmla="*/ 210515 w 100"/>
              <a:gd name="T17" fmla="*/ 254834 h 100"/>
              <a:gd name="T18" fmla="*/ 216055 w 100"/>
              <a:gd name="T19" fmla="*/ 252064 h 100"/>
              <a:gd name="T20" fmla="*/ 216055 w 100"/>
              <a:gd name="T21" fmla="*/ 252064 h 100"/>
              <a:gd name="T22" fmla="*/ 218824 w 100"/>
              <a:gd name="T23" fmla="*/ 249294 h 100"/>
              <a:gd name="T24" fmla="*/ 218824 w 100"/>
              <a:gd name="T25" fmla="*/ 249294 h 100"/>
              <a:gd name="T26" fmla="*/ 276993 w 100"/>
              <a:gd name="T27" fmla="*/ 138497 h 100"/>
              <a:gd name="T28" fmla="*/ 254834 w 100"/>
              <a:gd name="T29" fmla="*/ 85868 h 100"/>
              <a:gd name="T30" fmla="*/ 144036 w 100"/>
              <a:gd name="T31" fmla="*/ 130187 h 100"/>
              <a:gd name="T32" fmla="*/ 144036 w 100"/>
              <a:gd name="T33" fmla="*/ 11080 h 100"/>
              <a:gd name="T34" fmla="*/ 254834 w 100"/>
              <a:gd name="T35" fmla="*/ 85868 h 100"/>
              <a:gd name="T36" fmla="*/ 138497 w 100"/>
              <a:gd name="T37" fmla="*/ 265913 h 100"/>
              <a:gd name="T38" fmla="*/ 11080 w 100"/>
              <a:gd name="T39" fmla="*/ 138497 h 100"/>
              <a:gd name="T40" fmla="*/ 132957 w 100"/>
              <a:gd name="T41" fmla="*/ 11080 h 100"/>
              <a:gd name="T42" fmla="*/ 132957 w 100"/>
              <a:gd name="T43" fmla="*/ 138497 h 100"/>
              <a:gd name="T44" fmla="*/ 204975 w 100"/>
              <a:gd name="T45" fmla="*/ 246524 h 100"/>
              <a:gd name="T46" fmla="*/ 138497 w 100"/>
              <a:gd name="T47" fmla="*/ 265913 h 100"/>
              <a:gd name="T48" fmla="*/ 213285 w 100"/>
              <a:gd name="T49" fmla="*/ 240984 h 100"/>
              <a:gd name="T50" fmla="*/ 146806 w 100"/>
              <a:gd name="T51" fmla="*/ 141266 h 100"/>
              <a:gd name="T52" fmla="*/ 257603 w 100"/>
              <a:gd name="T53" fmla="*/ 96948 h 100"/>
              <a:gd name="T54" fmla="*/ 265913 w 100"/>
              <a:gd name="T55" fmla="*/ 138497 h 100"/>
              <a:gd name="T56" fmla="*/ 213285 w 100"/>
              <a:gd name="T57" fmla="*/ 240984 h 1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00" h="100">
                <a:moveTo>
                  <a:pt x="100" y="50"/>
                </a:moveTo>
                <a:cubicBezTo>
                  <a:pt x="100" y="23"/>
                  <a:pt x="78" y="1"/>
                  <a:pt x="52" y="0"/>
                </a:cubicBezTo>
                <a:cubicBezTo>
                  <a:pt x="52" y="0"/>
                  <a:pt x="52" y="0"/>
                  <a:pt x="52" y="0"/>
                </a:cubicBezTo>
                <a:cubicBezTo>
                  <a:pt x="48" y="0"/>
                  <a:pt x="48" y="0"/>
                  <a:pt x="48" y="0"/>
                </a:cubicBezTo>
                <a:cubicBezTo>
                  <a:pt x="48" y="0"/>
                  <a:pt x="48" y="0"/>
                  <a:pt x="48" y="0"/>
                </a:cubicBezTo>
                <a:cubicBezTo>
                  <a:pt x="21" y="1"/>
                  <a:pt x="0" y="23"/>
                  <a:pt x="0" y="50"/>
                </a:cubicBezTo>
                <a:cubicBezTo>
                  <a:pt x="0" y="77"/>
                  <a:pt x="22" y="100"/>
                  <a:pt x="50" y="100"/>
                </a:cubicBezTo>
                <a:cubicBezTo>
                  <a:pt x="59" y="100"/>
                  <a:pt x="68" y="97"/>
                  <a:pt x="76" y="92"/>
                </a:cubicBezTo>
                <a:cubicBezTo>
                  <a:pt x="76" y="92"/>
                  <a:pt x="76" y="92"/>
                  <a:pt x="76" y="92"/>
                </a:cubicBezTo>
                <a:cubicBezTo>
                  <a:pt x="78" y="91"/>
                  <a:pt x="78" y="91"/>
                  <a:pt x="78" y="91"/>
                </a:cubicBezTo>
                <a:cubicBezTo>
                  <a:pt x="78" y="91"/>
                  <a:pt x="78" y="91"/>
                  <a:pt x="78" y="91"/>
                </a:cubicBezTo>
                <a:cubicBezTo>
                  <a:pt x="79" y="90"/>
                  <a:pt x="79" y="90"/>
                  <a:pt x="79" y="90"/>
                </a:cubicBezTo>
                <a:cubicBezTo>
                  <a:pt x="79" y="90"/>
                  <a:pt x="79" y="90"/>
                  <a:pt x="79" y="90"/>
                </a:cubicBezTo>
                <a:cubicBezTo>
                  <a:pt x="92" y="81"/>
                  <a:pt x="100" y="66"/>
                  <a:pt x="100" y="50"/>
                </a:cubicBezTo>
                <a:close/>
                <a:moveTo>
                  <a:pt x="92" y="31"/>
                </a:moveTo>
                <a:cubicBezTo>
                  <a:pt x="52" y="47"/>
                  <a:pt x="52" y="47"/>
                  <a:pt x="52" y="47"/>
                </a:cubicBezTo>
                <a:cubicBezTo>
                  <a:pt x="52" y="4"/>
                  <a:pt x="52" y="4"/>
                  <a:pt x="52" y="4"/>
                </a:cubicBezTo>
                <a:cubicBezTo>
                  <a:pt x="70" y="5"/>
                  <a:pt x="85" y="16"/>
                  <a:pt x="92" y="31"/>
                </a:cubicBezTo>
                <a:close/>
                <a:moveTo>
                  <a:pt x="50" y="96"/>
                </a:moveTo>
                <a:cubicBezTo>
                  <a:pt x="24" y="96"/>
                  <a:pt x="4" y="75"/>
                  <a:pt x="4" y="50"/>
                </a:cubicBezTo>
                <a:cubicBezTo>
                  <a:pt x="4" y="25"/>
                  <a:pt x="23" y="5"/>
                  <a:pt x="48" y="4"/>
                </a:cubicBezTo>
                <a:cubicBezTo>
                  <a:pt x="48" y="50"/>
                  <a:pt x="48" y="50"/>
                  <a:pt x="48" y="50"/>
                </a:cubicBezTo>
                <a:cubicBezTo>
                  <a:pt x="74" y="89"/>
                  <a:pt x="74" y="89"/>
                  <a:pt x="74" y="89"/>
                </a:cubicBezTo>
                <a:cubicBezTo>
                  <a:pt x="67" y="93"/>
                  <a:pt x="59" y="96"/>
                  <a:pt x="50" y="96"/>
                </a:cubicBezTo>
                <a:close/>
                <a:moveTo>
                  <a:pt x="77" y="87"/>
                </a:moveTo>
                <a:cubicBezTo>
                  <a:pt x="53" y="51"/>
                  <a:pt x="53" y="51"/>
                  <a:pt x="53" y="51"/>
                </a:cubicBezTo>
                <a:cubicBezTo>
                  <a:pt x="93" y="35"/>
                  <a:pt x="93" y="35"/>
                  <a:pt x="93" y="35"/>
                </a:cubicBezTo>
                <a:cubicBezTo>
                  <a:pt x="95" y="40"/>
                  <a:pt x="96" y="45"/>
                  <a:pt x="96" y="50"/>
                </a:cubicBezTo>
                <a:cubicBezTo>
                  <a:pt x="96" y="65"/>
                  <a:pt x="88" y="78"/>
                  <a:pt x="77" y="87"/>
                </a:cubicBezTo>
                <a:close/>
              </a:path>
            </a:pathLst>
          </a:custGeom>
          <a:solidFill>
            <a:srgbClr val="157E9F"/>
          </a:solidFill>
          <a:ln>
            <a:noFill/>
          </a:ln>
        </p:spPr>
        <p:txBody>
          <a:bodyPr/>
          <a:lstStyle/>
          <a:p>
            <a:endParaRPr lang="zh-CN" altLang="en-US"/>
          </a:p>
        </p:txBody>
      </p:sp>
      <p:sp>
        <p:nvSpPr>
          <p:cNvPr id="104" name="Freeform 47"/>
          <p:cNvSpPr>
            <a:spLocks noEditPoints="1"/>
          </p:cNvSpPr>
          <p:nvPr/>
        </p:nvSpPr>
        <p:spPr bwMode="auto">
          <a:xfrm>
            <a:off x="7189519" y="3658291"/>
            <a:ext cx="352557" cy="409217"/>
          </a:xfrm>
          <a:custGeom>
            <a:avLst/>
            <a:gdLst>
              <a:gd name="T0" fmla="*/ 254252 w 96"/>
              <a:gd name="T1" fmla="*/ 44245 h 112"/>
              <a:gd name="T2" fmla="*/ 254252 w 96"/>
              <a:gd name="T3" fmla="*/ 27653 h 112"/>
              <a:gd name="T4" fmla="*/ 226616 w 96"/>
              <a:gd name="T5" fmla="*/ 0 h 112"/>
              <a:gd name="T6" fmla="*/ 49745 w 96"/>
              <a:gd name="T7" fmla="*/ 0 h 112"/>
              <a:gd name="T8" fmla="*/ 22109 w 96"/>
              <a:gd name="T9" fmla="*/ 27653 h 112"/>
              <a:gd name="T10" fmla="*/ 22109 w 96"/>
              <a:gd name="T11" fmla="*/ 44245 h 112"/>
              <a:gd name="T12" fmla="*/ 0 w 96"/>
              <a:gd name="T13" fmla="*/ 66368 h 112"/>
              <a:gd name="T14" fmla="*/ 0 w 96"/>
              <a:gd name="T15" fmla="*/ 107848 h 112"/>
              <a:gd name="T16" fmla="*/ 22109 w 96"/>
              <a:gd name="T17" fmla="*/ 132736 h 112"/>
              <a:gd name="T18" fmla="*/ 110544 w 96"/>
              <a:gd name="T19" fmla="*/ 132736 h 112"/>
              <a:gd name="T20" fmla="*/ 110544 w 96"/>
              <a:gd name="T21" fmla="*/ 132736 h 112"/>
              <a:gd name="T22" fmla="*/ 121599 w 96"/>
              <a:gd name="T23" fmla="*/ 132736 h 112"/>
              <a:gd name="T24" fmla="*/ 132653 w 96"/>
              <a:gd name="T25" fmla="*/ 143798 h 112"/>
              <a:gd name="T26" fmla="*/ 132653 w 96"/>
              <a:gd name="T27" fmla="*/ 176982 h 112"/>
              <a:gd name="T28" fmla="*/ 110544 w 96"/>
              <a:gd name="T29" fmla="*/ 176982 h 112"/>
              <a:gd name="T30" fmla="*/ 110544 w 96"/>
              <a:gd name="T31" fmla="*/ 309718 h 112"/>
              <a:gd name="T32" fmla="*/ 165816 w 96"/>
              <a:gd name="T33" fmla="*/ 309718 h 112"/>
              <a:gd name="T34" fmla="*/ 165816 w 96"/>
              <a:gd name="T35" fmla="*/ 176982 h 112"/>
              <a:gd name="T36" fmla="*/ 143707 w 96"/>
              <a:gd name="T37" fmla="*/ 176982 h 112"/>
              <a:gd name="T38" fmla="*/ 143707 w 96"/>
              <a:gd name="T39" fmla="*/ 143798 h 112"/>
              <a:gd name="T40" fmla="*/ 121599 w 96"/>
              <a:gd name="T41" fmla="*/ 121675 h 112"/>
              <a:gd name="T42" fmla="*/ 107781 w 96"/>
              <a:gd name="T43" fmla="*/ 121675 h 112"/>
              <a:gd name="T44" fmla="*/ 107781 w 96"/>
              <a:gd name="T45" fmla="*/ 121675 h 112"/>
              <a:gd name="T46" fmla="*/ 22109 w 96"/>
              <a:gd name="T47" fmla="*/ 121675 h 112"/>
              <a:gd name="T48" fmla="*/ 11054 w 96"/>
              <a:gd name="T49" fmla="*/ 107848 h 112"/>
              <a:gd name="T50" fmla="*/ 11054 w 96"/>
              <a:gd name="T51" fmla="*/ 66368 h 112"/>
              <a:gd name="T52" fmla="*/ 22109 w 96"/>
              <a:gd name="T53" fmla="*/ 55307 h 112"/>
              <a:gd name="T54" fmla="*/ 22109 w 96"/>
              <a:gd name="T55" fmla="*/ 71899 h 112"/>
              <a:gd name="T56" fmla="*/ 49745 w 96"/>
              <a:gd name="T57" fmla="*/ 99552 h 112"/>
              <a:gd name="T58" fmla="*/ 226616 w 96"/>
              <a:gd name="T59" fmla="*/ 99552 h 112"/>
              <a:gd name="T60" fmla="*/ 254252 w 96"/>
              <a:gd name="T61" fmla="*/ 71899 h 112"/>
              <a:gd name="T62" fmla="*/ 254252 w 96"/>
              <a:gd name="T63" fmla="*/ 55307 h 112"/>
              <a:gd name="T64" fmla="*/ 265306 w 96"/>
              <a:gd name="T65" fmla="*/ 55307 h 112"/>
              <a:gd name="T66" fmla="*/ 265306 w 96"/>
              <a:gd name="T67" fmla="*/ 44245 h 112"/>
              <a:gd name="T68" fmla="*/ 254252 w 96"/>
              <a:gd name="T69" fmla="*/ 44245 h 112"/>
              <a:gd name="T70" fmla="*/ 154762 w 96"/>
              <a:gd name="T71" fmla="*/ 298657 h 112"/>
              <a:gd name="T72" fmla="*/ 121599 w 96"/>
              <a:gd name="T73" fmla="*/ 298657 h 112"/>
              <a:gd name="T74" fmla="*/ 121599 w 96"/>
              <a:gd name="T75" fmla="*/ 188043 h 112"/>
              <a:gd name="T76" fmla="*/ 154762 w 96"/>
              <a:gd name="T77" fmla="*/ 188043 h 112"/>
              <a:gd name="T78" fmla="*/ 154762 w 96"/>
              <a:gd name="T79" fmla="*/ 298657 h 112"/>
              <a:gd name="T80" fmla="*/ 243197 w 96"/>
              <a:gd name="T81" fmla="*/ 71899 h 112"/>
              <a:gd name="T82" fmla="*/ 226616 w 96"/>
              <a:gd name="T83" fmla="*/ 88491 h 112"/>
              <a:gd name="T84" fmla="*/ 49745 w 96"/>
              <a:gd name="T85" fmla="*/ 88491 h 112"/>
              <a:gd name="T86" fmla="*/ 33163 w 96"/>
              <a:gd name="T87" fmla="*/ 71899 h 112"/>
              <a:gd name="T88" fmla="*/ 33163 w 96"/>
              <a:gd name="T89" fmla="*/ 27653 h 112"/>
              <a:gd name="T90" fmla="*/ 49745 w 96"/>
              <a:gd name="T91" fmla="*/ 11061 h 112"/>
              <a:gd name="T92" fmla="*/ 226616 w 96"/>
              <a:gd name="T93" fmla="*/ 11061 h 112"/>
              <a:gd name="T94" fmla="*/ 243197 w 96"/>
              <a:gd name="T95" fmla="*/ 27653 h 112"/>
              <a:gd name="T96" fmla="*/ 243197 w 96"/>
              <a:gd name="T97" fmla="*/ 71899 h 11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6" h="112">
                <a:moveTo>
                  <a:pt x="92" y="16"/>
                </a:moveTo>
                <a:cubicBezTo>
                  <a:pt x="92" y="10"/>
                  <a:pt x="92" y="10"/>
                  <a:pt x="92" y="10"/>
                </a:cubicBezTo>
                <a:cubicBezTo>
                  <a:pt x="92" y="4"/>
                  <a:pt x="87" y="0"/>
                  <a:pt x="82" y="0"/>
                </a:cubicBezTo>
                <a:cubicBezTo>
                  <a:pt x="18" y="0"/>
                  <a:pt x="18" y="0"/>
                  <a:pt x="18" y="0"/>
                </a:cubicBezTo>
                <a:cubicBezTo>
                  <a:pt x="12" y="0"/>
                  <a:pt x="8" y="4"/>
                  <a:pt x="8" y="10"/>
                </a:cubicBezTo>
                <a:cubicBezTo>
                  <a:pt x="8" y="16"/>
                  <a:pt x="8" y="16"/>
                  <a:pt x="8" y="16"/>
                </a:cubicBezTo>
                <a:cubicBezTo>
                  <a:pt x="3" y="16"/>
                  <a:pt x="0" y="19"/>
                  <a:pt x="0" y="24"/>
                </a:cubicBezTo>
                <a:cubicBezTo>
                  <a:pt x="0" y="39"/>
                  <a:pt x="0" y="39"/>
                  <a:pt x="0" y="39"/>
                </a:cubicBezTo>
                <a:cubicBezTo>
                  <a:pt x="0" y="44"/>
                  <a:pt x="3" y="48"/>
                  <a:pt x="8" y="48"/>
                </a:cubicBezTo>
                <a:cubicBezTo>
                  <a:pt x="40" y="48"/>
                  <a:pt x="40" y="48"/>
                  <a:pt x="40" y="48"/>
                </a:cubicBezTo>
                <a:cubicBezTo>
                  <a:pt x="40" y="48"/>
                  <a:pt x="40" y="48"/>
                  <a:pt x="40" y="48"/>
                </a:cubicBezTo>
                <a:cubicBezTo>
                  <a:pt x="44" y="48"/>
                  <a:pt x="44" y="48"/>
                  <a:pt x="44" y="48"/>
                </a:cubicBezTo>
                <a:cubicBezTo>
                  <a:pt x="46" y="48"/>
                  <a:pt x="48" y="49"/>
                  <a:pt x="48" y="52"/>
                </a:cubicBezTo>
                <a:cubicBezTo>
                  <a:pt x="48" y="64"/>
                  <a:pt x="48" y="64"/>
                  <a:pt x="48" y="64"/>
                </a:cubicBezTo>
                <a:cubicBezTo>
                  <a:pt x="40" y="64"/>
                  <a:pt x="40" y="64"/>
                  <a:pt x="40" y="64"/>
                </a:cubicBezTo>
                <a:cubicBezTo>
                  <a:pt x="40" y="112"/>
                  <a:pt x="40" y="112"/>
                  <a:pt x="40" y="112"/>
                </a:cubicBezTo>
                <a:cubicBezTo>
                  <a:pt x="60" y="112"/>
                  <a:pt x="60" y="112"/>
                  <a:pt x="60" y="112"/>
                </a:cubicBezTo>
                <a:cubicBezTo>
                  <a:pt x="60" y="64"/>
                  <a:pt x="60" y="64"/>
                  <a:pt x="60" y="64"/>
                </a:cubicBezTo>
                <a:cubicBezTo>
                  <a:pt x="52" y="64"/>
                  <a:pt x="52" y="64"/>
                  <a:pt x="52" y="64"/>
                </a:cubicBezTo>
                <a:cubicBezTo>
                  <a:pt x="52" y="52"/>
                  <a:pt x="52" y="52"/>
                  <a:pt x="52" y="52"/>
                </a:cubicBezTo>
                <a:cubicBezTo>
                  <a:pt x="52" y="47"/>
                  <a:pt x="48" y="44"/>
                  <a:pt x="44" y="44"/>
                </a:cubicBezTo>
                <a:cubicBezTo>
                  <a:pt x="39" y="44"/>
                  <a:pt x="39" y="44"/>
                  <a:pt x="39" y="44"/>
                </a:cubicBezTo>
                <a:cubicBezTo>
                  <a:pt x="39" y="44"/>
                  <a:pt x="39" y="44"/>
                  <a:pt x="39" y="44"/>
                </a:cubicBezTo>
                <a:cubicBezTo>
                  <a:pt x="8" y="44"/>
                  <a:pt x="8" y="44"/>
                  <a:pt x="8" y="44"/>
                </a:cubicBezTo>
                <a:cubicBezTo>
                  <a:pt x="6" y="44"/>
                  <a:pt x="4" y="42"/>
                  <a:pt x="4" y="39"/>
                </a:cubicBezTo>
                <a:cubicBezTo>
                  <a:pt x="4" y="24"/>
                  <a:pt x="4" y="24"/>
                  <a:pt x="4" y="24"/>
                </a:cubicBezTo>
                <a:cubicBezTo>
                  <a:pt x="4" y="22"/>
                  <a:pt x="6" y="20"/>
                  <a:pt x="8" y="20"/>
                </a:cubicBezTo>
                <a:cubicBezTo>
                  <a:pt x="8" y="26"/>
                  <a:pt x="8" y="26"/>
                  <a:pt x="8" y="26"/>
                </a:cubicBezTo>
                <a:cubicBezTo>
                  <a:pt x="8" y="31"/>
                  <a:pt x="12" y="36"/>
                  <a:pt x="18" y="36"/>
                </a:cubicBezTo>
                <a:cubicBezTo>
                  <a:pt x="82" y="36"/>
                  <a:pt x="82" y="36"/>
                  <a:pt x="82" y="36"/>
                </a:cubicBezTo>
                <a:cubicBezTo>
                  <a:pt x="87" y="36"/>
                  <a:pt x="92" y="31"/>
                  <a:pt x="92" y="26"/>
                </a:cubicBezTo>
                <a:cubicBezTo>
                  <a:pt x="92" y="20"/>
                  <a:pt x="92" y="20"/>
                  <a:pt x="92" y="20"/>
                </a:cubicBezTo>
                <a:cubicBezTo>
                  <a:pt x="96" y="20"/>
                  <a:pt x="96" y="20"/>
                  <a:pt x="96" y="20"/>
                </a:cubicBezTo>
                <a:cubicBezTo>
                  <a:pt x="96" y="16"/>
                  <a:pt x="96" y="16"/>
                  <a:pt x="96" y="16"/>
                </a:cubicBezTo>
                <a:lnTo>
                  <a:pt x="92" y="16"/>
                </a:lnTo>
                <a:close/>
                <a:moveTo>
                  <a:pt x="56" y="108"/>
                </a:moveTo>
                <a:cubicBezTo>
                  <a:pt x="44" y="108"/>
                  <a:pt x="44" y="108"/>
                  <a:pt x="44" y="108"/>
                </a:cubicBezTo>
                <a:cubicBezTo>
                  <a:pt x="44" y="68"/>
                  <a:pt x="44" y="68"/>
                  <a:pt x="44" y="68"/>
                </a:cubicBezTo>
                <a:cubicBezTo>
                  <a:pt x="56" y="68"/>
                  <a:pt x="56" y="68"/>
                  <a:pt x="56" y="68"/>
                </a:cubicBezTo>
                <a:lnTo>
                  <a:pt x="56" y="108"/>
                </a:lnTo>
                <a:close/>
                <a:moveTo>
                  <a:pt x="88" y="26"/>
                </a:moveTo>
                <a:cubicBezTo>
                  <a:pt x="88" y="29"/>
                  <a:pt x="85" y="32"/>
                  <a:pt x="82" y="32"/>
                </a:cubicBezTo>
                <a:cubicBezTo>
                  <a:pt x="18" y="32"/>
                  <a:pt x="18" y="32"/>
                  <a:pt x="18" y="32"/>
                </a:cubicBezTo>
                <a:cubicBezTo>
                  <a:pt x="14" y="32"/>
                  <a:pt x="12" y="29"/>
                  <a:pt x="12" y="26"/>
                </a:cubicBezTo>
                <a:cubicBezTo>
                  <a:pt x="12" y="10"/>
                  <a:pt x="12" y="10"/>
                  <a:pt x="12" y="10"/>
                </a:cubicBezTo>
                <a:cubicBezTo>
                  <a:pt x="12" y="6"/>
                  <a:pt x="14" y="4"/>
                  <a:pt x="18" y="4"/>
                </a:cubicBezTo>
                <a:cubicBezTo>
                  <a:pt x="82" y="4"/>
                  <a:pt x="82" y="4"/>
                  <a:pt x="82" y="4"/>
                </a:cubicBezTo>
                <a:cubicBezTo>
                  <a:pt x="85" y="4"/>
                  <a:pt x="88" y="6"/>
                  <a:pt x="88" y="10"/>
                </a:cubicBezTo>
                <a:lnTo>
                  <a:pt x="88" y="26"/>
                </a:lnTo>
                <a:close/>
              </a:path>
            </a:pathLst>
          </a:custGeom>
          <a:solidFill>
            <a:srgbClr val="157E9F"/>
          </a:solidFill>
          <a:ln>
            <a:noFill/>
          </a:ln>
        </p:spPr>
        <p:txBody>
          <a:bodyPr/>
          <a:lstStyle/>
          <a:p>
            <a:endParaRPr lang="zh-CN" altLang="en-US"/>
          </a:p>
        </p:txBody>
      </p:sp>
      <p:sp>
        <p:nvSpPr>
          <p:cNvPr id="105" name="Freeform 48"/>
          <p:cNvSpPr>
            <a:spLocks noEditPoints="1"/>
          </p:cNvSpPr>
          <p:nvPr/>
        </p:nvSpPr>
        <p:spPr bwMode="auto">
          <a:xfrm>
            <a:off x="8480128" y="3687671"/>
            <a:ext cx="365148" cy="350457"/>
          </a:xfrm>
          <a:custGeom>
            <a:avLst/>
            <a:gdLst>
              <a:gd name="T0" fmla="*/ 232580 w 236"/>
              <a:gd name="T1" fmla="*/ 222061 h 227"/>
              <a:gd name="T2" fmla="*/ 232580 w 236"/>
              <a:gd name="T3" fmla="*/ 42075 h 227"/>
              <a:gd name="T4" fmla="*/ 254787 w 236"/>
              <a:gd name="T5" fmla="*/ 19869 h 227"/>
              <a:gd name="T6" fmla="*/ 245437 w 236"/>
              <a:gd name="T7" fmla="*/ 14025 h 227"/>
              <a:gd name="T8" fmla="*/ 226737 w 236"/>
              <a:gd name="T9" fmla="*/ 32725 h 227"/>
              <a:gd name="T10" fmla="*/ 46750 w 236"/>
              <a:gd name="T11" fmla="*/ 32725 h 227"/>
              <a:gd name="T12" fmla="*/ 46750 w 236"/>
              <a:gd name="T13" fmla="*/ 0 h 227"/>
              <a:gd name="T14" fmla="*/ 36231 w 236"/>
              <a:gd name="T15" fmla="*/ 0 h 227"/>
              <a:gd name="T16" fmla="*/ 36231 w 236"/>
              <a:gd name="T17" fmla="*/ 32725 h 227"/>
              <a:gd name="T18" fmla="*/ 0 w 236"/>
              <a:gd name="T19" fmla="*/ 32725 h 227"/>
              <a:gd name="T20" fmla="*/ 0 w 236"/>
              <a:gd name="T21" fmla="*/ 44412 h 227"/>
              <a:gd name="T22" fmla="*/ 36231 w 236"/>
              <a:gd name="T23" fmla="*/ 44412 h 227"/>
              <a:gd name="T24" fmla="*/ 36231 w 236"/>
              <a:gd name="T25" fmla="*/ 232580 h 227"/>
              <a:gd name="T26" fmla="*/ 220893 w 236"/>
              <a:gd name="T27" fmla="*/ 232580 h 227"/>
              <a:gd name="T28" fmla="*/ 220893 w 236"/>
              <a:gd name="T29" fmla="*/ 265305 h 227"/>
              <a:gd name="T30" fmla="*/ 232580 w 236"/>
              <a:gd name="T31" fmla="*/ 265305 h 227"/>
              <a:gd name="T32" fmla="*/ 232580 w 236"/>
              <a:gd name="T33" fmla="*/ 232580 h 227"/>
              <a:gd name="T34" fmla="*/ 275824 w 236"/>
              <a:gd name="T35" fmla="*/ 232580 h 227"/>
              <a:gd name="T36" fmla="*/ 275824 w 236"/>
              <a:gd name="T37" fmla="*/ 222061 h 227"/>
              <a:gd name="T38" fmla="*/ 232580 w 236"/>
              <a:gd name="T39" fmla="*/ 222061 h 227"/>
              <a:gd name="T40" fmla="*/ 215049 w 236"/>
              <a:gd name="T41" fmla="*/ 44412 h 227"/>
              <a:gd name="T42" fmla="*/ 46750 w 236"/>
              <a:gd name="T43" fmla="*/ 212711 h 227"/>
              <a:gd name="T44" fmla="*/ 46750 w 236"/>
              <a:gd name="T45" fmla="*/ 44412 h 227"/>
              <a:gd name="T46" fmla="*/ 215049 w 236"/>
              <a:gd name="T47" fmla="*/ 44412 h 227"/>
              <a:gd name="T48" fmla="*/ 52594 w 236"/>
              <a:gd name="T49" fmla="*/ 222061 h 227"/>
              <a:gd name="T50" fmla="*/ 220893 w 236"/>
              <a:gd name="T51" fmla="*/ 52594 h 227"/>
              <a:gd name="T52" fmla="*/ 220893 w 236"/>
              <a:gd name="T53" fmla="*/ 222061 h 227"/>
              <a:gd name="T54" fmla="*/ 52594 w 236"/>
              <a:gd name="T55" fmla="*/ 222061 h 22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36" h="227">
                <a:moveTo>
                  <a:pt x="199" y="190"/>
                </a:moveTo>
                <a:lnTo>
                  <a:pt x="199" y="36"/>
                </a:lnTo>
                <a:lnTo>
                  <a:pt x="218" y="17"/>
                </a:lnTo>
                <a:lnTo>
                  <a:pt x="210" y="12"/>
                </a:lnTo>
                <a:lnTo>
                  <a:pt x="194" y="28"/>
                </a:lnTo>
                <a:lnTo>
                  <a:pt x="40" y="28"/>
                </a:lnTo>
                <a:lnTo>
                  <a:pt x="40" y="0"/>
                </a:lnTo>
                <a:lnTo>
                  <a:pt x="31" y="0"/>
                </a:lnTo>
                <a:lnTo>
                  <a:pt x="31" y="28"/>
                </a:lnTo>
                <a:lnTo>
                  <a:pt x="0" y="28"/>
                </a:lnTo>
                <a:lnTo>
                  <a:pt x="0" y="38"/>
                </a:lnTo>
                <a:lnTo>
                  <a:pt x="31" y="38"/>
                </a:lnTo>
                <a:lnTo>
                  <a:pt x="31" y="199"/>
                </a:lnTo>
                <a:lnTo>
                  <a:pt x="189" y="199"/>
                </a:lnTo>
                <a:lnTo>
                  <a:pt x="189" y="227"/>
                </a:lnTo>
                <a:lnTo>
                  <a:pt x="199" y="227"/>
                </a:lnTo>
                <a:lnTo>
                  <a:pt x="199" y="199"/>
                </a:lnTo>
                <a:lnTo>
                  <a:pt x="236" y="199"/>
                </a:lnTo>
                <a:lnTo>
                  <a:pt x="236" y="190"/>
                </a:lnTo>
                <a:lnTo>
                  <a:pt x="199" y="190"/>
                </a:lnTo>
                <a:close/>
                <a:moveTo>
                  <a:pt x="184" y="38"/>
                </a:moveTo>
                <a:lnTo>
                  <a:pt x="40" y="182"/>
                </a:lnTo>
                <a:lnTo>
                  <a:pt x="40" y="38"/>
                </a:lnTo>
                <a:lnTo>
                  <a:pt x="184" y="38"/>
                </a:lnTo>
                <a:close/>
                <a:moveTo>
                  <a:pt x="45" y="190"/>
                </a:moveTo>
                <a:lnTo>
                  <a:pt x="189" y="45"/>
                </a:lnTo>
                <a:lnTo>
                  <a:pt x="189" y="190"/>
                </a:lnTo>
                <a:lnTo>
                  <a:pt x="45" y="190"/>
                </a:lnTo>
                <a:close/>
              </a:path>
            </a:pathLst>
          </a:custGeom>
          <a:solidFill>
            <a:srgbClr val="157E9F"/>
          </a:solidFill>
          <a:ln>
            <a:noFill/>
          </a:ln>
        </p:spPr>
        <p:txBody>
          <a:bodyPr/>
          <a:lstStyle/>
          <a:p>
            <a:endParaRPr lang="zh-CN" altLang="en-US"/>
          </a:p>
        </p:txBody>
      </p:sp>
      <p:sp>
        <p:nvSpPr>
          <p:cNvPr id="106" name="Freeform 49"/>
          <p:cNvSpPr>
            <a:spLocks noEditPoints="1"/>
          </p:cNvSpPr>
          <p:nvPr/>
        </p:nvSpPr>
        <p:spPr bwMode="auto">
          <a:xfrm>
            <a:off x="9819004" y="3675079"/>
            <a:ext cx="335768" cy="379837"/>
          </a:xfrm>
          <a:custGeom>
            <a:avLst/>
            <a:gdLst>
              <a:gd name="T0" fmla="*/ 126809 w 92"/>
              <a:gd name="T1" fmla="*/ 0 h 104"/>
              <a:gd name="T2" fmla="*/ 0 w 92"/>
              <a:gd name="T3" fmla="*/ 60820 h 104"/>
              <a:gd name="T4" fmla="*/ 0 w 92"/>
              <a:gd name="T5" fmla="*/ 226691 h 104"/>
              <a:gd name="T6" fmla="*/ 126809 w 92"/>
              <a:gd name="T7" fmla="*/ 287511 h 104"/>
              <a:gd name="T8" fmla="*/ 253618 w 92"/>
              <a:gd name="T9" fmla="*/ 226691 h 104"/>
              <a:gd name="T10" fmla="*/ 253618 w 92"/>
              <a:gd name="T11" fmla="*/ 60820 h 104"/>
              <a:gd name="T12" fmla="*/ 126809 w 92"/>
              <a:gd name="T13" fmla="*/ 0 h 104"/>
              <a:gd name="T14" fmla="*/ 126809 w 92"/>
              <a:gd name="T15" fmla="*/ 11058 h 104"/>
              <a:gd name="T16" fmla="*/ 242591 w 92"/>
              <a:gd name="T17" fmla="*/ 60820 h 104"/>
              <a:gd name="T18" fmla="*/ 126809 w 92"/>
              <a:gd name="T19" fmla="*/ 110581 h 104"/>
              <a:gd name="T20" fmla="*/ 11027 w 92"/>
              <a:gd name="T21" fmla="*/ 60820 h 104"/>
              <a:gd name="T22" fmla="*/ 126809 w 92"/>
              <a:gd name="T23" fmla="*/ 11058 h 104"/>
              <a:gd name="T24" fmla="*/ 242591 w 92"/>
              <a:gd name="T25" fmla="*/ 215633 h 104"/>
              <a:gd name="T26" fmla="*/ 242591 w 92"/>
              <a:gd name="T27" fmla="*/ 226691 h 104"/>
              <a:gd name="T28" fmla="*/ 126809 w 92"/>
              <a:gd name="T29" fmla="*/ 276453 h 104"/>
              <a:gd name="T30" fmla="*/ 11027 w 92"/>
              <a:gd name="T31" fmla="*/ 226691 h 104"/>
              <a:gd name="T32" fmla="*/ 11027 w 92"/>
              <a:gd name="T33" fmla="*/ 215633 h 104"/>
              <a:gd name="T34" fmla="*/ 11027 w 92"/>
              <a:gd name="T35" fmla="*/ 196282 h 104"/>
              <a:gd name="T36" fmla="*/ 126809 w 92"/>
              <a:gd name="T37" fmla="*/ 232220 h 104"/>
              <a:gd name="T38" fmla="*/ 242591 w 92"/>
              <a:gd name="T39" fmla="*/ 196282 h 104"/>
              <a:gd name="T40" fmla="*/ 242591 w 92"/>
              <a:gd name="T41" fmla="*/ 215633 h 104"/>
              <a:gd name="T42" fmla="*/ 242591 w 92"/>
              <a:gd name="T43" fmla="*/ 171401 h 104"/>
              <a:gd name="T44" fmla="*/ 126809 w 92"/>
              <a:gd name="T45" fmla="*/ 221162 h 104"/>
              <a:gd name="T46" fmla="*/ 11027 w 92"/>
              <a:gd name="T47" fmla="*/ 171401 h 104"/>
              <a:gd name="T48" fmla="*/ 11027 w 92"/>
              <a:gd name="T49" fmla="*/ 152049 h 104"/>
              <a:gd name="T50" fmla="*/ 11027 w 92"/>
              <a:gd name="T51" fmla="*/ 140991 h 104"/>
              <a:gd name="T52" fmla="*/ 126809 w 92"/>
              <a:gd name="T53" fmla="*/ 176930 h 104"/>
              <a:gd name="T54" fmla="*/ 242591 w 92"/>
              <a:gd name="T55" fmla="*/ 140991 h 104"/>
              <a:gd name="T56" fmla="*/ 242591 w 92"/>
              <a:gd name="T57" fmla="*/ 171401 h 104"/>
              <a:gd name="T58" fmla="*/ 242591 w 92"/>
              <a:gd name="T59" fmla="*/ 116110 h 104"/>
              <a:gd name="T60" fmla="*/ 126809 w 92"/>
              <a:gd name="T61" fmla="*/ 165872 h 104"/>
              <a:gd name="T62" fmla="*/ 11027 w 92"/>
              <a:gd name="T63" fmla="*/ 116110 h 104"/>
              <a:gd name="T64" fmla="*/ 11027 w 92"/>
              <a:gd name="T65" fmla="*/ 85700 h 104"/>
              <a:gd name="T66" fmla="*/ 126809 w 92"/>
              <a:gd name="T67" fmla="*/ 121639 h 104"/>
              <a:gd name="T68" fmla="*/ 242591 w 92"/>
              <a:gd name="T69" fmla="*/ 85700 h 104"/>
              <a:gd name="T70" fmla="*/ 242591 w 92"/>
              <a:gd name="T71" fmla="*/ 116110 h 1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2" h="104">
                <a:moveTo>
                  <a:pt x="46" y="0"/>
                </a:moveTo>
                <a:cubicBezTo>
                  <a:pt x="20" y="0"/>
                  <a:pt x="0" y="10"/>
                  <a:pt x="0" y="22"/>
                </a:cubicBezTo>
                <a:cubicBezTo>
                  <a:pt x="0" y="82"/>
                  <a:pt x="0" y="82"/>
                  <a:pt x="0" y="82"/>
                </a:cubicBezTo>
                <a:cubicBezTo>
                  <a:pt x="0" y="94"/>
                  <a:pt x="20" y="104"/>
                  <a:pt x="46" y="104"/>
                </a:cubicBezTo>
                <a:cubicBezTo>
                  <a:pt x="71" y="104"/>
                  <a:pt x="92" y="94"/>
                  <a:pt x="92" y="82"/>
                </a:cubicBezTo>
                <a:cubicBezTo>
                  <a:pt x="92" y="22"/>
                  <a:pt x="92" y="22"/>
                  <a:pt x="92" y="22"/>
                </a:cubicBezTo>
                <a:cubicBezTo>
                  <a:pt x="92" y="10"/>
                  <a:pt x="71" y="0"/>
                  <a:pt x="46" y="0"/>
                </a:cubicBezTo>
                <a:close/>
                <a:moveTo>
                  <a:pt x="46" y="4"/>
                </a:moveTo>
                <a:cubicBezTo>
                  <a:pt x="71" y="4"/>
                  <a:pt x="88" y="13"/>
                  <a:pt x="88" y="22"/>
                </a:cubicBezTo>
                <a:cubicBezTo>
                  <a:pt x="88" y="30"/>
                  <a:pt x="71" y="40"/>
                  <a:pt x="46" y="40"/>
                </a:cubicBezTo>
                <a:cubicBezTo>
                  <a:pt x="21" y="40"/>
                  <a:pt x="4" y="30"/>
                  <a:pt x="4" y="22"/>
                </a:cubicBezTo>
                <a:cubicBezTo>
                  <a:pt x="4" y="13"/>
                  <a:pt x="21" y="4"/>
                  <a:pt x="46" y="4"/>
                </a:cubicBezTo>
                <a:close/>
                <a:moveTo>
                  <a:pt x="88" y="78"/>
                </a:moveTo>
                <a:cubicBezTo>
                  <a:pt x="88" y="82"/>
                  <a:pt x="88" y="82"/>
                  <a:pt x="88" y="82"/>
                </a:cubicBezTo>
                <a:cubicBezTo>
                  <a:pt x="88" y="90"/>
                  <a:pt x="71" y="100"/>
                  <a:pt x="46" y="100"/>
                </a:cubicBezTo>
                <a:cubicBezTo>
                  <a:pt x="21" y="100"/>
                  <a:pt x="4" y="90"/>
                  <a:pt x="4" y="82"/>
                </a:cubicBezTo>
                <a:cubicBezTo>
                  <a:pt x="4" y="78"/>
                  <a:pt x="4" y="78"/>
                  <a:pt x="4" y="78"/>
                </a:cubicBezTo>
                <a:cubicBezTo>
                  <a:pt x="4" y="71"/>
                  <a:pt x="4" y="71"/>
                  <a:pt x="4" y="71"/>
                </a:cubicBezTo>
                <a:cubicBezTo>
                  <a:pt x="11" y="78"/>
                  <a:pt x="27" y="84"/>
                  <a:pt x="46" y="84"/>
                </a:cubicBezTo>
                <a:cubicBezTo>
                  <a:pt x="65" y="84"/>
                  <a:pt x="81" y="78"/>
                  <a:pt x="88" y="71"/>
                </a:cubicBezTo>
                <a:lnTo>
                  <a:pt x="88" y="78"/>
                </a:lnTo>
                <a:close/>
                <a:moveTo>
                  <a:pt x="88" y="62"/>
                </a:moveTo>
                <a:cubicBezTo>
                  <a:pt x="88" y="70"/>
                  <a:pt x="71" y="80"/>
                  <a:pt x="46" y="80"/>
                </a:cubicBezTo>
                <a:cubicBezTo>
                  <a:pt x="21" y="80"/>
                  <a:pt x="4" y="70"/>
                  <a:pt x="4" y="62"/>
                </a:cubicBezTo>
                <a:cubicBezTo>
                  <a:pt x="4" y="55"/>
                  <a:pt x="4" y="55"/>
                  <a:pt x="4" y="55"/>
                </a:cubicBezTo>
                <a:cubicBezTo>
                  <a:pt x="4" y="51"/>
                  <a:pt x="4" y="51"/>
                  <a:pt x="4" y="51"/>
                </a:cubicBezTo>
                <a:cubicBezTo>
                  <a:pt x="11" y="58"/>
                  <a:pt x="27" y="64"/>
                  <a:pt x="46" y="64"/>
                </a:cubicBezTo>
                <a:cubicBezTo>
                  <a:pt x="65" y="64"/>
                  <a:pt x="81" y="58"/>
                  <a:pt x="88" y="51"/>
                </a:cubicBezTo>
                <a:lnTo>
                  <a:pt x="88" y="62"/>
                </a:lnTo>
                <a:close/>
                <a:moveTo>
                  <a:pt x="88" y="42"/>
                </a:moveTo>
                <a:cubicBezTo>
                  <a:pt x="88" y="50"/>
                  <a:pt x="71" y="60"/>
                  <a:pt x="46" y="60"/>
                </a:cubicBezTo>
                <a:cubicBezTo>
                  <a:pt x="21" y="60"/>
                  <a:pt x="4" y="50"/>
                  <a:pt x="4" y="42"/>
                </a:cubicBezTo>
                <a:cubicBezTo>
                  <a:pt x="4" y="31"/>
                  <a:pt x="4" y="31"/>
                  <a:pt x="4" y="31"/>
                </a:cubicBezTo>
                <a:cubicBezTo>
                  <a:pt x="11" y="38"/>
                  <a:pt x="27" y="44"/>
                  <a:pt x="46" y="44"/>
                </a:cubicBezTo>
                <a:cubicBezTo>
                  <a:pt x="65" y="44"/>
                  <a:pt x="81" y="38"/>
                  <a:pt x="88" y="31"/>
                </a:cubicBezTo>
                <a:lnTo>
                  <a:pt x="88" y="42"/>
                </a:lnTo>
                <a:close/>
              </a:path>
            </a:pathLst>
          </a:custGeom>
          <a:solidFill>
            <a:srgbClr val="157E9F"/>
          </a:solidFill>
          <a:ln>
            <a:noFill/>
          </a:ln>
        </p:spPr>
        <p:txBody>
          <a:bodyPr/>
          <a:lstStyle/>
          <a:p>
            <a:endParaRPr lang="zh-CN" altLang="en-US"/>
          </a:p>
        </p:txBody>
      </p:sp>
      <p:sp>
        <p:nvSpPr>
          <p:cNvPr id="107" name="Freeform 50"/>
          <p:cNvSpPr>
            <a:spLocks noEditPoints="1"/>
          </p:cNvSpPr>
          <p:nvPr/>
        </p:nvSpPr>
        <p:spPr bwMode="auto">
          <a:xfrm>
            <a:off x="11078134" y="3656192"/>
            <a:ext cx="394528" cy="411316"/>
          </a:xfrm>
          <a:custGeom>
            <a:avLst/>
            <a:gdLst>
              <a:gd name="T0" fmla="*/ 293355 w 256"/>
              <a:gd name="T1" fmla="*/ 52594 h 267"/>
              <a:gd name="T2" fmla="*/ 149600 w 256"/>
              <a:gd name="T3" fmla="*/ 0 h 267"/>
              <a:gd name="T4" fmla="*/ 5844 w 256"/>
              <a:gd name="T5" fmla="*/ 52594 h 267"/>
              <a:gd name="T6" fmla="*/ 0 w 256"/>
              <a:gd name="T7" fmla="*/ 54931 h 267"/>
              <a:gd name="T8" fmla="*/ 0 w 256"/>
              <a:gd name="T9" fmla="*/ 63112 h 267"/>
              <a:gd name="T10" fmla="*/ 0 w 256"/>
              <a:gd name="T11" fmla="*/ 63112 h 267"/>
              <a:gd name="T12" fmla="*/ 0 w 256"/>
              <a:gd name="T13" fmla="*/ 259461 h 267"/>
              <a:gd name="T14" fmla="*/ 143756 w 256"/>
              <a:gd name="T15" fmla="*/ 312055 h 267"/>
              <a:gd name="T16" fmla="*/ 149600 w 256"/>
              <a:gd name="T17" fmla="*/ 312055 h 267"/>
              <a:gd name="T18" fmla="*/ 155443 w 256"/>
              <a:gd name="T19" fmla="*/ 312055 h 267"/>
              <a:gd name="T20" fmla="*/ 299199 w 256"/>
              <a:gd name="T21" fmla="*/ 259461 h 267"/>
              <a:gd name="T22" fmla="*/ 299199 w 256"/>
              <a:gd name="T23" fmla="*/ 66618 h 267"/>
              <a:gd name="T24" fmla="*/ 299199 w 256"/>
              <a:gd name="T25" fmla="*/ 63112 h 267"/>
              <a:gd name="T26" fmla="*/ 299199 w 256"/>
              <a:gd name="T27" fmla="*/ 54931 h 267"/>
              <a:gd name="T28" fmla="*/ 293355 w 256"/>
              <a:gd name="T29" fmla="*/ 52594 h 267"/>
              <a:gd name="T30" fmla="*/ 143756 w 256"/>
              <a:gd name="T31" fmla="*/ 299199 h 267"/>
              <a:gd name="T32" fmla="*/ 11687 w 256"/>
              <a:gd name="T33" fmla="*/ 251280 h 267"/>
              <a:gd name="T34" fmla="*/ 11687 w 256"/>
              <a:gd name="T35" fmla="*/ 66618 h 267"/>
              <a:gd name="T36" fmla="*/ 105187 w 256"/>
              <a:gd name="T37" fmla="*/ 101681 h 267"/>
              <a:gd name="T38" fmla="*/ 143756 w 256"/>
              <a:gd name="T39" fmla="*/ 115706 h 267"/>
              <a:gd name="T40" fmla="*/ 143756 w 256"/>
              <a:gd name="T41" fmla="*/ 299199 h 267"/>
              <a:gd name="T42" fmla="*/ 149600 w 256"/>
              <a:gd name="T43" fmla="*/ 105187 h 267"/>
              <a:gd name="T44" fmla="*/ 80643 w 256"/>
              <a:gd name="T45" fmla="*/ 79475 h 267"/>
              <a:gd name="T46" fmla="*/ 22206 w 256"/>
              <a:gd name="T47" fmla="*/ 57269 h 267"/>
              <a:gd name="T48" fmla="*/ 149600 w 256"/>
              <a:gd name="T49" fmla="*/ 10519 h 267"/>
              <a:gd name="T50" fmla="*/ 276993 w 256"/>
              <a:gd name="T51" fmla="*/ 57269 h 267"/>
              <a:gd name="T52" fmla="*/ 149600 w 256"/>
              <a:gd name="T53" fmla="*/ 105187 h 267"/>
              <a:gd name="T54" fmla="*/ 287512 w 256"/>
              <a:gd name="T55" fmla="*/ 251280 h 267"/>
              <a:gd name="T56" fmla="*/ 155443 w 256"/>
              <a:gd name="T57" fmla="*/ 299199 h 267"/>
              <a:gd name="T58" fmla="*/ 155443 w 256"/>
              <a:gd name="T59" fmla="*/ 115706 h 267"/>
              <a:gd name="T60" fmla="*/ 287512 w 256"/>
              <a:gd name="T61" fmla="*/ 66618 h 267"/>
              <a:gd name="T62" fmla="*/ 287512 w 256"/>
              <a:gd name="T63" fmla="*/ 251280 h 2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56" h="267">
                <a:moveTo>
                  <a:pt x="251" y="45"/>
                </a:moveTo>
                <a:lnTo>
                  <a:pt x="128" y="0"/>
                </a:lnTo>
                <a:lnTo>
                  <a:pt x="5" y="45"/>
                </a:lnTo>
                <a:lnTo>
                  <a:pt x="0" y="47"/>
                </a:lnTo>
                <a:lnTo>
                  <a:pt x="0" y="54"/>
                </a:lnTo>
                <a:lnTo>
                  <a:pt x="0" y="222"/>
                </a:lnTo>
                <a:lnTo>
                  <a:pt x="123" y="267"/>
                </a:lnTo>
                <a:lnTo>
                  <a:pt x="128" y="267"/>
                </a:lnTo>
                <a:lnTo>
                  <a:pt x="133" y="267"/>
                </a:lnTo>
                <a:lnTo>
                  <a:pt x="256" y="222"/>
                </a:lnTo>
                <a:lnTo>
                  <a:pt x="256" y="57"/>
                </a:lnTo>
                <a:lnTo>
                  <a:pt x="256" y="54"/>
                </a:lnTo>
                <a:lnTo>
                  <a:pt x="256" y="47"/>
                </a:lnTo>
                <a:lnTo>
                  <a:pt x="251" y="45"/>
                </a:lnTo>
                <a:close/>
                <a:moveTo>
                  <a:pt x="123" y="256"/>
                </a:moveTo>
                <a:lnTo>
                  <a:pt x="10" y="215"/>
                </a:lnTo>
                <a:lnTo>
                  <a:pt x="10" y="57"/>
                </a:lnTo>
                <a:lnTo>
                  <a:pt x="90" y="87"/>
                </a:lnTo>
                <a:lnTo>
                  <a:pt x="123" y="99"/>
                </a:lnTo>
                <a:lnTo>
                  <a:pt x="123" y="256"/>
                </a:lnTo>
                <a:close/>
                <a:moveTo>
                  <a:pt x="128" y="90"/>
                </a:moveTo>
                <a:lnTo>
                  <a:pt x="69" y="68"/>
                </a:lnTo>
                <a:lnTo>
                  <a:pt x="19" y="49"/>
                </a:lnTo>
                <a:lnTo>
                  <a:pt x="128" y="9"/>
                </a:lnTo>
                <a:lnTo>
                  <a:pt x="237" y="49"/>
                </a:lnTo>
                <a:lnTo>
                  <a:pt x="128" y="90"/>
                </a:lnTo>
                <a:close/>
                <a:moveTo>
                  <a:pt x="246" y="215"/>
                </a:moveTo>
                <a:lnTo>
                  <a:pt x="133" y="256"/>
                </a:lnTo>
                <a:lnTo>
                  <a:pt x="133" y="99"/>
                </a:lnTo>
                <a:lnTo>
                  <a:pt x="246" y="57"/>
                </a:lnTo>
                <a:lnTo>
                  <a:pt x="246" y="215"/>
                </a:lnTo>
                <a:close/>
              </a:path>
            </a:pathLst>
          </a:custGeom>
          <a:solidFill>
            <a:srgbClr val="157E9F"/>
          </a:solidFill>
          <a:ln>
            <a:noFill/>
          </a:ln>
        </p:spPr>
        <p:txBody>
          <a:bodyPr/>
          <a:lstStyle/>
          <a:p>
            <a:endParaRPr lang="zh-CN" altLang="en-US"/>
          </a:p>
        </p:txBody>
      </p:sp>
      <p:sp>
        <p:nvSpPr>
          <p:cNvPr id="108" name="Freeform 51"/>
          <p:cNvSpPr>
            <a:spLocks noEditPoints="1"/>
          </p:cNvSpPr>
          <p:nvPr/>
        </p:nvSpPr>
        <p:spPr bwMode="auto">
          <a:xfrm>
            <a:off x="1951536" y="4881745"/>
            <a:ext cx="291699" cy="423907"/>
          </a:xfrm>
          <a:custGeom>
            <a:avLst/>
            <a:gdLst>
              <a:gd name="T0" fmla="*/ 220893 w 80"/>
              <a:gd name="T1" fmla="*/ 110829 h 116"/>
              <a:gd name="T2" fmla="*/ 110447 w 80"/>
              <a:gd name="T3" fmla="*/ 0 h 116"/>
              <a:gd name="T4" fmla="*/ 0 w 80"/>
              <a:gd name="T5" fmla="*/ 110829 h 116"/>
              <a:gd name="T6" fmla="*/ 44179 w 80"/>
              <a:gd name="T7" fmla="*/ 199493 h 116"/>
              <a:gd name="T8" fmla="*/ 44179 w 80"/>
              <a:gd name="T9" fmla="*/ 199493 h 116"/>
              <a:gd name="T10" fmla="*/ 46940 w 80"/>
              <a:gd name="T11" fmla="*/ 199493 h 116"/>
              <a:gd name="T12" fmla="*/ 46940 w 80"/>
              <a:gd name="T13" fmla="*/ 199493 h 116"/>
              <a:gd name="T14" fmla="*/ 66268 w 80"/>
              <a:gd name="T15" fmla="*/ 243824 h 116"/>
              <a:gd name="T16" fmla="*/ 66268 w 80"/>
              <a:gd name="T17" fmla="*/ 321405 h 116"/>
              <a:gd name="T18" fmla="*/ 154625 w 80"/>
              <a:gd name="T19" fmla="*/ 321405 h 116"/>
              <a:gd name="T20" fmla="*/ 154625 w 80"/>
              <a:gd name="T21" fmla="*/ 243824 h 116"/>
              <a:gd name="T22" fmla="*/ 176714 w 80"/>
              <a:gd name="T23" fmla="*/ 199493 h 116"/>
              <a:gd name="T24" fmla="*/ 176714 w 80"/>
              <a:gd name="T25" fmla="*/ 199493 h 116"/>
              <a:gd name="T26" fmla="*/ 220893 w 80"/>
              <a:gd name="T27" fmla="*/ 110829 h 116"/>
              <a:gd name="T28" fmla="*/ 77313 w 80"/>
              <a:gd name="T29" fmla="*/ 310322 h 116"/>
              <a:gd name="T30" fmla="*/ 77313 w 80"/>
              <a:gd name="T31" fmla="*/ 277073 h 116"/>
              <a:gd name="T32" fmla="*/ 143580 w 80"/>
              <a:gd name="T33" fmla="*/ 277073 h 116"/>
              <a:gd name="T34" fmla="*/ 143580 w 80"/>
              <a:gd name="T35" fmla="*/ 310322 h 116"/>
              <a:gd name="T36" fmla="*/ 77313 w 80"/>
              <a:gd name="T37" fmla="*/ 310322 h 116"/>
              <a:gd name="T38" fmla="*/ 110447 w 80"/>
              <a:gd name="T39" fmla="*/ 121912 h 116"/>
              <a:gd name="T40" fmla="*/ 99402 w 80"/>
              <a:gd name="T41" fmla="*/ 110829 h 116"/>
              <a:gd name="T42" fmla="*/ 110447 w 80"/>
              <a:gd name="T43" fmla="*/ 99746 h 116"/>
              <a:gd name="T44" fmla="*/ 121491 w 80"/>
              <a:gd name="T45" fmla="*/ 110829 h 116"/>
              <a:gd name="T46" fmla="*/ 110447 w 80"/>
              <a:gd name="T47" fmla="*/ 121912 h 116"/>
              <a:gd name="T48" fmla="*/ 171192 w 80"/>
              <a:gd name="T49" fmla="*/ 188410 h 116"/>
              <a:gd name="T50" fmla="*/ 171192 w 80"/>
              <a:gd name="T51" fmla="*/ 191181 h 116"/>
              <a:gd name="T52" fmla="*/ 143580 w 80"/>
              <a:gd name="T53" fmla="*/ 243824 h 116"/>
              <a:gd name="T54" fmla="*/ 143580 w 80"/>
              <a:gd name="T55" fmla="*/ 265990 h 116"/>
              <a:gd name="T56" fmla="*/ 115969 w 80"/>
              <a:gd name="T57" fmla="*/ 265990 h 116"/>
              <a:gd name="T58" fmla="*/ 115969 w 80"/>
              <a:gd name="T59" fmla="*/ 130224 h 116"/>
              <a:gd name="T60" fmla="*/ 132536 w 80"/>
              <a:gd name="T61" fmla="*/ 110829 h 116"/>
              <a:gd name="T62" fmla="*/ 110447 w 80"/>
              <a:gd name="T63" fmla="*/ 88663 h 116"/>
              <a:gd name="T64" fmla="*/ 88357 w 80"/>
              <a:gd name="T65" fmla="*/ 110829 h 116"/>
              <a:gd name="T66" fmla="*/ 104924 w 80"/>
              <a:gd name="T67" fmla="*/ 130224 h 116"/>
              <a:gd name="T68" fmla="*/ 104924 w 80"/>
              <a:gd name="T69" fmla="*/ 265990 h 116"/>
              <a:gd name="T70" fmla="*/ 77313 w 80"/>
              <a:gd name="T71" fmla="*/ 265990 h 116"/>
              <a:gd name="T72" fmla="*/ 77313 w 80"/>
              <a:gd name="T73" fmla="*/ 243824 h 116"/>
              <a:gd name="T74" fmla="*/ 52462 w 80"/>
              <a:gd name="T75" fmla="*/ 191181 h 116"/>
              <a:gd name="T76" fmla="*/ 52462 w 80"/>
              <a:gd name="T77" fmla="*/ 191181 h 116"/>
              <a:gd name="T78" fmla="*/ 52462 w 80"/>
              <a:gd name="T79" fmla="*/ 191181 h 116"/>
              <a:gd name="T80" fmla="*/ 52462 w 80"/>
              <a:gd name="T81" fmla="*/ 188410 h 116"/>
              <a:gd name="T82" fmla="*/ 11045 w 80"/>
              <a:gd name="T83" fmla="*/ 110829 h 116"/>
              <a:gd name="T84" fmla="*/ 110447 w 80"/>
              <a:gd name="T85" fmla="*/ 11083 h 116"/>
              <a:gd name="T86" fmla="*/ 209848 w 80"/>
              <a:gd name="T87" fmla="*/ 110829 h 116"/>
              <a:gd name="T88" fmla="*/ 171192 w 80"/>
              <a:gd name="T89" fmla="*/ 188410 h 11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80" h="116">
                <a:moveTo>
                  <a:pt x="80" y="40"/>
                </a:moveTo>
                <a:cubicBezTo>
                  <a:pt x="80" y="18"/>
                  <a:pt x="63" y="0"/>
                  <a:pt x="40" y="0"/>
                </a:cubicBezTo>
                <a:cubicBezTo>
                  <a:pt x="18" y="0"/>
                  <a:pt x="0" y="18"/>
                  <a:pt x="0" y="40"/>
                </a:cubicBezTo>
                <a:cubicBezTo>
                  <a:pt x="0" y="53"/>
                  <a:pt x="7" y="64"/>
                  <a:pt x="16" y="72"/>
                </a:cubicBezTo>
                <a:cubicBezTo>
                  <a:pt x="16" y="72"/>
                  <a:pt x="16" y="72"/>
                  <a:pt x="16" y="72"/>
                </a:cubicBezTo>
                <a:cubicBezTo>
                  <a:pt x="16" y="72"/>
                  <a:pt x="17" y="72"/>
                  <a:pt x="17" y="72"/>
                </a:cubicBezTo>
                <a:cubicBezTo>
                  <a:pt x="17" y="72"/>
                  <a:pt x="17" y="72"/>
                  <a:pt x="17" y="72"/>
                </a:cubicBezTo>
                <a:cubicBezTo>
                  <a:pt x="20" y="74"/>
                  <a:pt x="24" y="80"/>
                  <a:pt x="24" y="88"/>
                </a:cubicBezTo>
                <a:cubicBezTo>
                  <a:pt x="24" y="116"/>
                  <a:pt x="24" y="116"/>
                  <a:pt x="24" y="116"/>
                </a:cubicBezTo>
                <a:cubicBezTo>
                  <a:pt x="56" y="116"/>
                  <a:pt x="56" y="116"/>
                  <a:pt x="56" y="116"/>
                </a:cubicBezTo>
                <a:cubicBezTo>
                  <a:pt x="56" y="88"/>
                  <a:pt x="56" y="88"/>
                  <a:pt x="56" y="88"/>
                </a:cubicBezTo>
                <a:cubicBezTo>
                  <a:pt x="56" y="80"/>
                  <a:pt x="61" y="74"/>
                  <a:pt x="64" y="72"/>
                </a:cubicBezTo>
                <a:cubicBezTo>
                  <a:pt x="64" y="72"/>
                  <a:pt x="64" y="72"/>
                  <a:pt x="64" y="72"/>
                </a:cubicBezTo>
                <a:cubicBezTo>
                  <a:pt x="74" y="64"/>
                  <a:pt x="80" y="53"/>
                  <a:pt x="80" y="40"/>
                </a:cubicBezTo>
                <a:close/>
                <a:moveTo>
                  <a:pt x="28" y="112"/>
                </a:moveTo>
                <a:cubicBezTo>
                  <a:pt x="28" y="100"/>
                  <a:pt x="28" y="100"/>
                  <a:pt x="28" y="100"/>
                </a:cubicBezTo>
                <a:cubicBezTo>
                  <a:pt x="52" y="100"/>
                  <a:pt x="52" y="100"/>
                  <a:pt x="52" y="100"/>
                </a:cubicBezTo>
                <a:cubicBezTo>
                  <a:pt x="52" y="112"/>
                  <a:pt x="52" y="112"/>
                  <a:pt x="52" y="112"/>
                </a:cubicBezTo>
                <a:lnTo>
                  <a:pt x="28" y="112"/>
                </a:lnTo>
                <a:close/>
                <a:moveTo>
                  <a:pt x="40" y="44"/>
                </a:moveTo>
                <a:cubicBezTo>
                  <a:pt x="38" y="44"/>
                  <a:pt x="36" y="42"/>
                  <a:pt x="36" y="40"/>
                </a:cubicBezTo>
                <a:cubicBezTo>
                  <a:pt x="36" y="37"/>
                  <a:pt x="38" y="36"/>
                  <a:pt x="40" y="36"/>
                </a:cubicBezTo>
                <a:cubicBezTo>
                  <a:pt x="43" y="36"/>
                  <a:pt x="44" y="37"/>
                  <a:pt x="44" y="40"/>
                </a:cubicBezTo>
                <a:cubicBezTo>
                  <a:pt x="44" y="42"/>
                  <a:pt x="43" y="44"/>
                  <a:pt x="40" y="44"/>
                </a:cubicBezTo>
                <a:close/>
                <a:moveTo>
                  <a:pt x="62" y="68"/>
                </a:moveTo>
                <a:cubicBezTo>
                  <a:pt x="62" y="68"/>
                  <a:pt x="62" y="69"/>
                  <a:pt x="62" y="69"/>
                </a:cubicBezTo>
                <a:cubicBezTo>
                  <a:pt x="57" y="72"/>
                  <a:pt x="52" y="78"/>
                  <a:pt x="52" y="88"/>
                </a:cubicBezTo>
                <a:cubicBezTo>
                  <a:pt x="52" y="96"/>
                  <a:pt x="52" y="96"/>
                  <a:pt x="52" y="96"/>
                </a:cubicBezTo>
                <a:cubicBezTo>
                  <a:pt x="42" y="96"/>
                  <a:pt x="42" y="96"/>
                  <a:pt x="42" y="96"/>
                </a:cubicBezTo>
                <a:cubicBezTo>
                  <a:pt x="42" y="47"/>
                  <a:pt x="42" y="47"/>
                  <a:pt x="42" y="47"/>
                </a:cubicBezTo>
                <a:cubicBezTo>
                  <a:pt x="46" y="47"/>
                  <a:pt x="48" y="43"/>
                  <a:pt x="48" y="40"/>
                </a:cubicBezTo>
                <a:cubicBezTo>
                  <a:pt x="48" y="35"/>
                  <a:pt x="45" y="32"/>
                  <a:pt x="40" y="32"/>
                </a:cubicBezTo>
                <a:cubicBezTo>
                  <a:pt x="36" y="32"/>
                  <a:pt x="32" y="35"/>
                  <a:pt x="32" y="40"/>
                </a:cubicBezTo>
                <a:cubicBezTo>
                  <a:pt x="32" y="43"/>
                  <a:pt x="35" y="47"/>
                  <a:pt x="38" y="47"/>
                </a:cubicBezTo>
                <a:cubicBezTo>
                  <a:pt x="38" y="96"/>
                  <a:pt x="38" y="96"/>
                  <a:pt x="38" y="96"/>
                </a:cubicBezTo>
                <a:cubicBezTo>
                  <a:pt x="28" y="96"/>
                  <a:pt x="28" y="96"/>
                  <a:pt x="28" y="96"/>
                </a:cubicBezTo>
                <a:cubicBezTo>
                  <a:pt x="28" y="88"/>
                  <a:pt x="28" y="88"/>
                  <a:pt x="28" y="88"/>
                </a:cubicBezTo>
                <a:cubicBezTo>
                  <a:pt x="28" y="79"/>
                  <a:pt x="24" y="72"/>
                  <a:pt x="19" y="69"/>
                </a:cubicBezTo>
                <a:cubicBezTo>
                  <a:pt x="19" y="69"/>
                  <a:pt x="19" y="69"/>
                  <a:pt x="19" y="69"/>
                </a:cubicBezTo>
                <a:cubicBezTo>
                  <a:pt x="19" y="69"/>
                  <a:pt x="19" y="69"/>
                  <a:pt x="19" y="69"/>
                </a:cubicBezTo>
                <a:cubicBezTo>
                  <a:pt x="19" y="68"/>
                  <a:pt x="19" y="68"/>
                  <a:pt x="19" y="68"/>
                </a:cubicBezTo>
                <a:cubicBezTo>
                  <a:pt x="10" y="61"/>
                  <a:pt x="4" y="51"/>
                  <a:pt x="4" y="40"/>
                </a:cubicBezTo>
                <a:cubicBezTo>
                  <a:pt x="4" y="20"/>
                  <a:pt x="21" y="4"/>
                  <a:pt x="40" y="4"/>
                </a:cubicBezTo>
                <a:cubicBezTo>
                  <a:pt x="60" y="4"/>
                  <a:pt x="76" y="20"/>
                  <a:pt x="76" y="40"/>
                </a:cubicBezTo>
                <a:cubicBezTo>
                  <a:pt x="76" y="51"/>
                  <a:pt x="71" y="62"/>
                  <a:pt x="62" y="68"/>
                </a:cubicBezTo>
                <a:close/>
              </a:path>
            </a:pathLst>
          </a:custGeom>
          <a:solidFill>
            <a:srgbClr val="157E9F"/>
          </a:solidFill>
          <a:ln>
            <a:noFill/>
          </a:ln>
        </p:spPr>
        <p:txBody>
          <a:bodyPr/>
          <a:lstStyle/>
          <a:p>
            <a:endParaRPr lang="zh-CN" altLang="en-US"/>
          </a:p>
        </p:txBody>
      </p:sp>
      <p:grpSp>
        <p:nvGrpSpPr>
          <p:cNvPr id="109" name="组合 108"/>
          <p:cNvGrpSpPr/>
          <p:nvPr/>
        </p:nvGrpSpPr>
        <p:grpSpPr>
          <a:xfrm>
            <a:off x="3241487" y="4954889"/>
            <a:ext cx="364618" cy="335263"/>
            <a:chOff x="2543175" y="5272088"/>
            <a:chExt cx="374650" cy="344488"/>
          </a:xfrm>
          <a:solidFill>
            <a:srgbClr val="157E9F"/>
          </a:solidFill>
        </p:grpSpPr>
        <p:sp>
          <p:nvSpPr>
            <p:cNvPr id="110" name="Freeform 52"/>
            <p:cNvSpPr>
              <a:spLocks noEditPoints="1"/>
            </p:cNvSpPr>
            <p:nvPr/>
          </p:nvSpPr>
          <p:spPr bwMode="auto">
            <a:xfrm>
              <a:off x="2543175" y="5272088"/>
              <a:ext cx="374650" cy="344488"/>
            </a:xfrm>
            <a:custGeom>
              <a:avLst/>
              <a:gdLst>
                <a:gd name="T0" fmla="*/ 95 w 100"/>
                <a:gd name="T1" fmla="*/ 20 h 92"/>
                <a:gd name="T2" fmla="*/ 95 w 100"/>
                <a:gd name="T3" fmla="*/ 20 h 92"/>
                <a:gd name="T4" fmla="*/ 10 w 100"/>
                <a:gd name="T5" fmla="*/ 0 h 92"/>
                <a:gd name="T6" fmla="*/ 8 w 100"/>
                <a:gd name="T7" fmla="*/ 1 h 92"/>
                <a:gd name="T8" fmla="*/ 9 w 100"/>
                <a:gd name="T9" fmla="*/ 4 h 92"/>
                <a:gd name="T10" fmla="*/ 77 w 100"/>
                <a:gd name="T11" fmla="*/ 20 h 92"/>
                <a:gd name="T12" fmla="*/ 5 w 100"/>
                <a:gd name="T13" fmla="*/ 20 h 92"/>
                <a:gd name="T14" fmla="*/ 0 w 100"/>
                <a:gd name="T15" fmla="*/ 25 h 92"/>
                <a:gd name="T16" fmla="*/ 0 w 100"/>
                <a:gd name="T17" fmla="*/ 86 h 92"/>
                <a:gd name="T18" fmla="*/ 5 w 100"/>
                <a:gd name="T19" fmla="*/ 92 h 92"/>
                <a:gd name="T20" fmla="*/ 94 w 100"/>
                <a:gd name="T21" fmla="*/ 92 h 92"/>
                <a:gd name="T22" fmla="*/ 100 w 100"/>
                <a:gd name="T23" fmla="*/ 86 h 92"/>
                <a:gd name="T24" fmla="*/ 100 w 100"/>
                <a:gd name="T25" fmla="*/ 25 h 92"/>
                <a:gd name="T26" fmla="*/ 95 w 100"/>
                <a:gd name="T27" fmla="*/ 20 h 92"/>
                <a:gd name="T28" fmla="*/ 96 w 100"/>
                <a:gd name="T29" fmla="*/ 86 h 92"/>
                <a:gd name="T30" fmla="*/ 94 w 100"/>
                <a:gd name="T31" fmla="*/ 88 h 92"/>
                <a:gd name="T32" fmla="*/ 5 w 100"/>
                <a:gd name="T33" fmla="*/ 88 h 92"/>
                <a:gd name="T34" fmla="*/ 4 w 100"/>
                <a:gd name="T35" fmla="*/ 86 h 92"/>
                <a:gd name="T36" fmla="*/ 4 w 100"/>
                <a:gd name="T37" fmla="*/ 25 h 92"/>
                <a:gd name="T38" fmla="*/ 5 w 100"/>
                <a:gd name="T39" fmla="*/ 24 h 92"/>
                <a:gd name="T40" fmla="*/ 94 w 100"/>
                <a:gd name="T41" fmla="*/ 24 h 92"/>
                <a:gd name="T42" fmla="*/ 96 w 100"/>
                <a:gd name="T43" fmla="*/ 25 h 92"/>
                <a:gd name="T44" fmla="*/ 96 w 100"/>
                <a:gd name="T45" fmla="*/ 8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92">
                  <a:moveTo>
                    <a:pt x="95" y="20"/>
                  </a:moveTo>
                  <a:cubicBezTo>
                    <a:pt x="95" y="20"/>
                    <a:pt x="95" y="20"/>
                    <a:pt x="95" y="20"/>
                  </a:cubicBezTo>
                  <a:cubicBezTo>
                    <a:pt x="10" y="0"/>
                    <a:pt x="10" y="0"/>
                    <a:pt x="10" y="0"/>
                  </a:cubicBezTo>
                  <a:cubicBezTo>
                    <a:pt x="9" y="0"/>
                    <a:pt x="8" y="0"/>
                    <a:pt x="8" y="1"/>
                  </a:cubicBezTo>
                  <a:cubicBezTo>
                    <a:pt x="7" y="2"/>
                    <a:pt x="8" y="3"/>
                    <a:pt x="9" y="4"/>
                  </a:cubicBezTo>
                  <a:cubicBezTo>
                    <a:pt x="77" y="20"/>
                    <a:pt x="77" y="20"/>
                    <a:pt x="77" y="20"/>
                  </a:cubicBezTo>
                  <a:cubicBezTo>
                    <a:pt x="5" y="20"/>
                    <a:pt x="5" y="20"/>
                    <a:pt x="5" y="20"/>
                  </a:cubicBezTo>
                  <a:cubicBezTo>
                    <a:pt x="2" y="20"/>
                    <a:pt x="0" y="22"/>
                    <a:pt x="0" y="25"/>
                  </a:cubicBezTo>
                  <a:cubicBezTo>
                    <a:pt x="0" y="86"/>
                    <a:pt x="0" y="86"/>
                    <a:pt x="0" y="86"/>
                  </a:cubicBezTo>
                  <a:cubicBezTo>
                    <a:pt x="0" y="89"/>
                    <a:pt x="2" y="92"/>
                    <a:pt x="5" y="92"/>
                  </a:cubicBezTo>
                  <a:cubicBezTo>
                    <a:pt x="94" y="92"/>
                    <a:pt x="94" y="92"/>
                    <a:pt x="94" y="92"/>
                  </a:cubicBezTo>
                  <a:cubicBezTo>
                    <a:pt x="97" y="92"/>
                    <a:pt x="100" y="89"/>
                    <a:pt x="100" y="86"/>
                  </a:cubicBezTo>
                  <a:cubicBezTo>
                    <a:pt x="100" y="25"/>
                    <a:pt x="100" y="25"/>
                    <a:pt x="100" y="25"/>
                  </a:cubicBezTo>
                  <a:cubicBezTo>
                    <a:pt x="100" y="23"/>
                    <a:pt x="98" y="20"/>
                    <a:pt x="95" y="20"/>
                  </a:cubicBezTo>
                  <a:close/>
                  <a:moveTo>
                    <a:pt x="96" y="86"/>
                  </a:moveTo>
                  <a:cubicBezTo>
                    <a:pt x="96" y="87"/>
                    <a:pt x="95" y="88"/>
                    <a:pt x="94" y="88"/>
                  </a:cubicBezTo>
                  <a:cubicBezTo>
                    <a:pt x="5" y="88"/>
                    <a:pt x="5" y="88"/>
                    <a:pt x="5" y="88"/>
                  </a:cubicBezTo>
                  <a:cubicBezTo>
                    <a:pt x="4" y="88"/>
                    <a:pt x="4" y="87"/>
                    <a:pt x="4" y="86"/>
                  </a:cubicBezTo>
                  <a:cubicBezTo>
                    <a:pt x="4" y="25"/>
                    <a:pt x="4" y="25"/>
                    <a:pt x="4" y="25"/>
                  </a:cubicBezTo>
                  <a:cubicBezTo>
                    <a:pt x="4" y="24"/>
                    <a:pt x="4" y="24"/>
                    <a:pt x="5" y="24"/>
                  </a:cubicBezTo>
                  <a:cubicBezTo>
                    <a:pt x="94" y="24"/>
                    <a:pt x="94" y="24"/>
                    <a:pt x="94" y="24"/>
                  </a:cubicBezTo>
                  <a:cubicBezTo>
                    <a:pt x="95" y="24"/>
                    <a:pt x="96" y="24"/>
                    <a:pt x="96" y="25"/>
                  </a:cubicBezTo>
                  <a:lnTo>
                    <a:pt x="9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1" name="Oval 53"/>
            <p:cNvSpPr>
              <a:spLocks noChangeArrowheads="1"/>
            </p:cNvSpPr>
            <p:nvPr/>
          </p:nvSpPr>
          <p:spPr bwMode="auto">
            <a:xfrm>
              <a:off x="2667000" y="546735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2" name="Oval 54"/>
            <p:cNvSpPr>
              <a:spLocks noChangeArrowheads="1"/>
            </p:cNvSpPr>
            <p:nvPr/>
          </p:nvSpPr>
          <p:spPr bwMode="auto">
            <a:xfrm>
              <a:off x="2573338" y="546735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3" name="Oval 55"/>
            <p:cNvSpPr>
              <a:spLocks noChangeArrowheads="1"/>
            </p:cNvSpPr>
            <p:nvPr/>
          </p:nvSpPr>
          <p:spPr bwMode="auto">
            <a:xfrm>
              <a:off x="2760663" y="546735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4" name="Oval 56"/>
            <p:cNvSpPr>
              <a:spLocks noChangeArrowheads="1"/>
            </p:cNvSpPr>
            <p:nvPr/>
          </p:nvSpPr>
          <p:spPr bwMode="auto">
            <a:xfrm>
              <a:off x="2625725" y="5489575"/>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5" name="Oval 57"/>
            <p:cNvSpPr>
              <a:spLocks noChangeArrowheads="1"/>
            </p:cNvSpPr>
            <p:nvPr/>
          </p:nvSpPr>
          <p:spPr bwMode="auto">
            <a:xfrm>
              <a:off x="2708275" y="5489575"/>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6" name="Oval 58"/>
            <p:cNvSpPr>
              <a:spLocks noChangeArrowheads="1"/>
            </p:cNvSpPr>
            <p:nvPr/>
          </p:nvSpPr>
          <p:spPr bwMode="auto">
            <a:xfrm>
              <a:off x="2625725" y="5443538"/>
              <a:ext cx="22225"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7" name="Oval 59"/>
            <p:cNvSpPr>
              <a:spLocks noChangeArrowheads="1"/>
            </p:cNvSpPr>
            <p:nvPr/>
          </p:nvSpPr>
          <p:spPr bwMode="auto">
            <a:xfrm>
              <a:off x="2708275" y="5443538"/>
              <a:ext cx="22225"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8" name="Oval 60"/>
            <p:cNvSpPr>
              <a:spLocks noChangeArrowheads="1"/>
            </p:cNvSpPr>
            <p:nvPr/>
          </p:nvSpPr>
          <p:spPr bwMode="auto">
            <a:xfrm>
              <a:off x="2587625" y="551180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9" name="Oval 61"/>
            <p:cNvSpPr>
              <a:spLocks noChangeArrowheads="1"/>
            </p:cNvSpPr>
            <p:nvPr/>
          </p:nvSpPr>
          <p:spPr bwMode="auto">
            <a:xfrm>
              <a:off x="2744788" y="5511800"/>
              <a:ext cx="23813"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0" name="Oval 62"/>
            <p:cNvSpPr>
              <a:spLocks noChangeArrowheads="1"/>
            </p:cNvSpPr>
            <p:nvPr/>
          </p:nvSpPr>
          <p:spPr bwMode="auto">
            <a:xfrm>
              <a:off x="2587625" y="542131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1" name="Oval 63"/>
            <p:cNvSpPr>
              <a:spLocks noChangeArrowheads="1"/>
            </p:cNvSpPr>
            <p:nvPr/>
          </p:nvSpPr>
          <p:spPr bwMode="auto">
            <a:xfrm>
              <a:off x="2744788" y="5421313"/>
              <a:ext cx="23813"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2" name="Oval 64"/>
            <p:cNvSpPr>
              <a:spLocks noChangeArrowheads="1"/>
            </p:cNvSpPr>
            <p:nvPr/>
          </p:nvSpPr>
          <p:spPr bwMode="auto">
            <a:xfrm>
              <a:off x="2614613" y="554196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3" name="Oval 65"/>
            <p:cNvSpPr>
              <a:spLocks noChangeArrowheads="1"/>
            </p:cNvSpPr>
            <p:nvPr/>
          </p:nvSpPr>
          <p:spPr bwMode="auto">
            <a:xfrm>
              <a:off x="2711450" y="554196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4" name="Oval 66"/>
            <p:cNvSpPr>
              <a:spLocks noChangeArrowheads="1"/>
            </p:cNvSpPr>
            <p:nvPr/>
          </p:nvSpPr>
          <p:spPr bwMode="auto">
            <a:xfrm>
              <a:off x="2617788" y="5391150"/>
              <a:ext cx="22225"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5" name="Oval 67"/>
            <p:cNvSpPr>
              <a:spLocks noChangeArrowheads="1"/>
            </p:cNvSpPr>
            <p:nvPr/>
          </p:nvSpPr>
          <p:spPr bwMode="auto">
            <a:xfrm>
              <a:off x="2711450" y="5391150"/>
              <a:ext cx="22225"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6" name="Oval 68"/>
            <p:cNvSpPr>
              <a:spLocks noChangeArrowheads="1"/>
            </p:cNvSpPr>
            <p:nvPr/>
          </p:nvSpPr>
          <p:spPr bwMode="auto">
            <a:xfrm>
              <a:off x="2667000" y="551180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7" name="Oval 69"/>
            <p:cNvSpPr>
              <a:spLocks noChangeArrowheads="1"/>
            </p:cNvSpPr>
            <p:nvPr/>
          </p:nvSpPr>
          <p:spPr bwMode="auto">
            <a:xfrm>
              <a:off x="2667000" y="5557838"/>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8" name="Oval 70"/>
            <p:cNvSpPr>
              <a:spLocks noChangeArrowheads="1"/>
            </p:cNvSpPr>
            <p:nvPr/>
          </p:nvSpPr>
          <p:spPr bwMode="auto">
            <a:xfrm>
              <a:off x="2667000" y="542131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9" name="Oval 71"/>
            <p:cNvSpPr>
              <a:spLocks noChangeArrowheads="1"/>
            </p:cNvSpPr>
            <p:nvPr/>
          </p:nvSpPr>
          <p:spPr bwMode="auto">
            <a:xfrm>
              <a:off x="2667000" y="537686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30" name="Oval 72"/>
            <p:cNvSpPr>
              <a:spLocks noChangeArrowheads="1"/>
            </p:cNvSpPr>
            <p:nvPr/>
          </p:nvSpPr>
          <p:spPr bwMode="auto">
            <a:xfrm>
              <a:off x="2827338" y="5391150"/>
              <a:ext cx="46038" cy="460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31" name="Oval 73"/>
            <p:cNvSpPr>
              <a:spLocks noChangeArrowheads="1"/>
            </p:cNvSpPr>
            <p:nvPr/>
          </p:nvSpPr>
          <p:spPr bwMode="auto">
            <a:xfrm>
              <a:off x="2827338" y="5451475"/>
              <a:ext cx="46038" cy="460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32" name="Freeform 74"/>
          <p:cNvSpPr>
            <a:spLocks noEditPoints="1"/>
          </p:cNvSpPr>
          <p:nvPr/>
        </p:nvSpPr>
        <p:spPr bwMode="auto">
          <a:xfrm>
            <a:off x="4520162" y="4925816"/>
            <a:ext cx="400824" cy="390330"/>
          </a:xfrm>
          <a:custGeom>
            <a:avLst/>
            <a:gdLst>
              <a:gd name="T0" fmla="*/ 234812 w 110"/>
              <a:gd name="T1" fmla="*/ 190681 h 107"/>
              <a:gd name="T2" fmla="*/ 234812 w 110"/>
              <a:gd name="T3" fmla="*/ 174100 h 107"/>
              <a:gd name="T4" fmla="*/ 171274 w 110"/>
              <a:gd name="T5" fmla="*/ 160282 h 107"/>
              <a:gd name="T6" fmla="*/ 237574 w 110"/>
              <a:gd name="T7" fmla="*/ 116066 h 107"/>
              <a:gd name="T8" fmla="*/ 292824 w 110"/>
              <a:gd name="T9" fmla="*/ 35925 h 107"/>
              <a:gd name="T10" fmla="*/ 262437 w 110"/>
              <a:gd name="T11" fmla="*/ 52506 h 107"/>
              <a:gd name="T12" fmla="*/ 243099 w 110"/>
              <a:gd name="T13" fmla="*/ 33162 h 107"/>
              <a:gd name="T14" fmla="*/ 262437 w 110"/>
              <a:gd name="T15" fmla="*/ 5527 h 107"/>
              <a:gd name="T16" fmla="*/ 198899 w 110"/>
              <a:gd name="T17" fmla="*/ 16581 h 107"/>
              <a:gd name="T18" fmla="*/ 138125 w 110"/>
              <a:gd name="T19" fmla="*/ 124357 h 107"/>
              <a:gd name="T20" fmla="*/ 77350 w 110"/>
              <a:gd name="T21" fmla="*/ 49743 h 107"/>
              <a:gd name="T22" fmla="*/ 11050 w 110"/>
              <a:gd name="T23" fmla="*/ 30398 h 107"/>
              <a:gd name="T24" fmla="*/ 63537 w 110"/>
              <a:gd name="T25" fmla="*/ 66324 h 107"/>
              <a:gd name="T26" fmla="*/ 82875 w 110"/>
              <a:gd name="T27" fmla="*/ 179627 h 107"/>
              <a:gd name="T28" fmla="*/ 22100 w 110"/>
              <a:gd name="T29" fmla="*/ 193444 h 107"/>
              <a:gd name="T30" fmla="*/ 13812 w 110"/>
              <a:gd name="T31" fmla="*/ 265295 h 107"/>
              <a:gd name="T32" fmla="*/ 58012 w 110"/>
              <a:gd name="T33" fmla="*/ 237660 h 107"/>
              <a:gd name="T34" fmla="*/ 33150 w 110"/>
              <a:gd name="T35" fmla="*/ 284639 h 107"/>
              <a:gd name="T36" fmla="*/ 63537 w 110"/>
              <a:gd name="T37" fmla="*/ 292930 h 107"/>
              <a:gd name="T38" fmla="*/ 118787 w 110"/>
              <a:gd name="T39" fmla="*/ 215552 h 107"/>
              <a:gd name="T40" fmla="*/ 204424 w 110"/>
              <a:gd name="T41" fmla="*/ 207261 h 107"/>
              <a:gd name="T42" fmla="*/ 187849 w 110"/>
              <a:gd name="T43" fmla="*/ 237660 h 107"/>
              <a:gd name="T44" fmla="*/ 254149 w 110"/>
              <a:gd name="T45" fmla="*/ 287403 h 107"/>
              <a:gd name="T46" fmla="*/ 292824 w 110"/>
              <a:gd name="T47" fmla="*/ 287403 h 107"/>
              <a:gd name="T48" fmla="*/ 27625 w 110"/>
              <a:gd name="T49" fmla="*/ 30398 h 107"/>
              <a:gd name="T50" fmla="*/ 63537 w 110"/>
              <a:gd name="T51" fmla="*/ 49743 h 107"/>
              <a:gd name="T52" fmla="*/ 27625 w 110"/>
              <a:gd name="T53" fmla="*/ 30398 h 107"/>
              <a:gd name="T54" fmla="*/ 96687 w 110"/>
              <a:gd name="T55" fmla="*/ 268058 h 107"/>
              <a:gd name="T56" fmla="*/ 52487 w 110"/>
              <a:gd name="T57" fmla="*/ 279112 h 107"/>
              <a:gd name="T58" fmla="*/ 69062 w 110"/>
              <a:gd name="T59" fmla="*/ 226606 h 107"/>
              <a:gd name="T60" fmla="*/ 16575 w 110"/>
              <a:gd name="T61" fmla="*/ 243187 h 107"/>
              <a:gd name="T62" fmla="*/ 63537 w 110"/>
              <a:gd name="T63" fmla="*/ 187917 h 107"/>
              <a:gd name="T64" fmla="*/ 85637 w 110"/>
              <a:gd name="T65" fmla="*/ 193444 h 107"/>
              <a:gd name="T66" fmla="*/ 196137 w 110"/>
              <a:gd name="T67" fmla="*/ 77378 h 107"/>
              <a:gd name="T68" fmla="*/ 237574 w 110"/>
              <a:gd name="T69" fmla="*/ 11054 h 107"/>
              <a:gd name="T70" fmla="*/ 232049 w 110"/>
              <a:gd name="T71" fmla="*/ 30398 h 107"/>
              <a:gd name="T72" fmla="*/ 267962 w 110"/>
              <a:gd name="T73" fmla="*/ 63560 h 107"/>
              <a:gd name="T74" fmla="*/ 270724 w 110"/>
              <a:gd name="T75" fmla="*/ 91195 h 107"/>
              <a:gd name="T76" fmla="*/ 220999 w 110"/>
              <a:gd name="T77" fmla="*/ 102249 h 107"/>
              <a:gd name="T78" fmla="*/ 104975 w 110"/>
              <a:gd name="T79" fmla="*/ 212788 h 107"/>
              <a:gd name="T80" fmla="*/ 284537 w 110"/>
              <a:gd name="T81" fmla="*/ 281876 h 107"/>
              <a:gd name="T82" fmla="*/ 262437 w 110"/>
              <a:gd name="T83" fmla="*/ 281876 h 107"/>
              <a:gd name="T84" fmla="*/ 226524 w 110"/>
              <a:gd name="T85" fmla="*/ 198971 h 107"/>
              <a:gd name="T86" fmla="*/ 284537 w 110"/>
              <a:gd name="T87" fmla="*/ 281876 h 1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107">
                <a:moveTo>
                  <a:pt x="106" y="90"/>
                </a:moveTo>
                <a:cubicBezTo>
                  <a:pt x="85" y="69"/>
                  <a:pt x="85" y="69"/>
                  <a:pt x="85" y="69"/>
                </a:cubicBezTo>
                <a:cubicBezTo>
                  <a:pt x="88" y="66"/>
                  <a:pt x="88" y="66"/>
                  <a:pt x="88" y="66"/>
                </a:cubicBezTo>
                <a:cubicBezTo>
                  <a:pt x="85" y="63"/>
                  <a:pt x="85" y="63"/>
                  <a:pt x="85" y="63"/>
                </a:cubicBezTo>
                <a:cubicBezTo>
                  <a:pt x="77" y="72"/>
                  <a:pt x="77" y="72"/>
                  <a:pt x="77" y="72"/>
                </a:cubicBezTo>
                <a:cubicBezTo>
                  <a:pt x="62" y="58"/>
                  <a:pt x="62" y="58"/>
                  <a:pt x="62" y="58"/>
                </a:cubicBezTo>
                <a:cubicBezTo>
                  <a:pt x="79" y="41"/>
                  <a:pt x="79" y="41"/>
                  <a:pt x="79" y="41"/>
                </a:cubicBezTo>
                <a:cubicBezTo>
                  <a:pt x="82" y="42"/>
                  <a:pt x="84" y="42"/>
                  <a:pt x="86" y="42"/>
                </a:cubicBezTo>
                <a:cubicBezTo>
                  <a:pt x="92" y="42"/>
                  <a:pt x="97" y="40"/>
                  <a:pt x="101" y="36"/>
                </a:cubicBezTo>
                <a:cubicBezTo>
                  <a:pt x="107" y="30"/>
                  <a:pt x="109" y="21"/>
                  <a:pt x="106" y="13"/>
                </a:cubicBezTo>
                <a:cubicBezTo>
                  <a:pt x="105" y="10"/>
                  <a:pt x="105" y="10"/>
                  <a:pt x="105" y="10"/>
                </a:cubicBezTo>
                <a:cubicBezTo>
                  <a:pt x="95" y="19"/>
                  <a:pt x="95" y="19"/>
                  <a:pt x="95" y="19"/>
                </a:cubicBezTo>
                <a:cubicBezTo>
                  <a:pt x="88" y="19"/>
                  <a:pt x="88" y="19"/>
                  <a:pt x="88" y="19"/>
                </a:cubicBezTo>
                <a:cubicBezTo>
                  <a:pt x="88" y="12"/>
                  <a:pt x="88" y="12"/>
                  <a:pt x="88" y="12"/>
                </a:cubicBezTo>
                <a:cubicBezTo>
                  <a:pt x="97" y="3"/>
                  <a:pt x="97" y="3"/>
                  <a:pt x="97" y="3"/>
                </a:cubicBezTo>
                <a:cubicBezTo>
                  <a:pt x="95" y="2"/>
                  <a:pt x="95" y="2"/>
                  <a:pt x="95" y="2"/>
                </a:cubicBezTo>
                <a:cubicBezTo>
                  <a:pt x="92" y="1"/>
                  <a:pt x="89" y="0"/>
                  <a:pt x="86" y="0"/>
                </a:cubicBezTo>
                <a:cubicBezTo>
                  <a:pt x="81" y="0"/>
                  <a:pt x="76" y="2"/>
                  <a:pt x="72" y="6"/>
                </a:cubicBezTo>
                <a:cubicBezTo>
                  <a:pt x="66" y="12"/>
                  <a:pt x="64" y="20"/>
                  <a:pt x="67" y="28"/>
                </a:cubicBezTo>
                <a:cubicBezTo>
                  <a:pt x="50" y="45"/>
                  <a:pt x="50" y="45"/>
                  <a:pt x="50" y="45"/>
                </a:cubicBezTo>
                <a:cubicBezTo>
                  <a:pt x="26" y="21"/>
                  <a:pt x="26" y="21"/>
                  <a:pt x="26" y="21"/>
                </a:cubicBezTo>
                <a:cubicBezTo>
                  <a:pt x="28" y="18"/>
                  <a:pt x="28" y="18"/>
                  <a:pt x="28" y="18"/>
                </a:cubicBezTo>
                <a:cubicBezTo>
                  <a:pt x="13" y="3"/>
                  <a:pt x="13" y="3"/>
                  <a:pt x="13" y="3"/>
                </a:cubicBezTo>
                <a:cubicBezTo>
                  <a:pt x="4" y="11"/>
                  <a:pt x="4" y="11"/>
                  <a:pt x="4" y="11"/>
                </a:cubicBezTo>
                <a:cubicBezTo>
                  <a:pt x="20" y="27"/>
                  <a:pt x="20" y="27"/>
                  <a:pt x="20" y="27"/>
                </a:cubicBezTo>
                <a:cubicBezTo>
                  <a:pt x="23" y="24"/>
                  <a:pt x="23" y="24"/>
                  <a:pt x="23" y="24"/>
                </a:cubicBezTo>
                <a:cubicBezTo>
                  <a:pt x="47" y="48"/>
                  <a:pt x="47" y="48"/>
                  <a:pt x="47" y="48"/>
                </a:cubicBezTo>
                <a:cubicBezTo>
                  <a:pt x="30" y="65"/>
                  <a:pt x="30" y="65"/>
                  <a:pt x="30" y="65"/>
                </a:cubicBezTo>
                <a:cubicBezTo>
                  <a:pt x="28" y="64"/>
                  <a:pt x="25" y="64"/>
                  <a:pt x="23" y="64"/>
                </a:cubicBezTo>
                <a:cubicBezTo>
                  <a:pt x="17" y="64"/>
                  <a:pt x="12" y="66"/>
                  <a:pt x="8" y="70"/>
                </a:cubicBezTo>
                <a:cubicBezTo>
                  <a:pt x="2" y="76"/>
                  <a:pt x="0" y="85"/>
                  <a:pt x="4" y="93"/>
                </a:cubicBezTo>
                <a:cubicBezTo>
                  <a:pt x="5" y="96"/>
                  <a:pt x="5" y="96"/>
                  <a:pt x="5" y="96"/>
                </a:cubicBezTo>
                <a:cubicBezTo>
                  <a:pt x="14" y="86"/>
                  <a:pt x="14" y="86"/>
                  <a:pt x="14" y="86"/>
                </a:cubicBezTo>
                <a:cubicBezTo>
                  <a:pt x="21" y="86"/>
                  <a:pt x="21" y="86"/>
                  <a:pt x="21" y="86"/>
                </a:cubicBezTo>
                <a:cubicBezTo>
                  <a:pt x="21" y="94"/>
                  <a:pt x="21" y="94"/>
                  <a:pt x="21" y="94"/>
                </a:cubicBezTo>
                <a:cubicBezTo>
                  <a:pt x="12" y="103"/>
                  <a:pt x="12" y="103"/>
                  <a:pt x="12" y="103"/>
                </a:cubicBezTo>
                <a:cubicBezTo>
                  <a:pt x="15" y="104"/>
                  <a:pt x="15" y="104"/>
                  <a:pt x="15" y="104"/>
                </a:cubicBezTo>
                <a:cubicBezTo>
                  <a:pt x="17" y="105"/>
                  <a:pt x="20" y="106"/>
                  <a:pt x="23" y="106"/>
                </a:cubicBezTo>
                <a:cubicBezTo>
                  <a:pt x="28" y="106"/>
                  <a:pt x="34" y="103"/>
                  <a:pt x="38" y="100"/>
                </a:cubicBezTo>
                <a:cubicBezTo>
                  <a:pt x="43" y="94"/>
                  <a:pt x="45" y="85"/>
                  <a:pt x="43" y="78"/>
                </a:cubicBezTo>
                <a:cubicBezTo>
                  <a:pt x="60" y="61"/>
                  <a:pt x="60" y="61"/>
                  <a:pt x="60" y="61"/>
                </a:cubicBezTo>
                <a:cubicBezTo>
                  <a:pt x="74" y="75"/>
                  <a:pt x="74" y="75"/>
                  <a:pt x="74" y="75"/>
                </a:cubicBezTo>
                <a:cubicBezTo>
                  <a:pt x="65" y="83"/>
                  <a:pt x="65" y="83"/>
                  <a:pt x="65" y="83"/>
                </a:cubicBezTo>
                <a:cubicBezTo>
                  <a:pt x="68" y="86"/>
                  <a:pt x="68" y="86"/>
                  <a:pt x="68" y="86"/>
                </a:cubicBezTo>
                <a:cubicBezTo>
                  <a:pt x="71" y="83"/>
                  <a:pt x="71" y="83"/>
                  <a:pt x="71" y="83"/>
                </a:cubicBezTo>
                <a:cubicBezTo>
                  <a:pt x="92" y="104"/>
                  <a:pt x="92" y="104"/>
                  <a:pt x="92" y="104"/>
                </a:cubicBezTo>
                <a:cubicBezTo>
                  <a:pt x="94" y="106"/>
                  <a:pt x="97" y="107"/>
                  <a:pt x="99" y="107"/>
                </a:cubicBezTo>
                <a:cubicBezTo>
                  <a:pt x="102" y="107"/>
                  <a:pt x="104" y="106"/>
                  <a:pt x="106" y="104"/>
                </a:cubicBezTo>
                <a:cubicBezTo>
                  <a:pt x="110" y="101"/>
                  <a:pt x="110" y="94"/>
                  <a:pt x="106" y="90"/>
                </a:cubicBezTo>
                <a:close/>
                <a:moveTo>
                  <a:pt x="10" y="11"/>
                </a:moveTo>
                <a:cubicBezTo>
                  <a:pt x="13" y="8"/>
                  <a:pt x="13" y="8"/>
                  <a:pt x="13" y="8"/>
                </a:cubicBezTo>
                <a:cubicBezTo>
                  <a:pt x="23" y="18"/>
                  <a:pt x="23" y="18"/>
                  <a:pt x="23" y="18"/>
                </a:cubicBezTo>
                <a:cubicBezTo>
                  <a:pt x="20" y="21"/>
                  <a:pt x="20" y="21"/>
                  <a:pt x="20" y="21"/>
                </a:cubicBezTo>
                <a:lnTo>
                  <a:pt x="10" y="11"/>
                </a:lnTo>
                <a:close/>
                <a:moveTo>
                  <a:pt x="38" y="78"/>
                </a:moveTo>
                <a:cubicBezTo>
                  <a:pt x="41" y="84"/>
                  <a:pt x="40" y="92"/>
                  <a:pt x="35" y="97"/>
                </a:cubicBezTo>
                <a:cubicBezTo>
                  <a:pt x="32" y="100"/>
                  <a:pt x="27" y="102"/>
                  <a:pt x="23" y="102"/>
                </a:cubicBezTo>
                <a:cubicBezTo>
                  <a:pt x="22" y="102"/>
                  <a:pt x="20" y="101"/>
                  <a:pt x="19" y="101"/>
                </a:cubicBezTo>
                <a:cubicBezTo>
                  <a:pt x="25" y="95"/>
                  <a:pt x="25" y="95"/>
                  <a:pt x="25" y="95"/>
                </a:cubicBezTo>
                <a:cubicBezTo>
                  <a:pt x="25" y="82"/>
                  <a:pt x="25" y="82"/>
                  <a:pt x="25" y="82"/>
                </a:cubicBezTo>
                <a:cubicBezTo>
                  <a:pt x="12" y="82"/>
                  <a:pt x="12" y="82"/>
                  <a:pt x="12" y="82"/>
                </a:cubicBezTo>
                <a:cubicBezTo>
                  <a:pt x="6" y="88"/>
                  <a:pt x="6" y="88"/>
                  <a:pt x="6" y="88"/>
                </a:cubicBezTo>
                <a:cubicBezTo>
                  <a:pt x="5" y="83"/>
                  <a:pt x="7" y="77"/>
                  <a:pt x="11" y="73"/>
                </a:cubicBezTo>
                <a:cubicBezTo>
                  <a:pt x="14" y="69"/>
                  <a:pt x="18" y="68"/>
                  <a:pt x="23" y="68"/>
                </a:cubicBezTo>
                <a:cubicBezTo>
                  <a:pt x="25" y="68"/>
                  <a:pt x="27" y="68"/>
                  <a:pt x="30" y="69"/>
                </a:cubicBezTo>
                <a:cubicBezTo>
                  <a:pt x="31" y="70"/>
                  <a:pt x="31" y="70"/>
                  <a:pt x="31" y="70"/>
                </a:cubicBezTo>
                <a:cubicBezTo>
                  <a:pt x="71" y="29"/>
                  <a:pt x="71" y="29"/>
                  <a:pt x="71" y="29"/>
                </a:cubicBezTo>
                <a:cubicBezTo>
                  <a:pt x="71" y="28"/>
                  <a:pt x="71" y="28"/>
                  <a:pt x="71" y="28"/>
                </a:cubicBezTo>
                <a:cubicBezTo>
                  <a:pt x="68" y="21"/>
                  <a:pt x="69" y="14"/>
                  <a:pt x="74" y="9"/>
                </a:cubicBezTo>
                <a:cubicBezTo>
                  <a:pt x="78" y="6"/>
                  <a:pt x="82" y="4"/>
                  <a:pt x="86" y="4"/>
                </a:cubicBezTo>
                <a:cubicBezTo>
                  <a:pt x="88" y="4"/>
                  <a:pt x="89" y="4"/>
                  <a:pt x="90" y="4"/>
                </a:cubicBezTo>
                <a:cubicBezTo>
                  <a:pt x="84" y="11"/>
                  <a:pt x="84" y="11"/>
                  <a:pt x="84" y="11"/>
                </a:cubicBezTo>
                <a:cubicBezTo>
                  <a:pt x="84" y="23"/>
                  <a:pt x="84" y="23"/>
                  <a:pt x="84" y="23"/>
                </a:cubicBezTo>
                <a:cubicBezTo>
                  <a:pt x="97" y="23"/>
                  <a:pt x="97" y="23"/>
                  <a:pt x="97" y="23"/>
                </a:cubicBezTo>
                <a:cubicBezTo>
                  <a:pt x="103" y="17"/>
                  <a:pt x="103" y="17"/>
                  <a:pt x="103" y="17"/>
                </a:cubicBezTo>
                <a:cubicBezTo>
                  <a:pt x="104" y="23"/>
                  <a:pt x="103" y="29"/>
                  <a:pt x="98" y="33"/>
                </a:cubicBezTo>
                <a:cubicBezTo>
                  <a:pt x="95" y="36"/>
                  <a:pt x="91" y="38"/>
                  <a:pt x="86" y="38"/>
                </a:cubicBezTo>
                <a:cubicBezTo>
                  <a:pt x="84" y="38"/>
                  <a:pt x="82" y="38"/>
                  <a:pt x="80" y="37"/>
                </a:cubicBezTo>
                <a:cubicBezTo>
                  <a:pt x="78" y="36"/>
                  <a:pt x="78" y="36"/>
                  <a:pt x="78" y="36"/>
                </a:cubicBezTo>
                <a:cubicBezTo>
                  <a:pt x="38" y="77"/>
                  <a:pt x="38" y="77"/>
                  <a:pt x="38" y="77"/>
                </a:cubicBezTo>
                <a:lnTo>
                  <a:pt x="38" y="78"/>
                </a:lnTo>
                <a:close/>
                <a:moveTo>
                  <a:pt x="103" y="102"/>
                </a:moveTo>
                <a:cubicBezTo>
                  <a:pt x="102" y="103"/>
                  <a:pt x="101" y="103"/>
                  <a:pt x="99" y="103"/>
                </a:cubicBezTo>
                <a:cubicBezTo>
                  <a:pt x="98" y="103"/>
                  <a:pt x="96" y="103"/>
                  <a:pt x="95" y="102"/>
                </a:cubicBezTo>
                <a:cubicBezTo>
                  <a:pt x="74" y="80"/>
                  <a:pt x="74" y="80"/>
                  <a:pt x="74" y="80"/>
                </a:cubicBezTo>
                <a:cubicBezTo>
                  <a:pt x="82" y="72"/>
                  <a:pt x="82" y="72"/>
                  <a:pt x="82" y="72"/>
                </a:cubicBezTo>
                <a:cubicBezTo>
                  <a:pt x="103" y="93"/>
                  <a:pt x="103" y="93"/>
                  <a:pt x="103" y="93"/>
                </a:cubicBezTo>
                <a:cubicBezTo>
                  <a:pt x="106" y="95"/>
                  <a:pt x="106" y="99"/>
                  <a:pt x="103" y="102"/>
                </a:cubicBezTo>
                <a:close/>
              </a:path>
            </a:pathLst>
          </a:custGeom>
          <a:solidFill>
            <a:srgbClr val="157E9F"/>
          </a:solidFill>
          <a:ln>
            <a:noFill/>
          </a:ln>
        </p:spPr>
        <p:txBody>
          <a:bodyPr/>
          <a:lstStyle/>
          <a:p>
            <a:endParaRPr lang="zh-CN" altLang="en-US"/>
          </a:p>
        </p:txBody>
      </p:sp>
      <p:grpSp>
        <p:nvGrpSpPr>
          <p:cNvPr id="133" name="组合 132"/>
          <p:cNvGrpSpPr/>
          <p:nvPr/>
        </p:nvGrpSpPr>
        <p:grpSpPr>
          <a:xfrm>
            <a:off x="5854066" y="4931713"/>
            <a:ext cx="380067" cy="373887"/>
            <a:chOff x="5227638" y="5248275"/>
            <a:chExt cx="390525" cy="384175"/>
          </a:xfrm>
          <a:solidFill>
            <a:srgbClr val="157E9F"/>
          </a:solidFill>
        </p:grpSpPr>
        <p:sp>
          <p:nvSpPr>
            <p:cNvPr id="134" name="Freeform 75"/>
            <p:cNvSpPr/>
            <p:nvPr/>
          </p:nvSpPr>
          <p:spPr bwMode="auto">
            <a:xfrm>
              <a:off x="5392738" y="5248275"/>
              <a:ext cx="225425" cy="263525"/>
            </a:xfrm>
            <a:custGeom>
              <a:avLst/>
              <a:gdLst>
                <a:gd name="T0" fmla="*/ 13 w 60"/>
                <a:gd name="T1" fmla="*/ 70 h 70"/>
                <a:gd name="T2" fmla="*/ 0 w 60"/>
                <a:gd name="T3" fmla="*/ 64 h 70"/>
                <a:gd name="T4" fmla="*/ 3 w 60"/>
                <a:gd name="T5" fmla="*/ 61 h 70"/>
                <a:gd name="T6" fmla="*/ 24 w 60"/>
                <a:gd name="T7" fmla="*/ 61 h 70"/>
                <a:gd name="T8" fmla="*/ 49 w 60"/>
                <a:gd name="T9" fmla="*/ 36 h 70"/>
                <a:gd name="T10" fmla="*/ 49 w 60"/>
                <a:gd name="T11" fmla="*/ 15 h 70"/>
                <a:gd name="T12" fmla="*/ 45 w 60"/>
                <a:gd name="T13" fmla="*/ 10 h 70"/>
                <a:gd name="T14" fmla="*/ 23 w 60"/>
                <a:gd name="T15" fmla="*/ 10 h 70"/>
                <a:gd name="T16" fmla="*/ 6 w 60"/>
                <a:gd name="T17" fmla="*/ 28 h 70"/>
                <a:gd name="T18" fmla="*/ 3 w 60"/>
                <a:gd name="T19" fmla="*/ 25 h 70"/>
                <a:gd name="T20" fmla="*/ 21 w 60"/>
                <a:gd name="T21" fmla="*/ 7 h 70"/>
                <a:gd name="T22" fmla="*/ 47 w 60"/>
                <a:gd name="T23" fmla="*/ 7 h 70"/>
                <a:gd name="T24" fmla="*/ 52 w 60"/>
                <a:gd name="T25" fmla="*/ 12 h 70"/>
                <a:gd name="T26" fmla="*/ 52 w 60"/>
                <a:gd name="T27" fmla="*/ 39 h 70"/>
                <a:gd name="T28" fmla="*/ 27 w 60"/>
                <a:gd name="T29" fmla="*/ 64 h 70"/>
                <a:gd name="T30" fmla="*/ 13 w 60"/>
                <a:gd name="T31"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70">
                  <a:moveTo>
                    <a:pt x="13" y="70"/>
                  </a:moveTo>
                  <a:cubicBezTo>
                    <a:pt x="9" y="70"/>
                    <a:pt x="4" y="68"/>
                    <a:pt x="0" y="64"/>
                  </a:cubicBezTo>
                  <a:cubicBezTo>
                    <a:pt x="3" y="61"/>
                    <a:pt x="3" y="61"/>
                    <a:pt x="3" y="61"/>
                  </a:cubicBezTo>
                  <a:cubicBezTo>
                    <a:pt x="9" y="67"/>
                    <a:pt x="18" y="67"/>
                    <a:pt x="24" y="61"/>
                  </a:cubicBezTo>
                  <a:cubicBezTo>
                    <a:pt x="49" y="36"/>
                    <a:pt x="49" y="36"/>
                    <a:pt x="49" y="36"/>
                  </a:cubicBezTo>
                  <a:cubicBezTo>
                    <a:pt x="55" y="30"/>
                    <a:pt x="55" y="21"/>
                    <a:pt x="49" y="15"/>
                  </a:cubicBezTo>
                  <a:cubicBezTo>
                    <a:pt x="45" y="10"/>
                    <a:pt x="45" y="10"/>
                    <a:pt x="45" y="10"/>
                  </a:cubicBezTo>
                  <a:cubicBezTo>
                    <a:pt x="39" y="4"/>
                    <a:pt x="29" y="4"/>
                    <a:pt x="23" y="10"/>
                  </a:cubicBezTo>
                  <a:cubicBezTo>
                    <a:pt x="6" y="28"/>
                    <a:pt x="6" y="28"/>
                    <a:pt x="6" y="28"/>
                  </a:cubicBezTo>
                  <a:cubicBezTo>
                    <a:pt x="3" y="25"/>
                    <a:pt x="3" y="25"/>
                    <a:pt x="3" y="25"/>
                  </a:cubicBezTo>
                  <a:cubicBezTo>
                    <a:pt x="21" y="7"/>
                    <a:pt x="21" y="7"/>
                    <a:pt x="21" y="7"/>
                  </a:cubicBezTo>
                  <a:cubicBezTo>
                    <a:pt x="28" y="0"/>
                    <a:pt x="40" y="0"/>
                    <a:pt x="47" y="7"/>
                  </a:cubicBezTo>
                  <a:cubicBezTo>
                    <a:pt x="52" y="12"/>
                    <a:pt x="52" y="12"/>
                    <a:pt x="52" y="12"/>
                  </a:cubicBezTo>
                  <a:cubicBezTo>
                    <a:pt x="60" y="19"/>
                    <a:pt x="60" y="31"/>
                    <a:pt x="52" y="39"/>
                  </a:cubicBezTo>
                  <a:cubicBezTo>
                    <a:pt x="27" y="64"/>
                    <a:pt x="27" y="64"/>
                    <a:pt x="27" y="64"/>
                  </a:cubicBezTo>
                  <a:cubicBezTo>
                    <a:pt x="23" y="68"/>
                    <a:pt x="18" y="70"/>
                    <a:pt x="1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35" name="Freeform 76"/>
            <p:cNvSpPr/>
            <p:nvPr/>
          </p:nvSpPr>
          <p:spPr bwMode="auto">
            <a:xfrm>
              <a:off x="5227638" y="5368925"/>
              <a:ext cx="239713" cy="263525"/>
            </a:xfrm>
            <a:custGeom>
              <a:avLst/>
              <a:gdLst>
                <a:gd name="T0" fmla="*/ 25 w 64"/>
                <a:gd name="T1" fmla="*/ 70 h 70"/>
                <a:gd name="T2" fmla="*/ 12 w 64"/>
                <a:gd name="T3" fmla="*/ 64 h 70"/>
                <a:gd name="T4" fmla="*/ 7 w 64"/>
                <a:gd name="T5" fmla="*/ 59 h 70"/>
                <a:gd name="T6" fmla="*/ 7 w 64"/>
                <a:gd name="T7" fmla="*/ 32 h 70"/>
                <a:gd name="T8" fmla="*/ 33 w 64"/>
                <a:gd name="T9" fmla="*/ 7 h 70"/>
                <a:gd name="T10" fmla="*/ 59 w 64"/>
                <a:gd name="T11" fmla="*/ 7 h 70"/>
                <a:gd name="T12" fmla="*/ 64 w 64"/>
                <a:gd name="T13" fmla="*/ 12 h 70"/>
                <a:gd name="T14" fmla="*/ 61 w 64"/>
                <a:gd name="T15" fmla="*/ 15 h 70"/>
                <a:gd name="T16" fmla="*/ 57 w 64"/>
                <a:gd name="T17" fmla="*/ 10 h 70"/>
                <a:gd name="T18" fmla="*/ 35 w 64"/>
                <a:gd name="T19" fmla="*/ 10 h 70"/>
                <a:gd name="T20" fmla="*/ 10 w 64"/>
                <a:gd name="T21" fmla="*/ 35 h 70"/>
                <a:gd name="T22" fmla="*/ 10 w 64"/>
                <a:gd name="T23" fmla="*/ 57 h 70"/>
                <a:gd name="T24" fmla="*/ 15 w 64"/>
                <a:gd name="T25" fmla="*/ 61 h 70"/>
                <a:gd name="T26" fmla="*/ 25 w 64"/>
                <a:gd name="T27" fmla="*/ 66 h 70"/>
                <a:gd name="T28" fmla="*/ 36 w 64"/>
                <a:gd name="T29" fmla="*/ 61 h 70"/>
                <a:gd name="T30" fmla="*/ 53 w 64"/>
                <a:gd name="T31" fmla="*/ 45 h 70"/>
                <a:gd name="T32" fmla="*/ 56 w 64"/>
                <a:gd name="T33" fmla="*/ 47 h 70"/>
                <a:gd name="T34" fmla="*/ 39 w 64"/>
                <a:gd name="T35" fmla="*/ 64 h 70"/>
                <a:gd name="T36" fmla="*/ 25 w 64"/>
                <a:gd name="T3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70">
                  <a:moveTo>
                    <a:pt x="25" y="70"/>
                  </a:moveTo>
                  <a:cubicBezTo>
                    <a:pt x="20" y="70"/>
                    <a:pt x="16" y="68"/>
                    <a:pt x="12" y="64"/>
                  </a:cubicBezTo>
                  <a:cubicBezTo>
                    <a:pt x="7" y="59"/>
                    <a:pt x="7" y="59"/>
                    <a:pt x="7" y="59"/>
                  </a:cubicBezTo>
                  <a:cubicBezTo>
                    <a:pt x="0" y="52"/>
                    <a:pt x="0" y="40"/>
                    <a:pt x="7" y="32"/>
                  </a:cubicBezTo>
                  <a:cubicBezTo>
                    <a:pt x="33" y="7"/>
                    <a:pt x="33" y="7"/>
                    <a:pt x="33" y="7"/>
                  </a:cubicBezTo>
                  <a:cubicBezTo>
                    <a:pt x="40" y="0"/>
                    <a:pt x="52" y="0"/>
                    <a:pt x="59" y="7"/>
                  </a:cubicBezTo>
                  <a:cubicBezTo>
                    <a:pt x="64" y="12"/>
                    <a:pt x="64" y="12"/>
                    <a:pt x="64" y="12"/>
                  </a:cubicBezTo>
                  <a:cubicBezTo>
                    <a:pt x="61" y="15"/>
                    <a:pt x="61" y="15"/>
                    <a:pt x="61" y="15"/>
                  </a:cubicBezTo>
                  <a:cubicBezTo>
                    <a:pt x="57" y="10"/>
                    <a:pt x="57" y="10"/>
                    <a:pt x="57" y="10"/>
                  </a:cubicBezTo>
                  <a:cubicBezTo>
                    <a:pt x="51" y="4"/>
                    <a:pt x="41" y="4"/>
                    <a:pt x="35" y="10"/>
                  </a:cubicBezTo>
                  <a:cubicBezTo>
                    <a:pt x="10" y="35"/>
                    <a:pt x="10" y="35"/>
                    <a:pt x="10" y="35"/>
                  </a:cubicBezTo>
                  <a:cubicBezTo>
                    <a:pt x="4" y="41"/>
                    <a:pt x="4" y="51"/>
                    <a:pt x="10" y="57"/>
                  </a:cubicBezTo>
                  <a:cubicBezTo>
                    <a:pt x="15" y="61"/>
                    <a:pt x="15" y="61"/>
                    <a:pt x="15" y="61"/>
                  </a:cubicBezTo>
                  <a:cubicBezTo>
                    <a:pt x="18" y="64"/>
                    <a:pt x="21" y="66"/>
                    <a:pt x="25" y="66"/>
                  </a:cubicBezTo>
                  <a:cubicBezTo>
                    <a:pt x="30" y="66"/>
                    <a:pt x="33" y="64"/>
                    <a:pt x="36" y="61"/>
                  </a:cubicBezTo>
                  <a:cubicBezTo>
                    <a:pt x="53" y="45"/>
                    <a:pt x="53" y="45"/>
                    <a:pt x="53" y="45"/>
                  </a:cubicBezTo>
                  <a:cubicBezTo>
                    <a:pt x="56" y="47"/>
                    <a:pt x="56" y="47"/>
                    <a:pt x="56" y="47"/>
                  </a:cubicBezTo>
                  <a:cubicBezTo>
                    <a:pt x="39" y="64"/>
                    <a:pt x="39" y="64"/>
                    <a:pt x="39" y="64"/>
                  </a:cubicBezTo>
                  <a:cubicBezTo>
                    <a:pt x="35" y="68"/>
                    <a:pt x="31" y="70"/>
                    <a:pt x="2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36" name="Freeform 77"/>
          <p:cNvSpPr>
            <a:spLocks noEditPoints="1"/>
          </p:cNvSpPr>
          <p:nvPr/>
        </p:nvSpPr>
        <p:spPr bwMode="auto">
          <a:xfrm>
            <a:off x="7206307" y="4946801"/>
            <a:ext cx="321079" cy="367246"/>
          </a:xfrm>
          <a:custGeom>
            <a:avLst/>
            <a:gdLst>
              <a:gd name="T0" fmla="*/ 176799 w 88"/>
              <a:gd name="T1" fmla="*/ 0 h 100"/>
              <a:gd name="T2" fmla="*/ 176799 w 88"/>
              <a:gd name="T3" fmla="*/ 155116 h 100"/>
              <a:gd name="T4" fmla="*/ 121550 w 88"/>
              <a:gd name="T5" fmla="*/ 210515 h 100"/>
              <a:gd name="T6" fmla="*/ 66300 w 88"/>
              <a:gd name="T7" fmla="*/ 155116 h 100"/>
              <a:gd name="T8" fmla="*/ 66300 w 88"/>
              <a:gd name="T9" fmla="*/ 0 h 100"/>
              <a:gd name="T10" fmla="*/ 0 w 88"/>
              <a:gd name="T11" fmla="*/ 0 h 100"/>
              <a:gd name="T12" fmla="*/ 0 w 88"/>
              <a:gd name="T13" fmla="*/ 155116 h 100"/>
              <a:gd name="T14" fmla="*/ 121550 w 88"/>
              <a:gd name="T15" fmla="*/ 276993 h 100"/>
              <a:gd name="T16" fmla="*/ 243099 w 88"/>
              <a:gd name="T17" fmla="*/ 155116 h 100"/>
              <a:gd name="T18" fmla="*/ 243099 w 88"/>
              <a:gd name="T19" fmla="*/ 0 h 100"/>
              <a:gd name="T20" fmla="*/ 176799 w 88"/>
              <a:gd name="T21" fmla="*/ 0 h 100"/>
              <a:gd name="T22" fmla="*/ 232049 w 88"/>
              <a:gd name="T23" fmla="*/ 11080 h 100"/>
              <a:gd name="T24" fmla="*/ 232049 w 88"/>
              <a:gd name="T25" fmla="*/ 44319 h 100"/>
              <a:gd name="T26" fmla="*/ 187849 w 88"/>
              <a:gd name="T27" fmla="*/ 44319 h 100"/>
              <a:gd name="T28" fmla="*/ 187849 w 88"/>
              <a:gd name="T29" fmla="*/ 11080 h 100"/>
              <a:gd name="T30" fmla="*/ 232049 w 88"/>
              <a:gd name="T31" fmla="*/ 11080 h 100"/>
              <a:gd name="T32" fmla="*/ 55250 w 88"/>
              <a:gd name="T33" fmla="*/ 11080 h 100"/>
              <a:gd name="T34" fmla="*/ 55250 w 88"/>
              <a:gd name="T35" fmla="*/ 44319 h 100"/>
              <a:gd name="T36" fmla="*/ 11050 w 88"/>
              <a:gd name="T37" fmla="*/ 44319 h 100"/>
              <a:gd name="T38" fmla="*/ 11050 w 88"/>
              <a:gd name="T39" fmla="*/ 11080 h 100"/>
              <a:gd name="T40" fmla="*/ 55250 w 88"/>
              <a:gd name="T41" fmla="*/ 11080 h 100"/>
              <a:gd name="T42" fmla="*/ 121550 w 88"/>
              <a:gd name="T43" fmla="*/ 265913 h 100"/>
              <a:gd name="T44" fmla="*/ 11050 w 88"/>
              <a:gd name="T45" fmla="*/ 155116 h 100"/>
              <a:gd name="T46" fmla="*/ 11050 w 88"/>
              <a:gd name="T47" fmla="*/ 55399 h 100"/>
              <a:gd name="T48" fmla="*/ 55250 w 88"/>
              <a:gd name="T49" fmla="*/ 55399 h 100"/>
              <a:gd name="T50" fmla="*/ 55250 w 88"/>
              <a:gd name="T51" fmla="*/ 155116 h 100"/>
              <a:gd name="T52" fmla="*/ 121550 w 88"/>
              <a:gd name="T53" fmla="*/ 221594 h 100"/>
              <a:gd name="T54" fmla="*/ 187849 w 88"/>
              <a:gd name="T55" fmla="*/ 155116 h 100"/>
              <a:gd name="T56" fmla="*/ 187849 w 88"/>
              <a:gd name="T57" fmla="*/ 55399 h 100"/>
              <a:gd name="T58" fmla="*/ 232049 w 88"/>
              <a:gd name="T59" fmla="*/ 55399 h 100"/>
              <a:gd name="T60" fmla="*/ 232049 w 88"/>
              <a:gd name="T61" fmla="*/ 155116 h 100"/>
              <a:gd name="T62" fmla="*/ 121550 w 88"/>
              <a:gd name="T63" fmla="*/ 265913 h 1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8" h="100">
                <a:moveTo>
                  <a:pt x="64" y="0"/>
                </a:moveTo>
                <a:cubicBezTo>
                  <a:pt x="64" y="56"/>
                  <a:pt x="64" y="56"/>
                  <a:pt x="64" y="56"/>
                </a:cubicBezTo>
                <a:cubicBezTo>
                  <a:pt x="64" y="67"/>
                  <a:pt x="55" y="76"/>
                  <a:pt x="44" y="76"/>
                </a:cubicBezTo>
                <a:cubicBezTo>
                  <a:pt x="33" y="76"/>
                  <a:pt x="24" y="67"/>
                  <a:pt x="24" y="56"/>
                </a:cubicBezTo>
                <a:cubicBezTo>
                  <a:pt x="24" y="0"/>
                  <a:pt x="24" y="0"/>
                  <a:pt x="24" y="0"/>
                </a:cubicBezTo>
                <a:cubicBezTo>
                  <a:pt x="0" y="0"/>
                  <a:pt x="0" y="0"/>
                  <a:pt x="0" y="0"/>
                </a:cubicBezTo>
                <a:cubicBezTo>
                  <a:pt x="0" y="56"/>
                  <a:pt x="0" y="56"/>
                  <a:pt x="0" y="56"/>
                </a:cubicBezTo>
                <a:cubicBezTo>
                  <a:pt x="0" y="80"/>
                  <a:pt x="19" y="100"/>
                  <a:pt x="44" y="100"/>
                </a:cubicBezTo>
                <a:cubicBezTo>
                  <a:pt x="68" y="100"/>
                  <a:pt x="88" y="80"/>
                  <a:pt x="88" y="56"/>
                </a:cubicBezTo>
                <a:cubicBezTo>
                  <a:pt x="88" y="0"/>
                  <a:pt x="88" y="0"/>
                  <a:pt x="88" y="0"/>
                </a:cubicBezTo>
                <a:lnTo>
                  <a:pt x="64" y="0"/>
                </a:lnTo>
                <a:close/>
                <a:moveTo>
                  <a:pt x="84" y="4"/>
                </a:moveTo>
                <a:cubicBezTo>
                  <a:pt x="84" y="16"/>
                  <a:pt x="84" y="16"/>
                  <a:pt x="84" y="16"/>
                </a:cubicBezTo>
                <a:cubicBezTo>
                  <a:pt x="68" y="16"/>
                  <a:pt x="68" y="16"/>
                  <a:pt x="68" y="16"/>
                </a:cubicBezTo>
                <a:cubicBezTo>
                  <a:pt x="68" y="4"/>
                  <a:pt x="68" y="4"/>
                  <a:pt x="68" y="4"/>
                </a:cubicBezTo>
                <a:lnTo>
                  <a:pt x="84" y="4"/>
                </a:lnTo>
                <a:close/>
                <a:moveTo>
                  <a:pt x="20" y="4"/>
                </a:moveTo>
                <a:cubicBezTo>
                  <a:pt x="20" y="16"/>
                  <a:pt x="20" y="16"/>
                  <a:pt x="20" y="16"/>
                </a:cubicBezTo>
                <a:cubicBezTo>
                  <a:pt x="4" y="16"/>
                  <a:pt x="4" y="16"/>
                  <a:pt x="4" y="16"/>
                </a:cubicBezTo>
                <a:cubicBezTo>
                  <a:pt x="4" y="4"/>
                  <a:pt x="4" y="4"/>
                  <a:pt x="4" y="4"/>
                </a:cubicBezTo>
                <a:lnTo>
                  <a:pt x="20" y="4"/>
                </a:lnTo>
                <a:close/>
                <a:moveTo>
                  <a:pt x="44" y="96"/>
                </a:moveTo>
                <a:cubicBezTo>
                  <a:pt x="22" y="96"/>
                  <a:pt x="4" y="78"/>
                  <a:pt x="4" y="56"/>
                </a:cubicBezTo>
                <a:cubicBezTo>
                  <a:pt x="4" y="20"/>
                  <a:pt x="4" y="20"/>
                  <a:pt x="4" y="20"/>
                </a:cubicBezTo>
                <a:cubicBezTo>
                  <a:pt x="20" y="20"/>
                  <a:pt x="20" y="20"/>
                  <a:pt x="20" y="20"/>
                </a:cubicBezTo>
                <a:cubicBezTo>
                  <a:pt x="20" y="56"/>
                  <a:pt x="20" y="56"/>
                  <a:pt x="20" y="56"/>
                </a:cubicBezTo>
                <a:cubicBezTo>
                  <a:pt x="20" y="69"/>
                  <a:pt x="30" y="80"/>
                  <a:pt x="44" y="80"/>
                </a:cubicBezTo>
                <a:cubicBezTo>
                  <a:pt x="57" y="80"/>
                  <a:pt x="68" y="69"/>
                  <a:pt x="68" y="56"/>
                </a:cubicBezTo>
                <a:cubicBezTo>
                  <a:pt x="68" y="20"/>
                  <a:pt x="68" y="20"/>
                  <a:pt x="68" y="20"/>
                </a:cubicBezTo>
                <a:cubicBezTo>
                  <a:pt x="84" y="20"/>
                  <a:pt x="84" y="20"/>
                  <a:pt x="84" y="20"/>
                </a:cubicBezTo>
                <a:cubicBezTo>
                  <a:pt x="84" y="56"/>
                  <a:pt x="84" y="56"/>
                  <a:pt x="84" y="56"/>
                </a:cubicBezTo>
                <a:cubicBezTo>
                  <a:pt x="84" y="78"/>
                  <a:pt x="66" y="96"/>
                  <a:pt x="44" y="96"/>
                </a:cubicBezTo>
                <a:close/>
              </a:path>
            </a:pathLst>
          </a:custGeom>
          <a:solidFill>
            <a:srgbClr val="157E9F"/>
          </a:solidFill>
          <a:ln>
            <a:noFill/>
          </a:ln>
        </p:spPr>
        <p:txBody>
          <a:bodyPr/>
          <a:lstStyle/>
          <a:p>
            <a:endParaRPr lang="zh-CN" altLang="en-US"/>
          </a:p>
        </p:txBody>
      </p:sp>
      <p:sp>
        <p:nvSpPr>
          <p:cNvPr id="137" name="Freeform 78"/>
          <p:cNvSpPr>
            <a:spLocks noEditPoints="1"/>
          </p:cNvSpPr>
          <p:nvPr/>
        </p:nvSpPr>
        <p:spPr bwMode="auto">
          <a:xfrm>
            <a:off x="8440255" y="4917421"/>
            <a:ext cx="428104" cy="409217"/>
          </a:xfrm>
          <a:custGeom>
            <a:avLst/>
            <a:gdLst>
              <a:gd name="T0" fmla="*/ 168789 w 117"/>
              <a:gd name="T1" fmla="*/ 22123 h 112"/>
              <a:gd name="T2" fmla="*/ 168789 w 117"/>
              <a:gd name="T3" fmla="*/ 0 h 112"/>
              <a:gd name="T4" fmla="*/ 157721 w 117"/>
              <a:gd name="T5" fmla="*/ 0 h 112"/>
              <a:gd name="T6" fmla="*/ 157721 w 117"/>
              <a:gd name="T7" fmla="*/ 22123 h 112"/>
              <a:gd name="T8" fmla="*/ 0 w 117"/>
              <a:gd name="T9" fmla="*/ 182512 h 112"/>
              <a:gd name="T10" fmla="*/ 2767 w 117"/>
              <a:gd name="T11" fmla="*/ 199104 h 112"/>
              <a:gd name="T12" fmla="*/ 13835 w 117"/>
              <a:gd name="T13" fmla="*/ 199104 h 112"/>
              <a:gd name="T14" fmla="*/ 47040 w 117"/>
              <a:gd name="T15" fmla="*/ 165920 h 112"/>
              <a:gd name="T16" fmla="*/ 80244 w 117"/>
              <a:gd name="T17" fmla="*/ 199104 h 112"/>
              <a:gd name="T18" fmla="*/ 91312 w 117"/>
              <a:gd name="T19" fmla="*/ 199104 h 112"/>
              <a:gd name="T20" fmla="*/ 124517 w 117"/>
              <a:gd name="T21" fmla="*/ 165920 h 112"/>
              <a:gd name="T22" fmla="*/ 157721 w 117"/>
              <a:gd name="T23" fmla="*/ 196339 h 112"/>
              <a:gd name="T24" fmla="*/ 157721 w 117"/>
              <a:gd name="T25" fmla="*/ 284830 h 112"/>
              <a:gd name="T26" fmla="*/ 179857 w 117"/>
              <a:gd name="T27" fmla="*/ 309718 h 112"/>
              <a:gd name="T28" fmla="*/ 204761 w 117"/>
              <a:gd name="T29" fmla="*/ 284830 h 112"/>
              <a:gd name="T30" fmla="*/ 193692 w 117"/>
              <a:gd name="T31" fmla="*/ 284830 h 112"/>
              <a:gd name="T32" fmla="*/ 179857 w 117"/>
              <a:gd name="T33" fmla="*/ 298657 h 112"/>
              <a:gd name="T34" fmla="*/ 168789 w 117"/>
              <a:gd name="T35" fmla="*/ 284830 h 112"/>
              <a:gd name="T36" fmla="*/ 168789 w 117"/>
              <a:gd name="T37" fmla="*/ 199104 h 112"/>
              <a:gd name="T38" fmla="*/ 201993 w 117"/>
              <a:gd name="T39" fmla="*/ 165920 h 112"/>
              <a:gd name="T40" fmla="*/ 235198 w 117"/>
              <a:gd name="T41" fmla="*/ 199104 h 112"/>
              <a:gd name="T42" fmla="*/ 243499 w 117"/>
              <a:gd name="T43" fmla="*/ 199104 h 112"/>
              <a:gd name="T44" fmla="*/ 279470 w 117"/>
              <a:gd name="T45" fmla="*/ 165920 h 112"/>
              <a:gd name="T46" fmla="*/ 312675 w 117"/>
              <a:gd name="T47" fmla="*/ 199104 h 112"/>
              <a:gd name="T48" fmla="*/ 320976 w 117"/>
              <a:gd name="T49" fmla="*/ 199104 h 112"/>
              <a:gd name="T50" fmla="*/ 323743 w 117"/>
              <a:gd name="T51" fmla="*/ 182512 h 112"/>
              <a:gd name="T52" fmla="*/ 168789 w 117"/>
              <a:gd name="T53" fmla="*/ 22123 h 112"/>
              <a:gd name="T54" fmla="*/ 279470 w 117"/>
              <a:gd name="T55" fmla="*/ 154859 h 112"/>
              <a:gd name="T56" fmla="*/ 240732 w 117"/>
              <a:gd name="T57" fmla="*/ 179747 h 112"/>
              <a:gd name="T58" fmla="*/ 201993 w 117"/>
              <a:gd name="T59" fmla="*/ 154859 h 112"/>
              <a:gd name="T60" fmla="*/ 163255 w 117"/>
              <a:gd name="T61" fmla="*/ 179747 h 112"/>
              <a:gd name="T62" fmla="*/ 124517 w 117"/>
              <a:gd name="T63" fmla="*/ 154859 h 112"/>
              <a:gd name="T64" fmla="*/ 85778 w 117"/>
              <a:gd name="T65" fmla="*/ 179747 h 112"/>
              <a:gd name="T66" fmla="*/ 47040 w 117"/>
              <a:gd name="T67" fmla="*/ 154859 h 112"/>
              <a:gd name="T68" fmla="*/ 11068 w 117"/>
              <a:gd name="T69" fmla="*/ 171451 h 112"/>
              <a:gd name="T70" fmla="*/ 163255 w 117"/>
              <a:gd name="T71" fmla="*/ 33184 h 112"/>
              <a:gd name="T72" fmla="*/ 312675 w 117"/>
              <a:gd name="T73" fmla="*/ 171451 h 112"/>
              <a:gd name="T74" fmla="*/ 279470 w 117"/>
              <a:gd name="T75" fmla="*/ 154859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7" h="112">
                <a:moveTo>
                  <a:pt x="61" y="8"/>
                </a:moveTo>
                <a:cubicBezTo>
                  <a:pt x="61" y="0"/>
                  <a:pt x="61" y="0"/>
                  <a:pt x="61" y="0"/>
                </a:cubicBezTo>
                <a:cubicBezTo>
                  <a:pt x="57" y="0"/>
                  <a:pt x="57" y="0"/>
                  <a:pt x="57" y="0"/>
                </a:cubicBezTo>
                <a:cubicBezTo>
                  <a:pt x="57" y="8"/>
                  <a:pt x="57" y="8"/>
                  <a:pt x="57" y="8"/>
                </a:cubicBezTo>
                <a:cubicBezTo>
                  <a:pt x="25" y="9"/>
                  <a:pt x="0" y="34"/>
                  <a:pt x="0" y="66"/>
                </a:cubicBezTo>
                <a:cubicBezTo>
                  <a:pt x="0" y="68"/>
                  <a:pt x="0" y="70"/>
                  <a:pt x="1" y="72"/>
                </a:cubicBezTo>
                <a:cubicBezTo>
                  <a:pt x="5" y="72"/>
                  <a:pt x="5" y="72"/>
                  <a:pt x="5" y="72"/>
                </a:cubicBezTo>
                <a:cubicBezTo>
                  <a:pt x="5" y="65"/>
                  <a:pt x="10" y="60"/>
                  <a:pt x="17" y="60"/>
                </a:cubicBezTo>
                <a:cubicBezTo>
                  <a:pt x="23" y="60"/>
                  <a:pt x="29" y="65"/>
                  <a:pt x="29" y="72"/>
                </a:cubicBezTo>
                <a:cubicBezTo>
                  <a:pt x="33" y="72"/>
                  <a:pt x="33" y="72"/>
                  <a:pt x="33" y="72"/>
                </a:cubicBezTo>
                <a:cubicBezTo>
                  <a:pt x="33" y="65"/>
                  <a:pt x="38" y="60"/>
                  <a:pt x="45" y="60"/>
                </a:cubicBezTo>
                <a:cubicBezTo>
                  <a:pt x="51" y="60"/>
                  <a:pt x="56" y="65"/>
                  <a:pt x="57" y="71"/>
                </a:cubicBezTo>
                <a:cubicBezTo>
                  <a:pt x="57" y="103"/>
                  <a:pt x="57" y="103"/>
                  <a:pt x="57" y="103"/>
                </a:cubicBezTo>
                <a:cubicBezTo>
                  <a:pt x="57" y="108"/>
                  <a:pt x="60" y="112"/>
                  <a:pt x="65" y="112"/>
                </a:cubicBezTo>
                <a:cubicBezTo>
                  <a:pt x="70" y="112"/>
                  <a:pt x="74" y="108"/>
                  <a:pt x="74" y="103"/>
                </a:cubicBezTo>
                <a:cubicBezTo>
                  <a:pt x="70" y="103"/>
                  <a:pt x="70" y="103"/>
                  <a:pt x="70" y="103"/>
                </a:cubicBezTo>
                <a:cubicBezTo>
                  <a:pt x="70" y="106"/>
                  <a:pt x="68" y="108"/>
                  <a:pt x="65" y="108"/>
                </a:cubicBezTo>
                <a:cubicBezTo>
                  <a:pt x="63" y="108"/>
                  <a:pt x="61" y="106"/>
                  <a:pt x="61" y="103"/>
                </a:cubicBezTo>
                <a:cubicBezTo>
                  <a:pt x="61" y="72"/>
                  <a:pt x="61" y="72"/>
                  <a:pt x="61" y="72"/>
                </a:cubicBezTo>
                <a:cubicBezTo>
                  <a:pt x="61" y="65"/>
                  <a:pt x="66" y="60"/>
                  <a:pt x="73" y="60"/>
                </a:cubicBezTo>
                <a:cubicBezTo>
                  <a:pt x="79" y="60"/>
                  <a:pt x="85" y="65"/>
                  <a:pt x="85" y="72"/>
                </a:cubicBezTo>
                <a:cubicBezTo>
                  <a:pt x="88" y="72"/>
                  <a:pt x="88" y="72"/>
                  <a:pt x="88" y="72"/>
                </a:cubicBezTo>
                <a:cubicBezTo>
                  <a:pt x="88" y="65"/>
                  <a:pt x="94" y="60"/>
                  <a:pt x="101" y="60"/>
                </a:cubicBezTo>
                <a:cubicBezTo>
                  <a:pt x="107" y="60"/>
                  <a:pt x="112" y="65"/>
                  <a:pt x="113" y="72"/>
                </a:cubicBezTo>
                <a:cubicBezTo>
                  <a:pt x="116" y="72"/>
                  <a:pt x="116" y="72"/>
                  <a:pt x="116" y="72"/>
                </a:cubicBezTo>
                <a:cubicBezTo>
                  <a:pt x="117" y="70"/>
                  <a:pt x="117" y="68"/>
                  <a:pt x="117" y="66"/>
                </a:cubicBezTo>
                <a:cubicBezTo>
                  <a:pt x="117" y="34"/>
                  <a:pt x="92" y="9"/>
                  <a:pt x="61" y="8"/>
                </a:cubicBezTo>
                <a:close/>
                <a:moveTo>
                  <a:pt x="101" y="56"/>
                </a:moveTo>
                <a:cubicBezTo>
                  <a:pt x="94" y="56"/>
                  <a:pt x="89" y="60"/>
                  <a:pt x="87" y="65"/>
                </a:cubicBezTo>
                <a:cubicBezTo>
                  <a:pt x="84" y="60"/>
                  <a:pt x="79" y="56"/>
                  <a:pt x="73" y="56"/>
                </a:cubicBezTo>
                <a:cubicBezTo>
                  <a:pt x="67" y="56"/>
                  <a:pt x="61" y="60"/>
                  <a:pt x="59" y="65"/>
                </a:cubicBezTo>
                <a:cubicBezTo>
                  <a:pt x="56" y="60"/>
                  <a:pt x="51" y="56"/>
                  <a:pt x="45" y="56"/>
                </a:cubicBezTo>
                <a:cubicBezTo>
                  <a:pt x="39" y="56"/>
                  <a:pt x="33" y="60"/>
                  <a:pt x="31" y="65"/>
                </a:cubicBezTo>
                <a:cubicBezTo>
                  <a:pt x="28" y="60"/>
                  <a:pt x="23" y="56"/>
                  <a:pt x="17" y="56"/>
                </a:cubicBezTo>
                <a:cubicBezTo>
                  <a:pt x="12" y="56"/>
                  <a:pt x="7" y="58"/>
                  <a:pt x="4" y="62"/>
                </a:cubicBezTo>
                <a:cubicBezTo>
                  <a:pt x="6" y="34"/>
                  <a:pt x="30" y="12"/>
                  <a:pt x="59" y="12"/>
                </a:cubicBezTo>
                <a:cubicBezTo>
                  <a:pt x="87" y="12"/>
                  <a:pt x="111" y="34"/>
                  <a:pt x="113" y="62"/>
                </a:cubicBezTo>
                <a:cubicBezTo>
                  <a:pt x="110" y="58"/>
                  <a:pt x="105" y="56"/>
                  <a:pt x="101" y="56"/>
                </a:cubicBezTo>
                <a:close/>
              </a:path>
            </a:pathLst>
          </a:custGeom>
          <a:solidFill>
            <a:srgbClr val="157E9F"/>
          </a:solidFill>
          <a:ln>
            <a:noFill/>
          </a:ln>
        </p:spPr>
        <p:txBody>
          <a:bodyPr/>
          <a:lstStyle/>
          <a:p>
            <a:endParaRPr lang="zh-CN" altLang="en-US"/>
          </a:p>
        </p:txBody>
      </p:sp>
      <p:sp>
        <p:nvSpPr>
          <p:cNvPr id="138" name="Freeform 79"/>
          <p:cNvSpPr>
            <a:spLocks noEditPoints="1"/>
          </p:cNvSpPr>
          <p:nvPr/>
        </p:nvSpPr>
        <p:spPr bwMode="auto">
          <a:xfrm>
            <a:off x="9802215" y="4946801"/>
            <a:ext cx="367246" cy="367246"/>
          </a:xfrm>
          <a:custGeom>
            <a:avLst/>
            <a:gdLst>
              <a:gd name="T0" fmla="*/ 138497 w 100"/>
              <a:gd name="T1" fmla="*/ 0 h 100"/>
              <a:gd name="T2" fmla="*/ 0 w 100"/>
              <a:gd name="T3" fmla="*/ 138497 h 100"/>
              <a:gd name="T4" fmla="*/ 138497 w 100"/>
              <a:gd name="T5" fmla="*/ 276993 h 100"/>
              <a:gd name="T6" fmla="*/ 276993 w 100"/>
              <a:gd name="T7" fmla="*/ 138497 h 100"/>
              <a:gd name="T8" fmla="*/ 138497 w 100"/>
              <a:gd name="T9" fmla="*/ 0 h 100"/>
              <a:gd name="T10" fmla="*/ 265913 w 100"/>
              <a:gd name="T11" fmla="*/ 132957 h 100"/>
              <a:gd name="T12" fmla="*/ 166196 w 100"/>
              <a:gd name="T13" fmla="*/ 132957 h 100"/>
              <a:gd name="T14" fmla="*/ 199435 w 100"/>
              <a:gd name="T15" fmla="*/ 27699 h 100"/>
              <a:gd name="T16" fmla="*/ 265913 w 100"/>
              <a:gd name="T17" fmla="*/ 132957 h 100"/>
              <a:gd name="T18" fmla="*/ 191125 w 100"/>
              <a:gd name="T19" fmla="*/ 22159 h 100"/>
              <a:gd name="T20" fmla="*/ 155116 w 100"/>
              <a:gd name="T21" fmla="*/ 132957 h 100"/>
              <a:gd name="T22" fmla="*/ 121877 w 100"/>
              <a:gd name="T23" fmla="*/ 132957 h 100"/>
              <a:gd name="T24" fmla="*/ 85868 w 100"/>
              <a:gd name="T25" fmla="*/ 22159 h 100"/>
              <a:gd name="T26" fmla="*/ 138497 w 100"/>
              <a:gd name="T27" fmla="*/ 11080 h 100"/>
              <a:gd name="T28" fmla="*/ 191125 w 100"/>
              <a:gd name="T29" fmla="*/ 22159 h 100"/>
              <a:gd name="T30" fmla="*/ 74788 w 100"/>
              <a:gd name="T31" fmla="*/ 27699 h 100"/>
              <a:gd name="T32" fmla="*/ 110797 w 100"/>
              <a:gd name="T33" fmla="*/ 132957 h 100"/>
              <a:gd name="T34" fmla="*/ 11080 w 100"/>
              <a:gd name="T35" fmla="*/ 132957 h 100"/>
              <a:gd name="T36" fmla="*/ 74788 w 100"/>
              <a:gd name="T37" fmla="*/ 27699 h 100"/>
              <a:gd name="T38" fmla="*/ 11080 w 100"/>
              <a:gd name="T39" fmla="*/ 144036 h 100"/>
              <a:gd name="T40" fmla="*/ 110797 w 100"/>
              <a:gd name="T41" fmla="*/ 144036 h 100"/>
              <a:gd name="T42" fmla="*/ 74788 w 100"/>
              <a:gd name="T43" fmla="*/ 249294 h 100"/>
              <a:gd name="T44" fmla="*/ 11080 w 100"/>
              <a:gd name="T45" fmla="*/ 144036 h 100"/>
              <a:gd name="T46" fmla="*/ 85868 w 100"/>
              <a:gd name="T47" fmla="*/ 254834 h 100"/>
              <a:gd name="T48" fmla="*/ 121877 w 100"/>
              <a:gd name="T49" fmla="*/ 144036 h 100"/>
              <a:gd name="T50" fmla="*/ 155116 w 100"/>
              <a:gd name="T51" fmla="*/ 144036 h 100"/>
              <a:gd name="T52" fmla="*/ 191125 w 100"/>
              <a:gd name="T53" fmla="*/ 254834 h 100"/>
              <a:gd name="T54" fmla="*/ 138497 w 100"/>
              <a:gd name="T55" fmla="*/ 265913 h 100"/>
              <a:gd name="T56" fmla="*/ 85868 w 100"/>
              <a:gd name="T57" fmla="*/ 254834 h 100"/>
              <a:gd name="T58" fmla="*/ 199435 w 100"/>
              <a:gd name="T59" fmla="*/ 249294 h 100"/>
              <a:gd name="T60" fmla="*/ 166196 w 100"/>
              <a:gd name="T61" fmla="*/ 144036 h 100"/>
              <a:gd name="T62" fmla="*/ 265913 w 100"/>
              <a:gd name="T63" fmla="*/ 144036 h 100"/>
              <a:gd name="T64" fmla="*/ 199435 w 100"/>
              <a:gd name="T65" fmla="*/ 249294 h 1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0" h="100">
                <a:moveTo>
                  <a:pt x="50" y="0"/>
                </a:moveTo>
                <a:cubicBezTo>
                  <a:pt x="22" y="0"/>
                  <a:pt x="0" y="22"/>
                  <a:pt x="0" y="50"/>
                </a:cubicBezTo>
                <a:cubicBezTo>
                  <a:pt x="0" y="77"/>
                  <a:pt x="22" y="100"/>
                  <a:pt x="50" y="100"/>
                </a:cubicBezTo>
                <a:cubicBezTo>
                  <a:pt x="77" y="100"/>
                  <a:pt x="100" y="77"/>
                  <a:pt x="100" y="50"/>
                </a:cubicBezTo>
                <a:cubicBezTo>
                  <a:pt x="100" y="22"/>
                  <a:pt x="77" y="0"/>
                  <a:pt x="50" y="0"/>
                </a:cubicBezTo>
                <a:close/>
                <a:moveTo>
                  <a:pt x="96" y="48"/>
                </a:moveTo>
                <a:cubicBezTo>
                  <a:pt x="60" y="48"/>
                  <a:pt x="60" y="48"/>
                  <a:pt x="60" y="48"/>
                </a:cubicBezTo>
                <a:cubicBezTo>
                  <a:pt x="60" y="34"/>
                  <a:pt x="65" y="21"/>
                  <a:pt x="72" y="10"/>
                </a:cubicBezTo>
                <a:cubicBezTo>
                  <a:pt x="86" y="17"/>
                  <a:pt x="95" y="31"/>
                  <a:pt x="96" y="48"/>
                </a:cubicBezTo>
                <a:close/>
                <a:moveTo>
                  <a:pt x="69" y="8"/>
                </a:moveTo>
                <a:cubicBezTo>
                  <a:pt x="61" y="20"/>
                  <a:pt x="56" y="33"/>
                  <a:pt x="56" y="48"/>
                </a:cubicBezTo>
                <a:cubicBezTo>
                  <a:pt x="44" y="48"/>
                  <a:pt x="44" y="48"/>
                  <a:pt x="44" y="48"/>
                </a:cubicBezTo>
                <a:cubicBezTo>
                  <a:pt x="43" y="33"/>
                  <a:pt x="39" y="20"/>
                  <a:pt x="31" y="8"/>
                </a:cubicBezTo>
                <a:cubicBezTo>
                  <a:pt x="37" y="5"/>
                  <a:pt x="43" y="4"/>
                  <a:pt x="50" y="4"/>
                </a:cubicBezTo>
                <a:cubicBezTo>
                  <a:pt x="57" y="4"/>
                  <a:pt x="63" y="5"/>
                  <a:pt x="69" y="8"/>
                </a:cubicBezTo>
                <a:close/>
                <a:moveTo>
                  <a:pt x="27" y="10"/>
                </a:moveTo>
                <a:cubicBezTo>
                  <a:pt x="35" y="21"/>
                  <a:pt x="39" y="34"/>
                  <a:pt x="40" y="48"/>
                </a:cubicBezTo>
                <a:cubicBezTo>
                  <a:pt x="4" y="48"/>
                  <a:pt x="4" y="48"/>
                  <a:pt x="4" y="48"/>
                </a:cubicBezTo>
                <a:cubicBezTo>
                  <a:pt x="5" y="31"/>
                  <a:pt x="14" y="17"/>
                  <a:pt x="27" y="10"/>
                </a:cubicBezTo>
                <a:close/>
                <a:moveTo>
                  <a:pt x="4" y="52"/>
                </a:moveTo>
                <a:cubicBezTo>
                  <a:pt x="40" y="52"/>
                  <a:pt x="40" y="52"/>
                  <a:pt x="40" y="52"/>
                </a:cubicBezTo>
                <a:cubicBezTo>
                  <a:pt x="39" y="65"/>
                  <a:pt x="35" y="78"/>
                  <a:pt x="27" y="90"/>
                </a:cubicBezTo>
                <a:cubicBezTo>
                  <a:pt x="14" y="82"/>
                  <a:pt x="5" y="68"/>
                  <a:pt x="4" y="52"/>
                </a:cubicBezTo>
                <a:close/>
                <a:moveTo>
                  <a:pt x="31" y="92"/>
                </a:moveTo>
                <a:cubicBezTo>
                  <a:pt x="39" y="80"/>
                  <a:pt x="43" y="66"/>
                  <a:pt x="44" y="52"/>
                </a:cubicBezTo>
                <a:cubicBezTo>
                  <a:pt x="56" y="52"/>
                  <a:pt x="56" y="52"/>
                  <a:pt x="56" y="52"/>
                </a:cubicBezTo>
                <a:cubicBezTo>
                  <a:pt x="56" y="66"/>
                  <a:pt x="61" y="80"/>
                  <a:pt x="69" y="92"/>
                </a:cubicBezTo>
                <a:cubicBezTo>
                  <a:pt x="63" y="94"/>
                  <a:pt x="57" y="96"/>
                  <a:pt x="50" y="96"/>
                </a:cubicBezTo>
                <a:cubicBezTo>
                  <a:pt x="43" y="96"/>
                  <a:pt x="37" y="94"/>
                  <a:pt x="31" y="92"/>
                </a:cubicBezTo>
                <a:close/>
                <a:moveTo>
                  <a:pt x="72" y="90"/>
                </a:moveTo>
                <a:cubicBezTo>
                  <a:pt x="65" y="78"/>
                  <a:pt x="60" y="65"/>
                  <a:pt x="60" y="52"/>
                </a:cubicBezTo>
                <a:cubicBezTo>
                  <a:pt x="96" y="52"/>
                  <a:pt x="96" y="52"/>
                  <a:pt x="96" y="52"/>
                </a:cubicBezTo>
                <a:cubicBezTo>
                  <a:pt x="95" y="68"/>
                  <a:pt x="86" y="82"/>
                  <a:pt x="72" y="90"/>
                </a:cubicBezTo>
                <a:close/>
              </a:path>
            </a:pathLst>
          </a:custGeom>
          <a:solidFill>
            <a:srgbClr val="157E9F"/>
          </a:solidFill>
          <a:ln>
            <a:noFill/>
          </a:ln>
        </p:spPr>
        <p:txBody>
          <a:bodyPr/>
          <a:lstStyle/>
          <a:p>
            <a:endParaRPr lang="zh-CN" altLang="en-US"/>
          </a:p>
        </p:txBody>
      </p:sp>
      <p:sp>
        <p:nvSpPr>
          <p:cNvPr id="139" name="Freeform 80"/>
          <p:cNvSpPr>
            <a:spLocks noEditPoints="1"/>
          </p:cNvSpPr>
          <p:nvPr/>
        </p:nvSpPr>
        <p:spPr bwMode="auto">
          <a:xfrm>
            <a:off x="11143189" y="4911125"/>
            <a:ext cx="264417" cy="438598"/>
          </a:xfrm>
          <a:custGeom>
            <a:avLst/>
            <a:gdLst>
              <a:gd name="T0" fmla="*/ 127393 w 170"/>
              <a:gd name="T1" fmla="*/ 38569 h 284"/>
              <a:gd name="T2" fmla="*/ 115706 w 170"/>
              <a:gd name="T3" fmla="*/ 141418 h 284"/>
              <a:gd name="T4" fmla="*/ 113368 w 170"/>
              <a:gd name="T5" fmla="*/ 155443 h 284"/>
              <a:gd name="T6" fmla="*/ 127393 w 170"/>
              <a:gd name="T7" fmla="*/ 155443 h 284"/>
              <a:gd name="T8" fmla="*/ 176481 w 170"/>
              <a:gd name="T9" fmla="*/ 155443 h 284"/>
              <a:gd name="T10" fmla="*/ 71294 w 170"/>
              <a:gd name="T11" fmla="*/ 293355 h 284"/>
              <a:gd name="T12" fmla="*/ 82981 w 170"/>
              <a:gd name="T13" fmla="*/ 188168 h 284"/>
              <a:gd name="T14" fmla="*/ 85319 w 170"/>
              <a:gd name="T15" fmla="*/ 177649 h 284"/>
              <a:gd name="T16" fmla="*/ 71294 w 170"/>
              <a:gd name="T17" fmla="*/ 177649 h 284"/>
              <a:gd name="T18" fmla="*/ 22206 w 170"/>
              <a:gd name="T19" fmla="*/ 177649 h 284"/>
              <a:gd name="T20" fmla="*/ 127393 w 170"/>
              <a:gd name="T21" fmla="*/ 38569 h 284"/>
              <a:gd name="T22" fmla="*/ 143756 w 170"/>
              <a:gd name="T23" fmla="*/ 0 h 284"/>
              <a:gd name="T24" fmla="*/ 0 w 170"/>
              <a:gd name="T25" fmla="*/ 188168 h 284"/>
              <a:gd name="T26" fmla="*/ 71294 w 170"/>
              <a:gd name="T27" fmla="*/ 188168 h 284"/>
              <a:gd name="T28" fmla="*/ 54931 w 170"/>
              <a:gd name="T29" fmla="*/ 331924 h 284"/>
              <a:gd name="T30" fmla="*/ 198687 w 170"/>
              <a:gd name="T31" fmla="*/ 143756 h 284"/>
              <a:gd name="T32" fmla="*/ 127393 w 170"/>
              <a:gd name="T33" fmla="*/ 143756 h 284"/>
              <a:gd name="T34" fmla="*/ 143756 w 170"/>
              <a:gd name="T35" fmla="*/ 0 h 284"/>
              <a:gd name="T36" fmla="*/ 143756 w 170"/>
              <a:gd name="T37" fmla="*/ 0 h 2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0" h="284">
                <a:moveTo>
                  <a:pt x="109" y="33"/>
                </a:moveTo>
                <a:lnTo>
                  <a:pt x="99" y="121"/>
                </a:lnTo>
                <a:lnTo>
                  <a:pt x="97" y="133"/>
                </a:lnTo>
                <a:lnTo>
                  <a:pt x="109" y="133"/>
                </a:lnTo>
                <a:lnTo>
                  <a:pt x="151" y="133"/>
                </a:lnTo>
                <a:lnTo>
                  <a:pt x="61" y="251"/>
                </a:lnTo>
                <a:lnTo>
                  <a:pt x="71" y="161"/>
                </a:lnTo>
                <a:lnTo>
                  <a:pt x="73" y="152"/>
                </a:lnTo>
                <a:lnTo>
                  <a:pt x="61" y="152"/>
                </a:lnTo>
                <a:lnTo>
                  <a:pt x="19" y="152"/>
                </a:lnTo>
                <a:lnTo>
                  <a:pt x="109" y="33"/>
                </a:lnTo>
                <a:close/>
                <a:moveTo>
                  <a:pt x="123" y="0"/>
                </a:moveTo>
                <a:lnTo>
                  <a:pt x="0" y="161"/>
                </a:lnTo>
                <a:lnTo>
                  <a:pt x="61" y="161"/>
                </a:lnTo>
                <a:lnTo>
                  <a:pt x="47" y="284"/>
                </a:lnTo>
                <a:lnTo>
                  <a:pt x="170" y="123"/>
                </a:lnTo>
                <a:lnTo>
                  <a:pt x="109" y="123"/>
                </a:lnTo>
                <a:lnTo>
                  <a:pt x="123" y="0"/>
                </a:lnTo>
                <a:close/>
              </a:path>
            </a:pathLst>
          </a:custGeom>
          <a:solidFill>
            <a:srgbClr val="157E9F"/>
          </a:solidFill>
          <a:ln>
            <a:noFill/>
          </a:ln>
        </p:spPr>
        <p:txBody>
          <a:bodyPr/>
          <a:lstStyle/>
          <a:p>
            <a:endParaRPr lang="zh-CN" altLang="en-US"/>
          </a:p>
        </p:txBody>
      </p:sp>
      <p:sp>
        <p:nvSpPr>
          <p:cNvPr id="140" name="Freeform 81"/>
          <p:cNvSpPr>
            <a:spLocks noEditPoints="1"/>
          </p:cNvSpPr>
          <p:nvPr/>
        </p:nvSpPr>
        <p:spPr bwMode="auto">
          <a:xfrm>
            <a:off x="11143189" y="4911125"/>
            <a:ext cx="264417" cy="438598"/>
          </a:xfrm>
          <a:custGeom>
            <a:avLst/>
            <a:gdLst>
              <a:gd name="T0" fmla="*/ 127393 w 170"/>
              <a:gd name="T1" fmla="*/ 38569 h 284"/>
              <a:gd name="T2" fmla="*/ 115706 w 170"/>
              <a:gd name="T3" fmla="*/ 141418 h 284"/>
              <a:gd name="T4" fmla="*/ 113368 w 170"/>
              <a:gd name="T5" fmla="*/ 155443 h 284"/>
              <a:gd name="T6" fmla="*/ 127393 w 170"/>
              <a:gd name="T7" fmla="*/ 155443 h 284"/>
              <a:gd name="T8" fmla="*/ 176481 w 170"/>
              <a:gd name="T9" fmla="*/ 155443 h 284"/>
              <a:gd name="T10" fmla="*/ 71294 w 170"/>
              <a:gd name="T11" fmla="*/ 293355 h 284"/>
              <a:gd name="T12" fmla="*/ 82981 w 170"/>
              <a:gd name="T13" fmla="*/ 188168 h 284"/>
              <a:gd name="T14" fmla="*/ 85319 w 170"/>
              <a:gd name="T15" fmla="*/ 177649 h 284"/>
              <a:gd name="T16" fmla="*/ 71294 w 170"/>
              <a:gd name="T17" fmla="*/ 177649 h 284"/>
              <a:gd name="T18" fmla="*/ 22206 w 170"/>
              <a:gd name="T19" fmla="*/ 177649 h 284"/>
              <a:gd name="T20" fmla="*/ 127393 w 170"/>
              <a:gd name="T21" fmla="*/ 38569 h 284"/>
              <a:gd name="T22" fmla="*/ 143756 w 170"/>
              <a:gd name="T23" fmla="*/ 0 h 284"/>
              <a:gd name="T24" fmla="*/ 0 w 170"/>
              <a:gd name="T25" fmla="*/ 188168 h 284"/>
              <a:gd name="T26" fmla="*/ 71294 w 170"/>
              <a:gd name="T27" fmla="*/ 188168 h 284"/>
              <a:gd name="T28" fmla="*/ 54931 w 170"/>
              <a:gd name="T29" fmla="*/ 331924 h 284"/>
              <a:gd name="T30" fmla="*/ 198687 w 170"/>
              <a:gd name="T31" fmla="*/ 143756 h 284"/>
              <a:gd name="T32" fmla="*/ 127393 w 170"/>
              <a:gd name="T33" fmla="*/ 143756 h 284"/>
              <a:gd name="T34" fmla="*/ 143756 w 170"/>
              <a:gd name="T35" fmla="*/ 0 h 284"/>
              <a:gd name="T36" fmla="*/ 143756 w 170"/>
              <a:gd name="T37" fmla="*/ 0 h 2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0" h="284">
                <a:moveTo>
                  <a:pt x="109" y="33"/>
                </a:moveTo>
                <a:lnTo>
                  <a:pt x="99" y="121"/>
                </a:lnTo>
                <a:lnTo>
                  <a:pt x="97" y="133"/>
                </a:lnTo>
                <a:lnTo>
                  <a:pt x="109" y="133"/>
                </a:lnTo>
                <a:lnTo>
                  <a:pt x="151" y="133"/>
                </a:lnTo>
                <a:lnTo>
                  <a:pt x="61" y="251"/>
                </a:lnTo>
                <a:lnTo>
                  <a:pt x="71" y="161"/>
                </a:lnTo>
                <a:lnTo>
                  <a:pt x="73" y="152"/>
                </a:lnTo>
                <a:lnTo>
                  <a:pt x="61" y="152"/>
                </a:lnTo>
                <a:lnTo>
                  <a:pt x="19" y="152"/>
                </a:lnTo>
                <a:lnTo>
                  <a:pt x="109" y="33"/>
                </a:lnTo>
                <a:moveTo>
                  <a:pt x="123" y="0"/>
                </a:moveTo>
                <a:lnTo>
                  <a:pt x="0" y="161"/>
                </a:lnTo>
                <a:lnTo>
                  <a:pt x="61" y="161"/>
                </a:lnTo>
                <a:lnTo>
                  <a:pt x="47" y="284"/>
                </a:lnTo>
                <a:lnTo>
                  <a:pt x="170" y="123"/>
                </a:lnTo>
                <a:lnTo>
                  <a:pt x="109" y="123"/>
                </a:lnTo>
                <a:lnTo>
                  <a:pt x="123" y="0"/>
                </a:lnTo>
              </a:path>
            </a:pathLst>
          </a:custGeom>
          <a:solidFill>
            <a:srgbClr val="157E9F"/>
          </a:solidFill>
          <a:ln>
            <a:noFill/>
          </a:ln>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8" name="文本框 3"/>
          <p:cNvSpPr txBox="1">
            <a:spLocks noChangeArrowheads="1"/>
          </p:cNvSpPr>
          <p:nvPr/>
        </p:nvSpPr>
        <p:spPr bwMode="auto">
          <a:xfrm>
            <a:off x="397606" y="887413"/>
            <a:ext cx="1015663" cy="513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5400" dirty="0">
                <a:solidFill>
                  <a:srgbClr val="157E9F"/>
                </a:solidFill>
                <a:latin typeface="方正清刻本悦宋简体" panose="02000000000000000000" pitchFamily="2" charset="-122"/>
                <a:ea typeface="方正清刻本悦宋简体" panose="02000000000000000000" pitchFamily="2" charset="-122"/>
              </a:rPr>
              <a:t>备用</a:t>
            </a:r>
            <a:r>
              <a:rPr lang="zh-CN" altLang="en-US" sz="5400" dirty="0" smtClean="0">
                <a:solidFill>
                  <a:srgbClr val="157E9F"/>
                </a:solidFill>
                <a:latin typeface="方正清刻本悦宋简体" panose="02000000000000000000" pitchFamily="2" charset="-122"/>
                <a:ea typeface="方正清刻本悦宋简体" panose="02000000000000000000" pitchFamily="2" charset="-122"/>
              </a:rPr>
              <a:t>可</a:t>
            </a:r>
            <a:r>
              <a:rPr lang="zh-CN" altLang="en-US" sz="5400" dirty="0">
                <a:solidFill>
                  <a:srgbClr val="157E9F"/>
                </a:solidFill>
                <a:latin typeface="方正清刻本悦宋简体" panose="02000000000000000000" pitchFamily="2" charset="-122"/>
                <a:ea typeface="方正清刻本悦宋简体" panose="02000000000000000000" pitchFamily="2" charset="-122"/>
              </a:rPr>
              <a:t>编辑图标</a:t>
            </a:r>
          </a:p>
        </p:txBody>
      </p:sp>
      <p:grpSp>
        <p:nvGrpSpPr>
          <p:cNvPr id="94" name="组合 93"/>
          <p:cNvGrpSpPr/>
          <p:nvPr/>
        </p:nvGrpSpPr>
        <p:grpSpPr>
          <a:xfrm>
            <a:off x="1871115" y="1090555"/>
            <a:ext cx="652589" cy="652589"/>
            <a:chOff x="1017588" y="1054100"/>
            <a:chExt cx="690562" cy="690563"/>
          </a:xfrm>
          <a:solidFill>
            <a:srgbClr val="157E9F"/>
          </a:solidFill>
        </p:grpSpPr>
        <p:sp>
          <p:nvSpPr>
            <p:cNvPr id="95" name="Freeform 5"/>
            <p:cNvSpPr>
              <a:spLocks noEditPoints="1"/>
            </p:cNvSpPr>
            <p:nvPr/>
          </p:nvSpPr>
          <p:spPr bwMode="auto">
            <a:xfrm>
              <a:off x="1017588" y="1565275"/>
              <a:ext cx="179388"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moveTo>
                    <a:pt x="24" y="40"/>
                  </a:moveTo>
                  <a:cubicBezTo>
                    <a:pt x="15" y="40"/>
                    <a:pt x="8" y="33"/>
                    <a:pt x="8" y="24"/>
                  </a:cubicBezTo>
                  <a:cubicBezTo>
                    <a:pt x="8" y="16"/>
                    <a:pt x="15" y="8"/>
                    <a:pt x="24" y="8"/>
                  </a:cubicBezTo>
                  <a:cubicBezTo>
                    <a:pt x="33" y="8"/>
                    <a:pt x="40" y="16"/>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6" name="Freeform 6"/>
            <p:cNvSpPr>
              <a:spLocks noEditPoints="1"/>
            </p:cNvSpPr>
            <p:nvPr/>
          </p:nvSpPr>
          <p:spPr bwMode="auto">
            <a:xfrm>
              <a:off x="1017588" y="1054100"/>
              <a:ext cx="179388"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moveTo>
                    <a:pt x="24" y="40"/>
                  </a:moveTo>
                  <a:cubicBezTo>
                    <a:pt x="15" y="40"/>
                    <a:pt x="8" y="33"/>
                    <a:pt x="8" y="24"/>
                  </a:cubicBezTo>
                  <a:cubicBezTo>
                    <a:pt x="8" y="16"/>
                    <a:pt x="15" y="8"/>
                    <a:pt x="24" y="8"/>
                  </a:cubicBezTo>
                  <a:cubicBezTo>
                    <a:pt x="33" y="8"/>
                    <a:pt x="40" y="16"/>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7" name="Freeform 7"/>
            <p:cNvSpPr>
              <a:spLocks noEditPoints="1"/>
            </p:cNvSpPr>
            <p:nvPr/>
          </p:nvSpPr>
          <p:spPr bwMode="auto">
            <a:xfrm>
              <a:off x="1017588" y="1309688"/>
              <a:ext cx="179388"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moveTo>
                    <a:pt x="24" y="40"/>
                  </a:moveTo>
                  <a:cubicBezTo>
                    <a:pt x="15" y="40"/>
                    <a:pt x="8" y="33"/>
                    <a:pt x="8" y="24"/>
                  </a:cubicBezTo>
                  <a:cubicBezTo>
                    <a:pt x="8" y="15"/>
                    <a:pt x="15" y="8"/>
                    <a:pt x="24" y="8"/>
                  </a:cubicBezTo>
                  <a:cubicBezTo>
                    <a:pt x="33" y="8"/>
                    <a:pt x="40" y="15"/>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8" name="Freeform 8"/>
            <p:cNvSpPr>
              <a:spLocks noEditPoints="1"/>
            </p:cNvSpPr>
            <p:nvPr/>
          </p:nvSpPr>
          <p:spPr bwMode="auto">
            <a:xfrm>
              <a:off x="1273175" y="1565275"/>
              <a:ext cx="179388"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moveTo>
                    <a:pt x="24" y="40"/>
                  </a:moveTo>
                  <a:cubicBezTo>
                    <a:pt x="15" y="40"/>
                    <a:pt x="8" y="33"/>
                    <a:pt x="8" y="24"/>
                  </a:cubicBezTo>
                  <a:cubicBezTo>
                    <a:pt x="8" y="16"/>
                    <a:pt x="15" y="8"/>
                    <a:pt x="24" y="8"/>
                  </a:cubicBezTo>
                  <a:cubicBezTo>
                    <a:pt x="33" y="8"/>
                    <a:pt x="40" y="16"/>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9" name="Freeform 9"/>
            <p:cNvSpPr>
              <a:spLocks noEditPoints="1"/>
            </p:cNvSpPr>
            <p:nvPr/>
          </p:nvSpPr>
          <p:spPr bwMode="auto">
            <a:xfrm>
              <a:off x="1273175" y="1054100"/>
              <a:ext cx="179388"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moveTo>
                    <a:pt x="24" y="40"/>
                  </a:moveTo>
                  <a:cubicBezTo>
                    <a:pt x="15" y="40"/>
                    <a:pt x="8" y="33"/>
                    <a:pt x="8" y="24"/>
                  </a:cubicBezTo>
                  <a:cubicBezTo>
                    <a:pt x="8" y="16"/>
                    <a:pt x="15" y="8"/>
                    <a:pt x="24" y="8"/>
                  </a:cubicBezTo>
                  <a:cubicBezTo>
                    <a:pt x="33" y="8"/>
                    <a:pt x="40" y="16"/>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00" name="Freeform 10"/>
            <p:cNvSpPr>
              <a:spLocks noEditPoints="1"/>
            </p:cNvSpPr>
            <p:nvPr/>
          </p:nvSpPr>
          <p:spPr bwMode="auto">
            <a:xfrm>
              <a:off x="1273175" y="1309688"/>
              <a:ext cx="179388"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moveTo>
                    <a:pt x="24" y="40"/>
                  </a:moveTo>
                  <a:cubicBezTo>
                    <a:pt x="15" y="40"/>
                    <a:pt x="8" y="33"/>
                    <a:pt x="8" y="24"/>
                  </a:cubicBezTo>
                  <a:cubicBezTo>
                    <a:pt x="8" y="15"/>
                    <a:pt x="15" y="8"/>
                    <a:pt x="24" y="8"/>
                  </a:cubicBezTo>
                  <a:cubicBezTo>
                    <a:pt x="33" y="8"/>
                    <a:pt x="40" y="15"/>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01" name="Freeform 11"/>
            <p:cNvSpPr>
              <a:spLocks noEditPoints="1"/>
            </p:cNvSpPr>
            <p:nvPr/>
          </p:nvSpPr>
          <p:spPr bwMode="auto">
            <a:xfrm>
              <a:off x="1527175" y="1565275"/>
              <a:ext cx="180975"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moveTo>
                    <a:pt x="24" y="40"/>
                  </a:moveTo>
                  <a:cubicBezTo>
                    <a:pt x="15" y="40"/>
                    <a:pt x="8" y="33"/>
                    <a:pt x="8" y="24"/>
                  </a:cubicBezTo>
                  <a:cubicBezTo>
                    <a:pt x="8" y="16"/>
                    <a:pt x="15" y="8"/>
                    <a:pt x="24" y="8"/>
                  </a:cubicBezTo>
                  <a:cubicBezTo>
                    <a:pt x="33" y="8"/>
                    <a:pt x="40" y="16"/>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02" name="Freeform 12"/>
            <p:cNvSpPr>
              <a:spLocks noEditPoints="1"/>
            </p:cNvSpPr>
            <p:nvPr/>
          </p:nvSpPr>
          <p:spPr bwMode="auto">
            <a:xfrm>
              <a:off x="1527175" y="1054100"/>
              <a:ext cx="180975" cy="179388"/>
            </a:xfrm>
            <a:custGeom>
              <a:avLst/>
              <a:gdLst>
                <a:gd name="T0" fmla="*/ 24 w 48"/>
                <a:gd name="T1" fmla="*/ 48 h 48"/>
                <a:gd name="T2" fmla="*/ 48 w 48"/>
                <a:gd name="T3" fmla="*/ 24 h 48"/>
                <a:gd name="T4" fmla="*/ 24 w 48"/>
                <a:gd name="T5" fmla="*/ 0 h 48"/>
                <a:gd name="T6" fmla="*/ 0 w 48"/>
                <a:gd name="T7" fmla="*/ 24 h 48"/>
                <a:gd name="T8" fmla="*/ 24 w 48"/>
                <a:gd name="T9" fmla="*/ 48 h 48"/>
                <a:gd name="T10" fmla="*/ 24 w 48"/>
                <a:gd name="T11" fmla="*/ 8 h 48"/>
                <a:gd name="T12" fmla="*/ 40 w 48"/>
                <a:gd name="T13" fmla="*/ 24 h 48"/>
                <a:gd name="T14" fmla="*/ 24 w 48"/>
                <a:gd name="T15" fmla="*/ 40 h 48"/>
                <a:gd name="T16" fmla="*/ 8 w 48"/>
                <a:gd name="T17" fmla="*/ 24 h 48"/>
                <a:gd name="T18" fmla="*/ 24 w 4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37" y="48"/>
                    <a:pt x="48" y="38"/>
                    <a:pt x="48" y="24"/>
                  </a:cubicBezTo>
                  <a:cubicBezTo>
                    <a:pt x="48" y="11"/>
                    <a:pt x="37" y="0"/>
                    <a:pt x="24" y="0"/>
                  </a:cubicBezTo>
                  <a:cubicBezTo>
                    <a:pt x="11" y="0"/>
                    <a:pt x="0" y="11"/>
                    <a:pt x="0" y="24"/>
                  </a:cubicBezTo>
                  <a:cubicBezTo>
                    <a:pt x="0" y="38"/>
                    <a:pt x="11" y="48"/>
                    <a:pt x="24" y="48"/>
                  </a:cubicBezTo>
                  <a:moveTo>
                    <a:pt x="24" y="8"/>
                  </a:moveTo>
                  <a:cubicBezTo>
                    <a:pt x="33" y="8"/>
                    <a:pt x="40" y="16"/>
                    <a:pt x="40" y="24"/>
                  </a:cubicBezTo>
                  <a:cubicBezTo>
                    <a:pt x="40" y="33"/>
                    <a:pt x="33" y="40"/>
                    <a:pt x="24" y="40"/>
                  </a:cubicBezTo>
                  <a:cubicBezTo>
                    <a:pt x="15" y="40"/>
                    <a:pt x="8" y="33"/>
                    <a:pt x="8" y="24"/>
                  </a:cubicBezTo>
                  <a:cubicBezTo>
                    <a:pt x="8" y="16"/>
                    <a:pt x="15" y="8"/>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03" name="Freeform 13"/>
            <p:cNvSpPr>
              <a:spLocks noEditPoints="1"/>
            </p:cNvSpPr>
            <p:nvPr/>
          </p:nvSpPr>
          <p:spPr bwMode="auto">
            <a:xfrm>
              <a:off x="1527175" y="1309688"/>
              <a:ext cx="180975"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moveTo>
                    <a:pt x="24" y="40"/>
                  </a:moveTo>
                  <a:cubicBezTo>
                    <a:pt x="15" y="40"/>
                    <a:pt x="8" y="33"/>
                    <a:pt x="8" y="24"/>
                  </a:cubicBezTo>
                  <a:cubicBezTo>
                    <a:pt x="8" y="15"/>
                    <a:pt x="15" y="8"/>
                    <a:pt x="24" y="8"/>
                  </a:cubicBezTo>
                  <a:cubicBezTo>
                    <a:pt x="33" y="8"/>
                    <a:pt x="40" y="15"/>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41" name="组合 140"/>
          <p:cNvGrpSpPr/>
          <p:nvPr/>
        </p:nvGrpSpPr>
        <p:grpSpPr>
          <a:xfrm>
            <a:off x="3236301" y="984041"/>
            <a:ext cx="483066" cy="852115"/>
            <a:chOff x="2462213" y="941388"/>
            <a:chExt cx="511175" cy="901700"/>
          </a:xfrm>
          <a:solidFill>
            <a:srgbClr val="157E9F"/>
          </a:solidFill>
        </p:grpSpPr>
        <p:sp>
          <p:nvSpPr>
            <p:cNvPr id="142" name="Freeform 14"/>
            <p:cNvSpPr>
              <a:spLocks noEditPoints="1"/>
            </p:cNvSpPr>
            <p:nvPr/>
          </p:nvSpPr>
          <p:spPr bwMode="auto">
            <a:xfrm>
              <a:off x="2552700" y="941388"/>
              <a:ext cx="330200" cy="630238"/>
            </a:xfrm>
            <a:custGeom>
              <a:avLst/>
              <a:gdLst>
                <a:gd name="T0" fmla="*/ 44 w 88"/>
                <a:gd name="T1" fmla="*/ 168 h 168"/>
                <a:gd name="T2" fmla="*/ 88 w 88"/>
                <a:gd name="T3" fmla="*/ 124 h 168"/>
                <a:gd name="T4" fmla="*/ 88 w 88"/>
                <a:gd name="T5" fmla="*/ 44 h 168"/>
                <a:gd name="T6" fmla="*/ 44 w 88"/>
                <a:gd name="T7" fmla="*/ 0 h 168"/>
                <a:gd name="T8" fmla="*/ 0 w 88"/>
                <a:gd name="T9" fmla="*/ 44 h 168"/>
                <a:gd name="T10" fmla="*/ 0 w 88"/>
                <a:gd name="T11" fmla="*/ 124 h 168"/>
                <a:gd name="T12" fmla="*/ 44 w 88"/>
                <a:gd name="T13" fmla="*/ 168 h 168"/>
                <a:gd name="T14" fmla="*/ 8 w 88"/>
                <a:gd name="T15" fmla="*/ 44 h 168"/>
                <a:gd name="T16" fmla="*/ 44 w 88"/>
                <a:gd name="T17" fmla="*/ 8 h 168"/>
                <a:gd name="T18" fmla="*/ 80 w 88"/>
                <a:gd name="T19" fmla="*/ 44 h 168"/>
                <a:gd name="T20" fmla="*/ 80 w 88"/>
                <a:gd name="T21" fmla="*/ 124 h 168"/>
                <a:gd name="T22" fmla="*/ 44 w 88"/>
                <a:gd name="T23" fmla="*/ 160 h 168"/>
                <a:gd name="T24" fmla="*/ 8 w 88"/>
                <a:gd name="T25" fmla="*/ 124 h 168"/>
                <a:gd name="T26" fmla="*/ 8 w 88"/>
                <a:gd name="T27" fmla="*/ 4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68">
                  <a:moveTo>
                    <a:pt x="44" y="168"/>
                  </a:moveTo>
                  <a:cubicBezTo>
                    <a:pt x="68" y="168"/>
                    <a:pt x="88" y="148"/>
                    <a:pt x="88" y="124"/>
                  </a:cubicBezTo>
                  <a:cubicBezTo>
                    <a:pt x="88" y="44"/>
                    <a:pt x="88" y="44"/>
                    <a:pt x="88" y="44"/>
                  </a:cubicBezTo>
                  <a:cubicBezTo>
                    <a:pt x="88" y="19"/>
                    <a:pt x="68" y="0"/>
                    <a:pt x="44" y="0"/>
                  </a:cubicBezTo>
                  <a:cubicBezTo>
                    <a:pt x="19" y="0"/>
                    <a:pt x="0" y="19"/>
                    <a:pt x="0" y="44"/>
                  </a:cubicBezTo>
                  <a:cubicBezTo>
                    <a:pt x="0" y="124"/>
                    <a:pt x="0" y="124"/>
                    <a:pt x="0" y="124"/>
                  </a:cubicBezTo>
                  <a:cubicBezTo>
                    <a:pt x="0" y="148"/>
                    <a:pt x="19" y="168"/>
                    <a:pt x="44" y="168"/>
                  </a:cubicBezTo>
                  <a:moveTo>
                    <a:pt x="8" y="44"/>
                  </a:moveTo>
                  <a:cubicBezTo>
                    <a:pt x="8" y="24"/>
                    <a:pt x="24" y="8"/>
                    <a:pt x="44" y="8"/>
                  </a:cubicBezTo>
                  <a:cubicBezTo>
                    <a:pt x="64" y="8"/>
                    <a:pt x="80" y="24"/>
                    <a:pt x="80" y="44"/>
                  </a:cubicBezTo>
                  <a:cubicBezTo>
                    <a:pt x="80" y="124"/>
                    <a:pt x="80" y="124"/>
                    <a:pt x="80" y="124"/>
                  </a:cubicBezTo>
                  <a:cubicBezTo>
                    <a:pt x="80" y="143"/>
                    <a:pt x="64" y="160"/>
                    <a:pt x="44" y="160"/>
                  </a:cubicBezTo>
                  <a:cubicBezTo>
                    <a:pt x="24" y="160"/>
                    <a:pt x="8" y="143"/>
                    <a:pt x="8" y="124"/>
                  </a:cubicBezTo>
                  <a:lnTo>
                    <a:pt x="8"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43" name="Freeform 15"/>
            <p:cNvSpPr/>
            <p:nvPr/>
          </p:nvSpPr>
          <p:spPr bwMode="auto">
            <a:xfrm>
              <a:off x="2462213" y="1255713"/>
              <a:ext cx="511175" cy="587375"/>
            </a:xfrm>
            <a:custGeom>
              <a:avLst/>
              <a:gdLst>
                <a:gd name="T0" fmla="*/ 128 w 136"/>
                <a:gd name="T1" fmla="*/ 0 h 156"/>
                <a:gd name="T2" fmla="*/ 128 w 136"/>
                <a:gd name="T3" fmla="*/ 40 h 156"/>
                <a:gd name="T4" fmla="*/ 68 w 136"/>
                <a:gd name="T5" fmla="*/ 100 h 156"/>
                <a:gd name="T6" fmla="*/ 8 w 136"/>
                <a:gd name="T7" fmla="*/ 40 h 156"/>
                <a:gd name="T8" fmla="*/ 8 w 136"/>
                <a:gd name="T9" fmla="*/ 0 h 156"/>
                <a:gd name="T10" fmla="*/ 0 w 136"/>
                <a:gd name="T11" fmla="*/ 0 h 156"/>
                <a:gd name="T12" fmla="*/ 0 w 136"/>
                <a:gd name="T13" fmla="*/ 40 h 156"/>
                <a:gd name="T14" fmla="*/ 64 w 136"/>
                <a:gd name="T15" fmla="*/ 107 h 156"/>
                <a:gd name="T16" fmla="*/ 64 w 136"/>
                <a:gd name="T17" fmla="*/ 107 h 156"/>
                <a:gd name="T18" fmla="*/ 64 w 136"/>
                <a:gd name="T19" fmla="*/ 148 h 156"/>
                <a:gd name="T20" fmla="*/ 28 w 136"/>
                <a:gd name="T21" fmla="*/ 148 h 156"/>
                <a:gd name="T22" fmla="*/ 28 w 136"/>
                <a:gd name="T23" fmla="*/ 156 h 156"/>
                <a:gd name="T24" fmla="*/ 108 w 136"/>
                <a:gd name="T25" fmla="*/ 156 h 156"/>
                <a:gd name="T26" fmla="*/ 108 w 136"/>
                <a:gd name="T27" fmla="*/ 148 h 156"/>
                <a:gd name="T28" fmla="*/ 72 w 136"/>
                <a:gd name="T29" fmla="*/ 148 h 156"/>
                <a:gd name="T30" fmla="*/ 72 w 136"/>
                <a:gd name="T31" fmla="*/ 107 h 156"/>
                <a:gd name="T32" fmla="*/ 71 w 136"/>
                <a:gd name="T33" fmla="*/ 107 h 156"/>
                <a:gd name="T34" fmla="*/ 136 w 136"/>
                <a:gd name="T35" fmla="*/ 40 h 156"/>
                <a:gd name="T36" fmla="*/ 136 w 136"/>
                <a:gd name="T37" fmla="*/ 0 h 156"/>
                <a:gd name="T38" fmla="*/ 128 w 136"/>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56">
                  <a:moveTo>
                    <a:pt x="128" y="0"/>
                  </a:moveTo>
                  <a:cubicBezTo>
                    <a:pt x="128" y="40"/>
                    <a:pt x="128" y="40"/>
                    <a:pt x="128" y="40"/>
                  </a:cubicBezTo>
                  <a:cubicBezTo>
                    <a:pt x="128" y="73"/>
                    <a:pt x="101" y="100"/>
                    <a:pt x="68" y="100"/>
                  </a:cubicBezTo>
                  <a:cubicBezTo>
                    <a:pt x="35" y="100"/>
                    <a:pt x="8" y="73"/>
                    <a:pt x="8" y="40"/>
                  </a:cubicBezTo>
                  <a:cubicBezTo>
                    <a:pt x="8" y="0"/>
                    <a:pt x="8" y="0"/>
                    <a:pt x="8" y="0"/>
                  </a:cubicBezTo>
                  <a:cubicBezTo>
                    <a:pt x="0" y="0"/>
                    <a:pt x="0" y="0"/>
                    <a:pt x="0" y="0"/>
                  </a:cubicBezTo>
                  <a:cubicBezTo>
                    <a:pt x="0" y="40"/>
                    <a:pt x="0" y="40"/>
                    <a:pt x="0" y="40"/>
                  </a:cubicBezTo>
                  <a:cubicBezTo>
                    <a:pt x="0" y="76"/>
                    <a:pt x="28" y="106"/>
                    <a:pt x="64" y="107"/>
                  </a:cubicBezTo>
                  <a:cubicBezTo>
                    <a:pt x="64" y="107"/>
                    <a:pt x="64" y="107"/>
                    <a:pt x="64" y="107"/>
                  </a:cubicBezTo>
                  <a:cubicBezTo>
                    <a:pt x="64" y="148"/>
                    <a:pt x="64" y="148"/>
                    <a:pt x="64" y="148"/>
                  </a:cubicBezTo>
                  <a:cubicBezTo>
                    <a:pt x="28" y="148"/>
                    <a:pt x="28" y="148"/>
                    <a:pt x="28" y="148"/>
                  </a:cubicBezTo>
                  <a:cubicBezTo>
                    <a:pt x="28" y="156"/>
                    <a:pt x="28" y="156"/>
                    <a:pt x="28" y="156"/>
                  </a:cubicBezTo>
                  <a:cubicBezTo>
                    <a:pt x="108" y="156"/>
                    <a:pt x="108" y="156"/>
                    <a:pt x="108" y="156"/>
                  </a:cubicBezTo>
                  <a:cubicBezTo>
                    <a:pt x="108" y="148"/>
                    <a:pt x="108" y="148"/>
                    <a:pt x="108" y="148"/>
                  </a:cubicBezTo>
                  <a:cubicBezTo>
                    <a:pt x="72" y="148"/>
                    <a:pt x="72" y="148"/>
                    <a:pt x="72" y="148"/>
                  </a:cubicBezTo>
                  <a:cubicBezTo>
                    <a:pt x="72" y="107"/>
                    <a:pt x="72" y="107"/>
                    <a:pt x="72" y="107"/>
                  </a:cubicBezTo>
                  <a:cubicBezTo>
                    <a:pt x="71" y="107"/>
                    <a:pt x="71" y="107"/>
                    <a:pt x="71" y="107"/>
                  </a:cubicBezTo>
                  <a:cubicBezTo>
                    <a:pt x="107" y="106"/>
                    <a:pt x="136" y="76"/>
                    <a:pt x="136" y="40"/>
                  </a:cubicBezTo>
                  <a:cubicBezTo>
                    <a:pt x="136" y="0"/>
                    <a:pt x="136" y="0"/>
                    <a:pt x="136" y="0"/>
                  </a:cubicBezTo>
                  <a:lnTo>
                    <a:pt x="1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44" name="组合 143"/>
          <p:cNvGrpSpPr/>
          <p:nvPr/>
        </p:nvGrpSpPr>
        <p:grpSpPr>
          <a:xfrm>
            <a:off x="4556480" y="976540"/>
            <a:ext cx="397554" cy="852115"/>
            <a:chOff x="3859213" y="933450"/>
            <a:chExt cx="420688" cy="901700"/>
          </a:xfrm>
          <a:solidFill>
            <a:srgbClr val="157E9F"/>
          </a:solidFill>
        </p:grpSpPr>
        <p:sp>
          <p:nvSpPr>
            <p:cNvPr id="145" name="Freeform 16"/>
            <p:cNvSpPr>
              <a:spLocks noEditPoints="1"/>
            </p:cNvSpPr>
            <p:nvPr/>
          </p:nvSpPr>
          <p:spPr bwMode="auto">
            <a:xfrm>
              <a:off x="3859213" y="933450"/>
              <a:ext cx="420688" cy="901700"/>
            </a:xfrm>
            <a:custGeom>
              <a:avLst/>
              <a:gdLst>
                <a:gd name="T0" fmla="*/ 0 w 265"/>
                <a:gd name="T1" fmla="*/ 0 h 568"/>
                <a:gd name="T2" fmla="*/ 0 w 265"/>
                <a:gd name="T3" fmla="*/ 57 h 568"/>
                <a:gd name="T4" fmla="*/ 66 w 265"/>
                <a:gd name="T5" fmla="*/ 170 h 568"/>
                <a:gd name="T6" fmla="*/ 66 w 265"/>
                <a:gd name="T7" fmla="*/ 568 h 568"/>
                <a:gd name="T8" fmla="*/ 198 w 265"/>
                <a:gd name="T9" fmla="*/ 568 h 568"/>
                <a:gd name="T10" fmla="*/ 198 w 265"/>
                <a:gd name="T11" fmla="*/ 170 h 568"/>
                <a:gd name="T12" fmla="*/ 265 w 265"/>
                <a:gd name="T13" fmla="*/ 57 h 568"/>
                <a:gd name="T14" fmla="*/ 265 w 265"/>
                <a:gd name="T15" fmla="*/ 0 h 568"/>
                <a:gd name="T16" fmla="*/ 0 w 265"/>
                <a:gd name="T17" fmla="*/ 0 h 568"/>
                <a:gd name="T18" fmla="*/ 19 w 265"/>
                <a:gd name="T19" fmla="*/ 19 h 568"/>
                <a:gd name="T20" fmla="*/ 246 w 265"/>
                <a:gd name="T21" fmla="*/ 19 h 568"/>
                <a:gd name="T22" fmla="*/ 246 w 265"/>
                <a:gd name="T23" fmla="*/ 52 h 568"/>
                <a:gd name="T24" fmla="*/ 243 w 265"/>
                <a:gd name="T25" fmla="*/ 57 h 568"/>
                <a:gd name="T26" fmla="*/ 23 w 265"/>
                <a:gd name="T27" fmla="*/ 57 h 568"/>
                <a:gd name="T28" fmla="*/ 19 w 265"/>
                <a:gd name="T29" fmla="*/ 52 h 568"/>
                <a:gd name="T30" fmla="*/ 19 w 265"/>
                <a:gd name="T31" fmla="*/ 19 h 568"/>
                <a:gd name="T32" fmla="*/ 85 w 265"/>
                <a:gd name="T33" fmla="*/ 511 h 568"/>
                <a:gd name="T34" fmla="*/ 179 w 265"/>
                <a:gd name="T35" fmla="*/ 511 h 568"/>
                <a:gd name="T36" fmla="*/ 179 w 265"/>
                <a:gd name="T37" fmla="*/ 549 h 568"/>
                <a:gd name="T38" fmla="*/ 85 w 265"/>
                <a:gd name="T39" fmla="*/ 549 h 568"/>
                <a:gd name="T40" fmla="*/ 85 w 265"/>
                <a:gd name="T41" fmla="*/ 511 h 568"/>
                <a:gd name="T42" fmla="*/ 182 w 265"/>
                <a:gd name="T43" fmla="*/ 161 h 568"/>
                <a:gd name="T44" fmla="*/ 179 w 265"/>
                <a:gd name="T45" fmla="*/ 166 h 568"/>
                <a:gd name="T46" fmla="*/ 179 w 265"/>
                <a:gd name="T47" fmla="*/ 170 h 568"/>
                <a:gd name="T48" fmla="*/ 179 w 265"/>
                <a:gd name="T49" fmla="*/ 492 h 568"/>
                <a:gd name="T50" fmla="*/ 85 w 265"/>
                <a:gd name="T51" fmla="*/ 492 h 568"/>
                <a:gd name="T52" fmla="*/ 85 w 265"/>
                <a:gd name="T53" fmla="*/ 170 h 568"/>
                <a:gd name="T54" fmla="*/ 85 w 265"/>
                <a:gd name="T55" fmla="*/ 166 h 568"/>
                <a:gd name="T56" fmla="*/ 83 w 265"/>
                <a:gd name="T57" fmla="*/ 161 h 568"/>
                <a:gd name="T58" fmla="*/ 33 w 265"/>
                <a:gd name="T59" fmla="*/ 76 h 568"/>
                <a:gd name="T60" fmla="*/ 232 w 265"/>
                <a:gd name="T61" fmla="*/ 76 h 568"/>
                <a:gd name="T62" fmla="*/ 182 w 265"/>
                <a:gd name="T63" fmla="*/ 161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5" h="568">
                  <a:moveTo>
                    <a:pt x="0" y="0"/>
                  </a:moveTo>
                  <a:lnTo>
                    <a:pt x="0" y="57"/>
                  </a:lnTo>
                  <a:lnTo>
                    <a:pt x="66" y="170"/>
                  </a:lnTo>
                  <a:lnTo>
                    <a:pt x="66" y="568"/>
                  </a:lnTo>
                  <a:lnTo>
                    <a:pt x="198" y="568"/>
                  </a:lnTo>
                  <a:lnTo>
                    <a:pt x="198" y="170"/>
                  </a:lnTo>
                  <a:lnTo>
                    <a:pt x="265" y="57"/>
                  </a:lnTo>
                  <a:lnTo>
                    <a:pt x="265" y="0"/>
                  </a:lnTo>
                  <a:lnTo>
                    <a:pt x="0" y="0"/>
                  </a:lnTo>
                  <a:close/>
                  <a:moveTo>
                    <a:pt x="19" y="19"/>
                  </a:moveTo>
                  <a:lnTo>
                    <a:pt x="246" y="19"/>
                  </a:lnTo>
                  <a:lnTo>
                    <a:pt x="246" y="52"/>
                  </a:lnTo>
                  <a:lnTo>
                    <a:pt x="243" y="57"/>
                  </a:lnTo>
                  <a:lnTo>
                    <a:pt x="23" y="57"/>
                  </a:lnTo>
                  <a:lnTo>
                    <a:pt x="19" y="52"/>
                  </a:lnTo>
                  <a:lnTo>
                    <a:pt x="19" y="19"/>
                  </a:lnTo>
                  <a:close/>
                  <a:moveTo>
                    <a:pt x="85" y="511"/>
                  </a:moveTo>
                  <a:lnTo>
                    <a:pt x="179" y="511"/>
                  </a:lnTo>
                  <a:lnTo>
                    <a:pt x="179" y="549"/>
                  </a:lnTo>
                  <a:lnTo>
                    <a:pt x="85" y="549"/>
                  </a:lnTo>
                  <a:lnTo>
                    <a:pt x="85" y="511"/>
                  </a:lnTo>
                  <a:close/>
                  <a:moveTo>
                    <a:pt x="182" y="161"/>
                  </a:moveTo>
                  <a:lnTo>
                    <a:pt x="179" y="166"/>
                  </a:lnTo>
                  <a:lnTo>
                    <a:pt x="179" y="170"/>
                  </a:lnTo>
                  <a:lnTo>
                    <a:pt x="179" y="492"/>
                  </a:lnTo>
                  <a:lnTo>
                    <a:pt x="85" y="492"/>
                  </a:lnTo>
                  <a:lnTo>
                    <a:pt x="85" y="170"/>
                  </a:lnTo>
                  <a:lnTo>
                    <a:pt x="85" y="166"/>
                  </a:lnTo>
                  <a:lnTo>
                    <a:pt x="83" y="161"/>
                  </a:lnTo>
                  <a:lnTo>
                    <a:pt x="33" y="76"/>
                  </a:lnTo>
                  <a:lnTo>
                    <a:pt x="232" y="76"/>
                  </a:lnTo>
                  <a:lnTo>
                    <a:pt x="182"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46" name="Freeform 17"/>
            <p:cNvSpPr>
              <a:spLocks noEditPoints="1"/>
            </p:cNvSpPr>
            <p:nvPr/>
          </p:nvSpPr>
          <p:spPr bwMode="auto">
            <a:xfrm>
              <a:off x="4024313" y="1354138"/>
              <a:ext cx="90488" cy="150813"/>
            </a:xfrm>
            <a:custGeom>
              <a:avLst/>
              <a:gdLst>
                <a:gd name="T0" fmla="*/ 12 w 24"/>
                <a:gd name="T1" fmla="*/ 0 h 40"/>
                <a:gd name="T2" fmla="*/ 0 w 24"/>
                <a:gd name="T3" fmla="*/ 12 h 40"/>
                <a:gd name="T4" fmla="*/ 0 w 24"/>
                <a:gd name="T5" fmla="*/ 28 h 40"/>
                <a:gd name="T6" fmla="*/ 12 w 24"/>
                <a:gd name="T7" fmla="*/ 40 h 40"/>
                <a:gd name="T8" fmla="*/ 24 w 24"/>
                <a:gd name="T9" fmla="*/ 28 h 40"/>
                <a:gd name="T10" fmla="*/ 24 w 24"/>
                <a:gd name="T11" fmla="*/ 12 h 40"/>
                <a:gd name="T12" fmla="*/ 12 w 24"/>
                <a:gd name="T13" fmla="*/ 0 h 40"/>
                <a:gd name="T14" fmla="*/ 16 w 24"/>
                <a:gd name="T15" fmla="*/ 28 h 40"/>
                <a:gd name="T16" fmla="*/ 12 w 24"/>
                <a:gd name="T17" fmla="*/ 32 h 40"/>
                <a:gd name="T18" fmla="*/ 8 w 24"/>
                <a:gd name="T19" fmla="*/ 28 h 40"/>
                <a:gd name="T20" fmla="*/ 8 w 24"/>
                <a:gd name="T21" fmla="*/ 12 h 40"/>
                <a:gd name="T22" fmla="*/ 12 w 24"/>
                <a:gd name="T23" fmla="*/ 8 h 40"/>
                <a:gd name="T24" fmla="*/ 16 w 24"/>
                <a:gd name="T25" fmla="*/ 12 h 40"/>
                <a:gd name="T26" fmla="*/ 16 w 24"/>
                <a:gd name="T27"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40">
                  <a:moveTo>
                    <a:pt x="12" y="0"/>
                  </a:moveTo>
                  <a:cubicBezTo>
                    <a:pt x="6" y="0"/>
                    <a:pt x="0" y="6"/>
                    <a:pt x="0" y="12"/>
                  </a:cubicBezTo>
                  <a:cubicBezTo>
                    <a:pt x="0" y="28"/>
                    <a:pt x="0" y="28"/>
                    <a:pt x="0" y="28"/>
                  </a:cubicBezTo>
                  <a:cubicBezTo>
                    <a:pt x="0" y="35"/>
                    <a:pt x="6" y="40"/>
                    <a:pt x="12" y="40"/>
                  </a:cubicBezTo>
                  <a:cubicBezTo>
                    <a:pt x="19" y="40"/>
                    <a:pt x="24" y="35"/>
                    <a:pt x="24" y="28"/>
                  </a:cubicBezTo>
                  <a:cubicBezTo>
                    <a:pt x="24" y="12"/>
                    <a:pt x="24" y="12"/>
                    <a:pt x="24" y="12"/>
                  </a:cubicBezTo>
                  <a:cubicBezTo>
                    <a:pt x="24" y="6"/>
                    <a:pt x="19" y="0"/>
                    <a:pt x="12" y="0"/>
                  </a:cubicBezTo>
                  <a:moveTo>
                    <a:pt x="16" y="28"/>
                  </a:moveTo>
                  <a:cubicBezTo>
                    <a:pt x="16" y="30"/>
                    <a:pt x="15" y="32"/>
                    <a:pt x="12" y="32"/>
                  </a:cubicBezTo>
                  <a:cubicBezTo>
                    <a:pt x="10" y="32"/>
                    <a:pt x="8" y="30"/>
                    <a:pt x="8" y="28"/>
                  </a:cubicBezTo>
                  <a:cubicBezTo>
                    <a:pt x="8" y="12"/>
                    <a:pt x="8" y="12"/>
                    <a:pt x="8" y="12"/>
                  </a:cubicBezTo>
                  <a:cubicBezTo>
                    <a:pt x="8" y="10"/>
                    <a:pt x="10" y="8"/>
                    <a:pt x="12" y="8"/>
                  </a:cubicBezTo>
                  <a:cubicBezTo>
                    <a:pt x="15" y="8"/>
                    <a:pt x="16" y="10"/>
                    <a:pt x="16" y="12"/>
                  </a:cubicBezTo>
                  <a:lnTo>
                    <a:pt x="16"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47" name="Freeform 18"/>
          <p:cNvSpPr>
            <a:spLocks noEditPoints="1"/>
          </p:cNvSpPr>
          <p:nvPr/>
        </p:nvSpPr>
        <p:spPr bwMode="auto">
          <a:xfrm>
            <a:off x="5691454" y="1072275"/>
            <a:ext cx="708230" cy="637407"/>
          </a:xfrm>
          <a:custGeom>
            <a:avLst/>
            <a:gdLst>
              <a:gd name="T0" fmla="*/ 357479 w 200"/>
              <a:gd name="T1" fmla="*/ 19754 h 179"/>
              <a:gd name="T2" fmla="*/ 473352 w 200"/>
              <a:gd name="T3" fmla="*/ 135809 h 179"/>
              <a:gd name="T4" fmla="*/ 438837 w 200"/>
              <a:gd name="T5" fmla="*/ 222232 h 179"/>
              <a:gd name="T6" fmla="*/ 246538 w 200"/>
              <a:gd name="T7" fmla="*/ 414833 h 179"/>
              <a:gd name="T8" fmla="*/ 54238 w 200"/>
              <a:gd name="T9" fmla="*/ 219763 h 179"/>
              <a:gd name="T10" fmla="*/ 19723 w 200"/>
              <a:gd name="T11" fmla="*/ 135809 h 179"/>
              <a:gd name="T12" fmla="*/ 138061 w 200"/>
              <a:gd name="T13" fmla="*/ 19754 h 179"/>
              <a:gd name="T14" fmla="*/ 246538 w 200"/>
              <a:gd name="T15" fmla="*/ 91362 h 179"/>
              <a:gd name="T16" fmla="*/ 357479 w 200"/>
              <a:gd name="T17" fmla="*/ 19754 h 179"/>
              <a:gd name="T18" fmla="*/ 357479 w 200"/>
              <a:gd name="T19" fmla="*/ 0 h 179"/>
              <a:gd name="T20" fmla="*/ 246538 w 200"/>
              <a:gd name="T21" fmla="*/ 51854 h 179"/>
              <a:gd name="T22" fmla="*/ 138061 w 200"/>
              <a:gd name="T23" fmla="*/ 0 h 179"/>
              <a:gd name="T24" fmla="*/ 0 w 200"/>
              <a:gd name="T25" fmla="*/ 135809 h 179"/>
              <a:gd name="T26" fmla="*/ 39446 w 200"/>
              <a:gd name="T27" fmla="*/ 232109 h 179"/>
              <a:gd name="T28" fmla="*/ 234211 w 200"/>
              <a:gd name="T29" fmla="*/ 427180 h 179"/>
              <a:gd name="T30" fmla="*/ 246538 w 200"/>
              <a:gd name="T31" fmla="*/ 441995 h 179"/>
              <a:gd name="T32" fmla="*/ 261330 w 200"/>
              <a:gd name="T33" fmla="*/ 427180 h 179"/>
              <a:gd name="T34" fmla="*/ 451164 w 200"/>
              <a:gd name="T35" fmla="*/ 237048 h 179"/>
              <a:gd name="T36" fmla="*/ 493075 w 200"/>
              <a:gd name="T37" fmla="*/ 135809 h 179"/>
              <a:gd name="T38" fmla="*/ 357479 w 200"/>
              <a:gd name="T39" fmla="*/ 0 h 1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0" h="179">
                <a:moveTo>
                  <a:pt x="145" y="8"/>
                </a:moveTo>
                <a:cubicBezTo>
                  <a:pt x="171" y="8"/>
                  <a:pt x="192" y="29"/>
                  <a:pt x="192" y="55"/>
                </a:cubicBezTo>
                <a:cubicBezTo>
                  <a:pt x="192" y="69"/>
                  <a:pt x="187" y="81"/>
                  <a:pt x="178" y="90"/>
                </a:cubicBezTo>
                <a:cubicBezTo>
                  <a:pt x="100" y="168"/>
                  <a:pt x="100" y="168"/>
                  <a:pt x="100" y="168"/>
                </a:cubicBezTo>
                <a:cubicBezTo>
                  <a:pt x="22" y="89"/>
                  <a:pt x="22" y="89"/>
                  <a:pt x="22" y="89"/>
                </a:cubicBezTo>
                <a:cubicBezTo>
                  <a:pt x="14" y="80"/>
                  <a:pt x="8" y="68"/>
                  <a:pt x="8" y="55"/>
                </a:cubicBezTo>
                <a:cubicBezTo>
                  <a:pt x="8" y="29"/>
                  <a:pt x="30" y="8"/>
                  <a:pt x="56" y="8"/>
                </a:cubicBezTo>
                <a:cubicBezTo>
                  <a:pt x="76" y="8"/>
                  <a:pt x="93" y="20"/>
                  <a:pt x="100" y="37"/>
                </a:cubicBezTo>
                <a:cubicBezTo>
                  <a:pt x="108" y="20"/>
                  <a:pt x="125" y="8"/>
                  <a:pt x="145" y="8"/>
                </a:cubicBezTo>
                <a:moveTo>
                  <a:pt x="145" y="0"/>
                </a:moveTo>
                <a:cubicBezTo>
                  <a:pt x="127" y="0"/>
                  <a:pt x="111" y="8"/>
                  <a:pt x="100" y="21"/>
                </a:cubicBezTo>
                <a:cubicBezTo>
                  <a:pt x="90" y="8"/>
                  <a:pt x="74" y="0"/>
                  <a:pt x="56" y="0"/>
                </a:cubicBezTo>
                <a:cubicBezTo>
                  <a:pt x="25" y="0"/>
                  <a:pt x="0" y="25"/>
                  <a:pt x="0" y="55"/>
                </a:cubicBezTo>
                <a:cubicBezTo>
                  <a:pt x="0" y="70"/>
                  <a:pt x="6" y="84"/>
                  <a:pt x="16" y="94"/>
                </a:cubicBezTo>
                <a:cubicBezTo>
                  <a:pt x="95" y="173"/>
                  <a:pt x="95" y="173"/>
                  <a:pt x="95" y="173"/>
                </a:cubicBezTo>
                <a:cubicBezTo>
                  <a:pt x="100" y="179"/>
                  <a:pt x="100" y="179"/>
                  <a:pt x="100" y="179"/>
                </a:cubicBezTo>
                <a:cubicBezTo>
                  <a:pt x="106" y="173"/>
                  <a:pt x="106" y="173"/>
                  <a:pt x="106" y="173"/>
                </a:cubicBezTo>
                <a:cubicBezTo>
                  <a:pt x="183" y="96"/>
                  <a:pt x="183" y="96"/>
                  <a:pt x="183" y="96"/>
                </a:cubicBezTo>
                <a:cubicBezTo>
                  <a:pt x="194" y="85"/>
                  <a:pt x="200" y="71"/>
                  <a:pt x="200" y="55"/>
                </a:cubicBezTo>
                <a:cubicBezTo>
                  <a:pt x="200" y="25"/>
                  <a:pt x="175" y="0"/>
                  <a:pt x="145" y="0"/>
                </a:cubicBezTo>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8" name="Freeform 19"/>
          <p:cNvSpPr>
            <a:spLocks noEditPoints="1"/>
          </p:cNvSpPr>
          <p:nvPr/>
        </p:nvSpPr>
        <p:spPr bwMode="auto">
          <a:xfrm>
            <a:off x="6897729" y="1197929"/>
            <a:ext cx="852160" cy="381529"/>
          </a:xfrm>
          <a:custGeom>
            <a:avLst/>
            <a:gdLst>
              <a:gd name="T0" fmla="*/ 458883 w 240"/>
              <a:gd name="T1" fmla="*/ 0 h 108"/>
              <a:gd name="T2" fmla="*/ 325659 w 240"/>
              <a:gd name="T3" fmla="*/ 132912 h 108"/>
              <a:gd name="T4" fmla="*/ 389804 w 240"/>
              <a:gd name="T5" fmla="*/ 246132 h 108"/>
              <a:gd name="T6" fmla="*/ 204770 w 240"/>
              <a:gd name="T7" fmla="*/ 246132 h 108"/>
              <a:gd name="T8" fmla="*/ 266448 w 240"/>
              <a:gd name="T9" fmla="*/ 132912 h 108"/>
              <a:gd name="T10" fmla="*/ 133224 w 240"/>
              <a:gd name="T11" fmla="*/ 0 h 108"/>
              <a:gd name="T12" fmla="*/ 0 w 240"/>
              <a:gd name="T13" fmla="*/ 132912 h 108"/>
              <a:gd name="T14" fmla="*/ 133224 w 240"/>
              <a:gd name="T15" fmla="*/ 265823 h 108"/>
              <a:gd name="T16" fmla="*/ 458883 w 240"/>
              <a:gd name="T17" fmla="*/ 265823 h 108"/>
              <a:gd name="T18" fmla="*/ 592107 w 240"/>
              <a:gd name="T19" fmla="*/ 132912 h 108"/>
              <a:gd name="T20" fmla="*/ 458883 w 240"/>
              <a:gd name="T21" fmla="*/ 0 h 108"/>
              <a:gd name="T22" fmla="*/ 19737 w 240"/>
              <a:gd name="T23" fmla="*/ 132912 h 108"/>
              <a:gd name="T24" fmla="*/ 133224 w 240"/>
              <a:gd name="T25" fmla="*/ 19691 h 108"/>
              <a:gd name="T26" fmla="*/ 246711 w 240"/>
              <a:gd name="T27" fmla="*/ 132912 h 108"/>
              <a:gd name="T28" fmla="*/ 133224 w 240"/>
              <a:gd name="T29" fmla="*/ 246132 h 108"/>
              <a:gd name="T30" fmla="*/ 19737 w 240"/>
              <a:gd name="T31" fmla="*/ 132912 h 108"/>
              <a:gd name="T32" fmla="*/ 458883 w 240"/>
              <a:gd name="T33" fmla="*/ 246132 h 108"/>
              <a:gd name="T34" fmla="*/ 345396 w 240"/>
              <a:gd name="T35" fmla="*/ 132912 h 108"/>
              <a:gd name="T36" fmla="*/ 458883 w 240"/>
              <a:gd name="T37" fmla="*/ 19691 h 108"/>
              <a:gd name="T38" fmla="*/ 572370 w 240"/>
              <a:gd name="T39" fmla="*/ 132912 h 108"/>
              <a:gd name="T40" fmla="*/ 458883 w 240"/>
              <a:gd name="T41" fmla="*/ 246132 h 10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40" h="108">
                <a:moveTo>
                  <a:pt x="186" y="0"/>
                </a:moveTo>
                <a:cubicBezTo>
                  <a:pt x="157" y="0"/>
                  <a:pt x="132" y="24"/>
                  <a:pt x="132" y="54"/>
                </a:cubicBezTo>
                <a:cubicBezTo>
                  <a:pt x="132" y="74"/>
                  <a:pt x="143" y="91"/>
                  <a:pt x="158" y="100"/>
                </a:cubicBezTo>
                <a:cubicBezTo>
                  <a:pt x="83" y="100"/>
                  <a:pt x="83" y="100"/>
                  <a:pt x="83" y="100"/>
                </a:cubicBezTo>
                <a:cubicBezTo>
                  <a:pt x="98" y="91"/>
                  <a:pt x="108" y="74"/>
                  <a:pt x="108" y="54"/>
                </a:cubicBezTo>
                <a:cubicBezTo>
                  <a:pt x="108" y="24"/>
                  <a:pt x="84" y="0"/>
                  <a:pt x="54" y="0"/>
                </a:cubicBezTo>
                <a:cubicBezTo>
                  <a:pt x="25" y="0"/>
                  <a:pt x="0" y="24"/>
                  <a:pt x="0" y="54"/>
                </a:cubicBezTo>
                <a:cubicBezTo>
                  <a:pt x="0" y="84"/>
                  <a:pt x="25" y="108"/>
                  <a:pt x="54" y="108"/>
                </a:cubicBezTo>
                <a:cubicBezTo>
                  <a:pt x="186" y="108"/>
                  <a:pt x="186" y="108"/>
                  <a:pt x="186" y="108"/>
                </a:cubicBezTo>
                <a:cubicBezTo>
                  <a:pt x="216" y="108"/>
                  <a:pt x="240" y="84"/>
                  <a:pt x="240" y="54"/>
                </a:cubicBezTo>
                <a:cubicBezTo>
                  <a:pt x="240" y="24"/>
                  <a:pt x="216" y="0"/>
                  <a:pt x="186" y="0"/>
                </a:cubicBezTo>
                <a:moveTo>
                  <a:pt x="8" y="54"/>
                </a:moveTo>
                <a:cubicBezTo>
                  <a:pt x="8" y="29"/>
                  <a:pt x="29" y="8"/>
                  <a:pt x="54" y="8"/>
                </a:cubicBezTo>
                <a:cubicBezTo>
                  <a:pt x="80" y="8"/>
                  <a:pt x="100" y="29"/>
                  <a:pt x="100" y="54"/>
                </a:cubicBezTo>
                <a:cubicBezTo>
                  <a:pt x="100" y="80"/>
                  <a:pt x="80" y="100"/>
                  <a:pt x="54" y="100"/>
                </a:cubicBezTo>
                <a:cubicBezTo>
                  <a:pt x="29" y="100"/>
                  <a:pt x="8" y="80"/>
                  <a:pt x="8" y="54"/>
                </a:cubicBezTo>
                <a:moveTo>
                  <a:pt x="186" y="100"/>
                </a:moveTo>
                <a:cubicBezTo>
                  <a:pt x="161" y="100"/>
                  <a:pt x="140" y="80"/>
                  <a:pt x="140" y="54"/>
                </a:cubicBezTo>
                <a:cubicBezTo>
                  <a:pt x="140" y="29"/>
                  <a:pt x="161" y="8"/>
                  <a:pt x="186" y="8"/>
                </a:cubicBezTo>
                <a:cubicBezTo>
                  <a:pt x="212" y="8"/>
                  <a:pt x="232" y="29"/>
                  <a:pt x="232" y="54"/>
                </a:cubicBezTo>
                <a:cubicBezTo>
                  <a:pt x="232" y="80"/>
                  <a:pt x="212" y="100"/>
                  <a:pt x="186" y="100"/>
                </a:cubicBezTo>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9" name="Freeform 20"/>
          <p:cNvSpPr>
            <a:spLocks noEditPoints="1"/>
          </p:cNvSpPr>
          <p:nvPr/>
        </p:nvSpPr>
        <p:spPr bwMode="auto">
          <a:xfrm>
            <a:off x="8401004" y="1104260"/>
            <a:ext cx="509468" cy="596284"/>
          </a:xfrm>
          <a:custGeom>
            <a:avLst/>
            <a:gdLst>
              <a:gd name="T0" fmla="*/ 19806 w 340"/>
              <a:gd name="T1" fmla="*/ 34401 h 398"/>
              <a:gd name="T2" fmla="*/ 317945 w 340"/>
              <a:gd name="T3" fmla="*/ 207446 h 398"/>
              <a:gd name="T4" fmla="*/ 19806 w 340"/>
              <a:gd name="T5" fmla="*/ 380491 h 398"/>
              <a:gd name="T6" fmla="*/ 19806 w 340"/>
              <a:gd name="T7" fmla="*/ 34401 h 398"/>
              <a:gd name="T8" fmla="*/ 0 w 340"/>
              <a:gd name="T9" fmla="*/ 0 h 398"/>
              <a:gd name="T10" fmla="*/ 0 w 340"/>
              <a:gd name="T11" fmla="*/ 414892 h 398"/>
              <a:gd name="T12" fmla="*/ 354430 w 340"/>
              <a:gd name="T13" fmla="*/ 207446 h 398"/>
              <a:gd name="T14" fmla="*/ 0 w 340"/>
              <a:gd name="T15" fmla="*/ 0 h 3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0" h="398">
                <a:moveTo>
                  <a:pt x="19" y="33"/>
                </a:moveTo>
                <a:lnTo>
                  <a:pt x="305" y="199"/>
                </a:lnTo>
                <a:lnTo>
                  <a:pt x="19" y="365"/>
                </a:lnTo>
                <a:lnTo>
                  <a:pt x="19" y="33"/>
                </a:lnTo>
                <a:close/>
                <a:moveTo>
                  <a:pt x="0" y="0"/>
                </a:moveTo>
                <a:lnTo>
                  <a:pt x="0" y="398"/>
                </a:lnTo>
                <a:lnTo>
                  <a:pt x="340" y="199"/>
                </a:lnTo>
                <a:lnTo>
                  <a:pt x="0" y="0"/>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50" name="组合 149"/>
          <p:cNvGrpSpPr/>
          <p:nvPr/>
        </p:nvGrpSpPr>
        <p:grpSpPr>
          <a:xfrm>
            <a:off x="9441146" y="1161065"/>
            <a:ext cx="793607" cy="454562"/>
            <a:chOff x="9028113" y="1128713"/>
            <a:chExt cx="839787" cy="481013"/>
          </a:xfrm>
          <a:solidFill>
            <a:srgbClr val="157E9F"/>
          </a:solidFill>
        </p:grpSpPr>
        <p:sp>
          <p:nvSpPr>
            <p:cNvPr id="151" name="Freeform 21"/>
            <p:cNvSpPr>
              <a:spLocks noEditPoints="1"/>
            </p:cNvSpPr>
            <p:nvPr/>
          </p:nvSpPr>
          <p:spPr bwMode="auto">
            <a:xfrm>
              <a:off x="9448800" y="1128713"/>
              <a:ext cx="419100" cy="481013"/>
            </a:xfrm>
            <a:custGeom>
              <a:avLst/>
              <a:gdLst>
                <a:gd name="T0" fmla="*/ 0 w 264"/>
                <a:gd name="T1" fmla="*/ 151 h 303"/>
                <a:gd name="T2" fmla="*/ 264 w 264"/>
                <a:gd name="T3" fmla="*/ 303 h 303"/>
                <a:gd name="T4" fmla="*/ 264 w 264"/>
                <a:gd name="T5" fmla="*/ 0 h 303"/>
                <a:gd name="T6" fmla="*/ 0 w 264"/>
                <a:gd name="T7" fmla="*/ 151 h 303"/>
                <a:gd name="T8" fmla="*/ 245 w 264"/>
                <a:gd name="T9" fmla="*/ 270 h 303"/>
                <a:gd name="T10" fmla="*/ 37 w 264"/>
                <a:gd name="T11" fmla="*/ 151 h 303"/>
                <a:gd name="T12" fmla="*/ 245 w 264"/>
                <a:gd name="T13" fmla="*/ 33 h 303"/>
                <a:gd name="T14" fmla="*/ 245 w 264"/>
                <a:gd name="T15" fmla="*/ 270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 h="303">
                  <a:moveTo>
                    <a:pt x="0" y="151"/>
                  </a:moveTo>
                  <a:lnTo>
                    <a:pt x="264" y="303"/>
                  </a:lnTo>
                  <a:lnTo>
                    <a:pt x="264" y="0"/>
                  </a:lnTo>
                  <a:lnTo>
                    <a:pt x="0" y="151"/>
                  </a:lnTo>
                  <a:close/>
                  <a:moveTo>
                    <a:pt x="245" y="270"/>
                  </a:moveTo>
                  <a:lnTo>
                    <a:pt x="37" y="151"/>
                  </a:lnTo>
                  <a:lnTo>
                    <a:pt x="245" y="33"/>
                  </a:lnTo>
                  <a:lnTo>
                    <a:pt x="245"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52" name="Freeform 22"/>
            <p:cNvSpPr>
              <a:spLocks noEditPoints="1"/>
            </p:cNvSpPr>
            <p:nvPr/>
          </p:nvSpPr>
          <p:spPr bwMode="auto">
            <a:xfrm>
              <a:off x="9028113" y="1128713"/>
              <a:ext cx="420688" cy="481013"/>
            </a:xfrm>
            <a:custGeom>
              <a:avLst/>
              <a:gdLst>
                <a:gd name="T0" fmla="*/ 0 w 265"/>
                <a:gd name="T1" fmla="*/ 151 h 303"/>
                <a:gd name="T2" fmla="*/ 265 w 265"/>
                <a:gd name="T3" fmla="*/ 303 h 303"/>
                <a:gd name="T4" fmla="*/ 265 w 265"/>
                <a:gd name="T5" fmla="*/ 151 h 303"/>
                <a:gd name="T6" fmla="*/ 265 w 265"/>
                <a:gd name="T7" fmla="*/ 0 h 303"/>
                <a:gd name="T8" fmla="*/ 0 w 265"/>
                <a:gd name="T9" fmla="*/ 151 h 303"/>
                <a:gd name="T10" fmla="*/ 246 w 265"/>
                <a:gd name="T11" fmla="*/ 270 h 303"/>
                <a:gd name="T12" fmla="*/ 38 w 265"/>
                <a:gd name="T13" fmla="*/ 151 h 303"/>
                <a:gd name="T14" fmla="*/ 246 w 265"/>
                <a:gd name="T15" fmla="*/ 33 h 303"/>
                <a:gd name="T16" fmla="*/ 246 w 265"/>
                <a:gd name="T17" fmla="*/ 27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5" h="303">
                  <a:moveTo>
                    <a:pt x="0" y="151"/>
                  </a:moveTo>
                  <a:lnTo>
                    <a:pt x="265" y="303"/>
                  </a:lnTo>
                  <a:lnTo>
                    <a:pt x="265" y="151"/>
                  </a:lnTo>
                  <a:lnTo>
                    <a:pt x="265" y="0"/>
                  </a:lnTo>
                  <a:lnTo>
                    <a:pt x="0" y="151"/>
                  </a:lnTo>
                  <a:close/>
                  <a:moveTo>
                    <a:pt x="246" y="270"/>
                  </a:moveTo>
                  <a:lnTo>
                    <a:pt x="38" y="151"/>
                  </a:lnTo>
                  <a:lnTo>
                    <a:pt x="246" y="33"/>
                  </a:lnTo>
                  <a:lnTo>
                    <a:pt x="246"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53" name="组合 152"/>
          <p:cNvGrpSpPr/>
          <p:nvPr/>
        </p:nvGrpSpPr>
        <p:grpSpPr>
          <a:xfrm>
            <a:off x="10764326" y="1189569"/>
            <a:ext cx="793607" cy="454562"/>
            <a:chOff x="10428288" y="1158875"/>
            <a:chExt cx="839787" cy="481013"/>
          </a:xfrm>
          <a:solidFill>
            <a:srgbClr val="157E9F"/>
          </a:solidFill>
        </p:grpSpPr>
        <p:sp>
          <p:nvSpPr>
            <p:cNvPr id="154" name="Freeform 23"/>
            <p:cNvSpPr>
              <a:spLocks noEditPoints="1"/>
            </p:cNvSpPr>
            <p:nvPr/>
          </p:nvSpPr>
          <p:spPr bwMode="auto">
            <a:xfrm>
              <a:off x="10428288" y="1158875"/>
              <a:ext cx="420688" cy="481013"/>
            </a:xfrm>
            <a:custGeom>
              <a:avLst/>
              <a:gdLst>
                <a:gd name="T0" fmla="*/ 0 w 265"/>
                <a:gd name="T1" fmla="*/ 0 h 303"/>
                <a:gd name="T2" fmla="*/ 0 w 265"/>
                <a:gd name="T3" fmla="*/ 303 h 303"/>
                <a:gd name="T4" fmla="*/ 265 w 265"/>
                <a:gd name="T5" fmla="*/ 151 h 303"/>
                <a:gd name="T6" fmla="*/ 0 w 265"/>
                <a:gd name="T7" fmla="*/ 0 h 303"/>
                <a:gd name="T8" fmla="*/ 19 w 265"/>
                <a:gd name="T9" fmla="*/ 33 h 303"/>
                <a:gd name="T10" fmla="*/ 227 w 265"/>
                <a:gd name="T11" fmla="*/ 151 h 303"/>
                <a:gd name="T12" fmla="*/ 19 w 265"/>
                <a:gd name="T13" fmla="*/ 270 h 303"/>
                <a:gd name="T14" fmla="*/ 19 w 265"/>
                <a:gd name="T15" fmla="*/ 33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5" h="303">
                  <a:moveTo>
                    <a:pt x="0" y="0"/>
                  </a:moveTo>
                  <a:lnTo>
                    <a:pt x="0" y="303"/>
                  </a:lnTo>
                  <a:lnTo>
                    <a:pt x="265" y="151"/>
                  </a:lnTo>
                  <a:lnTo>
                    <a:pt x="0" y="0"/>
                  </a:lnTo>
                  <a:close/>
                  <a:moveTo>
                    <a:pt x="19" y="33"/>
                  </a:moveTo>
                  <a:lnTo>
                    <a:pt x="227" y="151"/>
                  </a:lnTo>
                  <a:lnTo>
                    <a:pt x="19" y="270"/>
                  </a:lnTo>
                  <a:lnTo>
                    <a:pt x="1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55" name="Freeform 24"/>
            <p:cNvSpPr>
              <a:spLocks noEditPoints="1"/>
            </p:cNvSpPr>
            <p:nvPr/>
          </p:nvSpPr>
          <p:spPr bwMode="auto">
            <a:xfrm>
              <a:off x="10848975" y="1158875"/>
              <a:ext cx="419100" cy="481013"/>
            </a:xfrm>
            <a:custGeom>
              <a:avLst/>
              <a:gdLst>
                <a:gd name="T0" fmla="*/ 0 w 264"/>
                <a:gd name="T1" fmla="*/ 0 h 303"/>
                <a:gd name="T2" fmla="*/ 0 w 264"/>
                <a:gd name="T3" fmla="*/ 151 h 303"/>
                <a:gd name="T4" fmla="*/ 0 w 264"/>
                <a:gd name="T5" fmla="*/ 303 h 303"/>
                <a:gd name="T6" fmla="*/ 264 w 264"/>
                <a:gd name="T7" fmla="*/ 151 h 303"/>
                <a:gd name="T8" fmla="*/ 0 w 264"/>
                <a:gd name="T9" fmla="*/ 0 h 303"/>
                <a:gd name="T10" fmla="*/ 18 w 264"/>
                <a:gd name="T11" fmla="*/ 33 h 303"/>
                <a:gd name="T12" fmla="*/ 227 w 264"/>
                <a:gd name="T13" fmla="*/ 151 h 303"/>
                <a:gd name="T14" fmla="*/ 18 w 264"/>
                <a:gd name="T15" fmla="*/ 270 h 303"/>
                <a:gd name="T16" fmla="*/ 18 w 264"/>
                <a:gd name="T17" fmla="*/ 3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303">
                  <a:moveTo>
                    <a:pt x="0" y="0"/>
                  </a:moveTo>
                  <a:lnTo>
                    <a:pt x="0" y="151"/>
                  </a:lnTo>
                  <a:lnTo>
                    <a:pt x="0" y="303"/>
                  </a:lnTo>
                  <a:lnTo>
                    <a:pt x="264" y="151"/>
                  </a:lnTo>
                  <a:lnTo>
                    <a:pt x="0" y="0"/>
                  </a:lnTo>
                  <a:close/>
                  <a:moveTo>
                    <a:pt x="18" y="33"/>
                  </a:moveTo>
                  <a:lnTo>
                    <a:pt x="227" y="151"/>
                  </a:lnTo>
                  <a:lnTo>
                    <a:pt x="18" y="270"/>
                  </a:lnTo>
                  <a:lnTo>
                    <a:pt x="18"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56" name="Freeform 25"/>
          <p:cNvSpPr>
            <a:spLocks noEditPoints="1"/>
          </p:cNvSpPr>
          <p:nvPr/>
        </p:nvSpPr>
        <p:spPr bwMode="auto">
          <a:xfrm>
            <a:off x="8229657" y="2516150"/>
            <a:ext cx="852161" cy="356399"/>
          </a:xfrm>
          <a:custGeom>
            <a:avLst/>
            <a:gdLst>
              <a:gd name="T0" fmla="*/ 577304 w 240"/>
              <a:gd name="T1" fmla="*/ 108706 h 100"/>
              <a:gd name="T2" fmla="*/ 572370 w 240"/>
              <a:gd name="T3" fmla="*/ 108706 h 100"/>
              <a:gd name="T4" fmla="*/ 449014 w 240"/>
              <a:gd name="T5" fmla="*/ 0 h 100"/>
              <a:gd name="T6" fmla="*/ 330593 w 240"/>
              <a:gd name="T7" fmla="*/ 96353 h 100"/>
              <a:gd name="T8" fmla="*/ 300988 w 240"/>
              <a:gd name="T9" fmla="*/ 81529 h 100"/>
              <a:gd name="T10" fmla="*/ 293586 w 240"/>
              <a:gd name="T11" fmla="*/ 81529 h 100"/>
              <a:gd name="T12" fmla="*/ 263981 w 240"/>
              <a:gd name="T13" fmla="*/ 96353 h 100"/>
              <a:gd name="T14" fmla="*/ 143093 w 240"/>
              <a:gd name="T15" fmla="*/ 0 h 100"/>
              <a:gd name="T16" fmla="*/ 22204 w 240"/>
              <a:gd name="T17" fmla="*/ 108706 h 100"/>
              <a:gd name="T18" fmla="*/ 14803 w 240"/>
              <a:gd name="T19" fmla="*/ 108706 h 100"/>
              <a:gd name="T20" fmla="*/ 0 w 240"/>
              <a:gd name="T21" fmla="*/ 123530 h 100"/>
              <a:gd name="T22" fmla="*/ 14803 w 240"/>
              <a:gd name="T23" fmla="*/ 138353 h 100"/>
              <a:gd name="T24" fmla="*/ 22204 w 240"/>
              <a:gd name="T25" fmla="*/ 138353 h 100"/>
              <a:gd name="T26" fmla="*/ 143093 w 240"/>
              <a:gd name="T27" fmla="*/ 247059 h 100"/>
              <a:gd name="T28" fmla="*/ 266448 w 240"/>
              <a:gd name="T29" fmla="*/ 123530 h 100"/>
              <a:gd name="T30" fmla="*/ 266448 w 240"/>
              <a:gd name="T31" fmla="*/ 116118 h 100"/>
              <a:gd name="T32" fmla="*/ 296054 w 240"/>
              <a:gd name="T33" fmla="*/ 101294 h 100"/>
              <a:gd name="T34" fmla="*/ 328126 w 240"/>
              <a:gd name="T35" fmla="*/ 116118 h 100"/>
              <a:gd name="T36" fmla="*/ 325659 w 240"/>
              <a:gd name="T37" fmla="*/ 123530 h 100"/>
              <a:gd name="T38" fmla="*/ 449014 w 240"/>
              <a:gd name="T39" fmla="*/ 247059 h 100"/>
              <a:gd name="T40" fmla="*/ 572370 w 240"/>
              <a:gd name="T41" fmla="*/ 138353 h 100"/>
              <a:gd name="T42" fmla="*/ 577304 w 240"/>
              <a:gd name="T43" fmla="*/ 138353 h 100"/>
              <a:gd name="T44" fmla="*/ 592107 w 240"/>
              <a:gd name="T45" fmla="*/ 123530 h 100"/>
              <a:gd name="T46" fmla="*/ 577304 w 240"/>
              <a:gd name="T47" fmla="*/ 108706 h 100"/>
              <a:gd name="T48" fmla="*/ 143093 w 240"/>
              <a:gd name="T49" fmla="*/ 227294 h 100"/>
              <a:gd name="T50" fmla="*/ 39474 w 240"/>
              <a:gd name="T51" fmla="*/ 123530 h 100"/>
              <a:gd name="T52" fmla="*/ 143093 w 240"/>
              <a:gd name="T53" fmla="*/ 19765 h 100"/>
              <a:gd name="T54" fmla="*/ 246711 w 240"/>
              <a:gd name="T55" fmla="*/ 123530 h 100"/>
              <a:gd name="T56" fmla="*/ 143093 w 240"/>
              <a:gd name="T57" fmla="*/ 227294 h 100"/>
              <a:gd name="T58" fmla="*/ 449014 w 240"/>
              <a:gd name="T59" fmla="*/ 227294 h 100"/>
              <a:gd name="T60" fmla="*/ 345396 w 240"/>
              <a:gd name="T61" fmla="*/ 123530 h 100"/>
              <a:gd name="T62" fmla="*/ 449014 w 240"/>
              <a:gd name="T63" fmla="*/ 19765 h 100"/>
              <a:gd name="T64" fmla="*/ 552633 w 240"/>
              <a:gd name="T65" fmla="*/ 123530 h 100"/>
              <a:gd name="T66" fmla="*/ 449014 w 240"/>
              <a:gd name="T67" fmla="*/ 227294 h 1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40" h="100">
                <a:moveTo>
                  <a:pt x="234" y="44"/>
                </a:moveTo>
                <a:cubicBezTo>
                  <a:pt x="232" y="44"/>
                  <a:pt x="232" y="44"/>
                  <a:pt x="232" y="44"/>
                </a:cubicBezTo>
                <a:cubicBezTo>
                  <a:pt x="229" y="19"/>
                  <a:pt x="208" y="0"/>
                  <a:pt x="182" y="0"/>
                </a:cubicBezTo>
                <a:cubicBezTo>
                  <a:pt x="159" y="0"/>
                  <a:pt x="139" y="16"/>
                  <a:pt x="134" y="39"/>
                </a:cubicBezTo>
                <a:cubicBezTo>
                  <a:pt x="122" y="33"/>
                  <a:pt x="122" y="33"/>
                  <a:pt x="122" y="33"/>
                </a:cubicBezTo>
                <a:cubicBezTo>
                  <a:pt x="121" y="32"/>
                  <a:pt x="120" y="32"/>
                  <a:pt x="119" y="33"/>
                </a:cubicBezTo>
                <a:cubicBezTo>
                  <a:pt x="107" y="39"/>
                  <a:pt x="107" y="39"/>
                  <a:pt x="107" y="39"/>
                </a:cubicBezTo>
                <a:cubicBezTo>
                  <a:pt x="102" y="16"/>
                  <a:pt x="82" y="0"/>
                  <a:pt x="58" y="0"/>
                </a:cubicBezTo>
                <a:cubicBezTo>
                  <a:pt x="33" y="0"/>
                  <a:pt x="12" y="19"/>
                  <a:pt x="9" y="44"/>
                </a:cubicBezTo>
                <a:cubicBezTo>
                  <a:pt x="6" y="44"/>
                  <a:pt x="6" y="44"/>
                  <a:pt x="6" y="44"/>
                </a:cubicBezTo>
                <a:cubicBezTo>
                  <a:pt x="3" y="44"/>
                  <a:pt x="0" y="47"/>
                  <a:pt x="0" y="50"/>
                </a:cubicBezTo>
                <a:cubicBezTo>
                  <a:pt x="0" y="53"/>
                  <a:pt x="3" y="56"/>
                  <a:pt x="6" y="56"/>
                </a:cubicBezTo>
                <a:cubicBezTo>
                  <a:pt x="9" y="56"/>
                  <a:pt x="9" y="56"/>
                  <a:pt x="9" y="56"/>
                </a:cubicBezTo>
                <a:cubicBezTo>
                  <a:pt x="12" y="81"/>
                  <a:pt x="33" y="100"/>
                  <a:pt x="58" y="100"/>
                </a:cubicBezTo>
                <a:cubicBezTo>
                  <a:pt x="86" y="100"/>
                  <a:pt x="108" y="77"/>
                  <a:pt x="108" y="50"/>
                </a:cubicBezTo>
                <a:cubicBezTo>
                  <a:pt x="108" y="49"/>
                  <a:pt x="108" y="48"/>
                  <a:pt x="108" y="47"/>
                </a:cubicBezTo>
                <a:cubicBezTo>
                  <a:pt x="120" y="41"/>
                  <a:pt x="120" y="41"/>
                  <a:pt x="120" y="41"/>
                </a:cubicBezTo>
                <a:cubicBezTo>
                  <a:pt x="133" y="47"/>
                  <a:pt x="133" y="47"/>
                  <a:pt x="133" y="47"/>
                </a:cubicBezTo>
                <a:cubicBezTo>
                  <a:pt x="133" y="48"/>
                  <a:pt x="132" y="49"/>
                  <a:pt x="132" y="50"/>
                </a:cubicBezTo>
                <a:cubicBezTo>
                  <a:pt x="132" y="77"/>
                  <a:pt x="155" y="100"/>
                  <a:pt x="182" y="100"/>
                </a:cubicBezTo>
                <a:cubicBezTo>
                  <a:pt x="208" y="100"/>
                  <a:pt x="229" y="81"/>
                  <a:pt x="232" y="56"/>
                </a:cubicBezTo>
                <a:cubicBezTo>
                  <a:pt x="234" y="56"/>
                  <a:pt x="234" y="56"/>
                  <a:pt x="234" y="56"/>
                </a:cubicBezTo>
                <a:cubicBezTo>
                  <a:pt x="238" y="56"/>
                  <a:pt x="240" y="53"/>
                  <a:pt x="240" y="50"/>
                </a:cubicBezTo>
                <a:cubicBezTo>
                  <a:pt x="240" y="47"/>
                  <a:pt x="238" y="44"/>
                  <a:pt x="234" y="44"/>
                </a:cubicBezTo>
                <a:moveTo>
                  <a:pt x="58" y="92"/>
                </a:moveTo>
                <a:cubicBezTo>
                  <a:pt x="35" y="92"/>
                  <a:pt x="16" y="73"/>
                  <a:pt x="16" y="50"/>
                </a:cubicBezTo>
                <a:cubicBezTo>
                  <a:pt x="16" y="27"/>
                  <a:pt x="35" y="8"/>
                  <a:pt x="58" y="8"/>
                </a:cubicBezTo>
                <a:cubicBezTo>
                  <a:pt x="82" y="8"/>
                  <a:pt x="100" y="27"/>
                  <a:pt x="100" y="50"/>
                </a:cubicBezTo>
                <a:cubicBezTo>
                  <a:pt x="100" y="73"/>
                  <a:pt x="82" y="92"/>
                  <a:pt x="58" y="92"/>
                </a:cubicBezTo>
                <a:moveTo>
                  <a:pt x="182" y="92"/>
                </a:moveTo>
                <a:cubicBezTo>
                  <a:pt x="159" y="92"/>
                  <a:pt x="140" y="73"/>
                  <a:pt x="140" y="50"/>
                </a:cubicBezTo>
                <a:cubicBezTo>
                  <a:pt x="140" y="27"/>
                  <a:pt x="159" y="8"/>
                  <a:pt x="182" y="8"/>
                </a:cubicBezTo>
                <a:cubicBezTo>
                  <a:pt x="206" y="8"/>
                  <a:pt x="224" y="27"/>
                  <a:pt x="224" y="50"/>
                </a:cubicBezTo>
                <a:cubicBezTo>
                  <a:pt x="224" y="73"/>
                  <a:pt x="206" y="92"/>
                  <a:pt x="182" y="92"/>
                </a:cubicBezTo>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57" name="组合 156"/>
          <p:cNvGrpSpPr/>
          <p:nvPr/>
        </p:nvGrpSpPr>
        <p:grpSpPr>
          <a:xfrm>
            <a:off x="1842611" y="2355228"/>
            <a:ext cx="709597" cy="709597"/>
            <a:chOff x="987425" y="2392363"/>
            <a:chExt cx="750888" cy="750888"/>
          </a:xfrm>
          <a:solidFill>
            <a:srgbClr val="157E9F"/>
          </a:solidFill>
        </p:grpSpPr>
        <p:sp>
          <p:nvSpPr>
            <p:cNvPr id="158" name="Freeform 26"/>
            <p:cNvSpPr>
              <a:spLocks noEditPoints="1"/>
            </p:cNvSpPr>
            <p:nvPr/>
          </p:nvSpPr>
          <p:spPr bwMode="auto">
            <a:xfrm>
              <a:off x="1227138" y="2590800"/>
              <a:ext cx="225425" cy="354013"/>
            </a:xfrm>
            <a:custGeom>
              <a:avLst/>
              <a:gdLst>
                <a:gd name="T0" fmla="*/ 0 w 142"/>
                <a:gd name="T1" fmla="*/ 64 h 223"/>
                <a:gd name="T2" fmla="*/ 0 w 142"/>
                <a:gd name="T3" fmla="*/ 159 h 223"/>
                <a:gd name="T4" fmla="*/ 78 w 142"/>
                <a:gd name="T5" fmla="*/ 159 h 223"/>
                <a:gd name="T6" fmla="*/ 142 w 142"/>
                <a:gd name="T7" fmla="*/ 223 h 223"/>
                <a:gd name="T8" fmla="*/ 142 w 142"/>
                <a:gd name="T9" fmla="*/ 0 h 223"/>
                <a:gd name="T10" fmla="*/ 78 w 142"/>
                <a:gd name="T11" fmla="*/ 64 h 223"/>
                <a:gd name="T12" fmla="*/ 0 w 142"/>
                <a:gd name="T13" fmla="*/ 64 h 223"/>
                <a:gd name="T14" fmla="*/ 90 w 142"/>
                <a:gd name="T15" fmla="*/ 78 h 223"/>
                <a:gd name="T16" fmla="*/ 123 w 142"/>
                <a:gd name="T17" fmla="*/ 45 h 223"/>
                <a:gd name="T18" fmla="*/ 123 w 142"/>
                <a:gd name="T19" fmla="*/ 178 h 223"/>
                <a:gd name="T20" fmla="*/ 90 w 142"/>
                <a:gd name="T21" fmla="*/ 144 h 223"/>
                <a:gd name="T22" fmla="*/ 85 w 142"/>
                <a:gd name="T23" fmla="*/ 140 h 223"/>
                <a:gd name="T24" fmla="*/ 78 w 142"/>
                <a:gd name="T25" fmla="*/ 140 h 223"/>
                <a:gd name="T26" fmla="*/ 19 w 142"/>
                <a:gd name="T27" fmla="*/ 140 h 223"/>
                <a:gd name="T28" fmla="*/ 19 w 142"/>
                <a:gd name="T29" fmla="*/ 83 h 223"/>
                <a:gd name="T30" fmla="*/ 78 w 142"/>
                <a:gd name="T31" fmla="*/ 83 h 223"/>
                <a:gd name="T32" fmla="*/ 85 w 142"/>
                <a:gd name="T33" fmla="*/ 83 h 223"/>
                <a:gd name="T34" fmla="*/ 90 w 142"/>
                <a:gd name="T35" fmla="*/ 7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223">
                  <a:moveTo>
                    <a:pt x="0" y="64"/>
                  </a:moveTo>
                  <a:lnTo>
                    <a:pt x="0" y="159"/>
                  </a:lnTo>
                  <a:lnTo>
                    <a:pt x="78" y="159"/>
                  </a:lnTo>
                  <a:lnTo>
                    <a:pt x="142" y="223"/>
                  </a:lnTo>
                  <a:lnTo>
                    <a:pt x="142" y="0"/>
                  </a:lnTo>
                  <a:lnTo>
                    <a:pt x="78" y="64"/>
                  </a:lnTo>
                  <a:lnTo>
                    <a:pt x="0" y="64"/>
                  </a:lnTo>
                  <a:close/>
                  <a:moveTo>
                    <a:pt x="90" y="78"/>
                  </a:moveTo>
                  <a:lnTo>
                    <a:pt x="123" y="45"/>
                  </a:lnTo>
                  <a:lnTo>
                    <a:pt x="123" y="178"/>
                  </a:lnTo>
                  <a:lnTo>
                    <a:pt x="90" y="144"/>
                  </a:lnTo>
                  <a:lnTo>
                    <a:pt x="85" y="140"/>
                  </a:lnTo>
                  <a:lnTo>
                    <a:pt x="78" y="140"/>
                  </a:lnTo>
                  <a:lnTo>
                    <a:pt x="19" y="140"/>
                  </a:lnTo>
                  <a:lnTo>
                    <a:pt x="19" y="83"/>
                  </a:lnTo>
                  <a:lnTo>
                    <a:pt x="78" y="83"/>
                  </a:lnTo>
                  <a:lnTo>
                    <a:pt x="85" y="83"/>
                  </a:lnTo>
                  <a:lnTo>
                    <a:pt x="9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59" name="Freeform 27"/>
            <p:cNvSpPr/>
            <p:nvPr/>
          </p:nvSpPr>
          <p:spPr bwMode="auto">
            <a:xfrm>
              <a:off x="1639888" y="2541588"/>
              <a:ext cx="98425" cy="450850"/>
            </a:xfrm>
            <a:custGeom>
              <a:avLst/>
              <a:gdLst>
                <a:gd name="T0" fmla="*/ 6 w 26"/>
                <a:gd name="T1" fmla="*/ 0 h 120"/>
                <a:gd name="T2" fmla="*/ 0 w 26"/>
                <a:gd name="T3" fmla="*/ 5 h 120"/>
                <a:gd name="T4" fmla="*/ 18 w 26"/>
                <a:gd name="T5" fmla="*/ 60 h 120"/>
                <a:gd name="T6" fmla="*/ 0 w 26"/>
                <a:gd name="T7" fmla="*/ 115 h 120"/>
                <a:gd name="T8" fmla="*/ 6 w 26"/>
                <a:gd name="T9" fmla="*/ 120 h 120"/>
                <a:gd name="T10" fmla="*/ 26 w 26"/>
                <a:gd name="T11" fmla="*/ 60 h 120"/>
                <a:gd name="T12" fmla="*/ 6 w 26"/>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26" h="120">
                  <a:moveTo>
                    <a:pt x="6" y="0"/>
                  </a:moveTo>
                  <a:cubicBezTo>
                    <a:pt x="0" y="5"/>
                    <a:pt x="0" y="5"/>
                    <a:pt x="0" y="5"/>
                  </a:cubicBezTo>
                  <a:cubicBezTo>
                    <a:pt x="11" y="20"/>
                    <a:pt x="18" y="39"/>
                    <a:pt x="18" y="60"/>
                  </a:cubicBezTo>
                  <a:cubicBezTo>
                    <a:pt x="18" y="80"/>
                    <a:pt x="11" y="99"/>
                    <a:pt x="0" y="115"/>
                  </a:cubicBezTo>
                  <a:cubicBezTo>
                    <a:pt x="6" y="120"/>
                    <a:pt x="6" y="120"/>
                    <a:pt x="6" y="120"/>
                  </a:cubicBezTo>
                  <a:cubicBezTo>
                    <a:pt x="19" y="103"/>
                    <a:pt x="26" y="82"/>
                    <a:pt x="26" y="60"/>
                  </a:cubicBezTo>
                  <a:cubicBezTo>
                    <a:pt x="26" y="37"/>
                    <a:pt x="19" y="17"/>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60" name="Freeform 28"/>
            <p:cNvSpPr/>
            <p:nvPr/>
          </p:nvSpPr>
          <p:spPr bwMode="auto">
            <a:xfrm>
              <a:off x="1565275" y="2598738"/>
              <a:ext cx="82550" cy="338138"/>
            </a:xfrm>
            <a:custGeom>
              <a:avLst/>
              <a:gdLst>
                <a:gd name="T0" fmla="*/ 7 w 22"/>
                <a:gd name="T1" fmla="*/ 90 h 90"/>
                <a:gd name="T2" fmla="*/ 22 w 22"/>
                <a:gd name="T3" fmla="*/ 45 h 90"/>
                <a:gd name="T4" fmla="*/ 7 w 22"/>
                <a:gd name="T5" fmla="*/ 0 h 90"/>
                <a:gd name="T6" fmla="*/ 0 w 22"/>
                <a:gd name="T7" fmla="*/ 4 h 90"/>
                <a:gd name="T8" fmla="*/ 14 w 22"/>
                <a:gd name="T9" fmla="*/ 45 h 90"/>
                <a:gd name="T10" fmla="*/ 0 w 22"/>
                <a:gd name="T11" fmla="*/ 85 h 90"/>
                <a:gd name="T12" fmla="*/ 7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7" y="90"/>
                  </a:moveTo>
                  <a:cubicBezTo>
                    <a:pt x="16" y="78"/>
                    <a:pt x="22" y="62"/>
                    <a:pt x="22" y="45"/>
                  </a:cubicBezTo>
                  <a:cubicBezTo>
                    <a:pt x="22" y="28"/>
                    <a:pt x="16" y="12"/>
                    <a:pt x="7" y="0"/>
                  </a:cubicBezTo>
                  <a:cubicBezTo>
                    <a:pt x="0" y="4"/>
                    <a:pt x="0" y="4"/>
                    <a:pt x="0" y="4"/>
                  </a:cubicBezTo>
                  <a:cubicBezTo>
                    <a:pt x="9" y="16"/>
                    <a:pt x="14" y="30"/>
                    <a:pt x="14" y="45"/>
                  </a:cubicBezTo>
                  <a:cubicBezTo>
                    <a:pt x="14" y="60"/>
                    <a:pt x="9" y="74"/>
                    <a:pt x="0" y="85"/>
                  </a:cubicBezTo>
                  <a:lnTo>
                    <a:pt x="7"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61" name="Freeform 29"/>
            <p:cNvSpPr/>
            <p:nvPr/>
          </p:nvSpPr>
          <p:spPr bwMode="auto">
            <a:xfrm>
              <a:off x="1493838" y="2651125"/>
              <a:ext cx="63500" cy="233363"/>
            </a:xfrm>
            <a:custGeom>
              <a:avLst/>
              <a:gdLst>
                <a:gd name="T0" fmla="*/ 7 w 17"/>
                <a:gd name="T1" fmla="*/ 62 h 62"/>
                <a:gd name="T2" fmla="*/ 17 w 17"/>
                <a:gd name="T3" fmla="*/ 31 h 62"/>
                <a:gd name="T4" fmla="*/ 7 w 17"/>
                <a:gd name="T5" fmla="*/ 0 h 62"/>
                <a:gd name="T6" fmla="*/ 0 w 17"/>
                <a:gd name="T7" fmla="*/ 5 h 62"/>
                <a:gd name="T8" fmla="*/ 9 w 17"/>
                <a:gd name="T9" fmla="*/ 31 h 62"/>
                <a:gd name="T10" fmla="*/ 0 w 17"/>
                <a:gd name="T11" fmla="*/ 57 h 62"/>
                <a:gd name="T12" fmla="*/ 7 w 17"/>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17" h="62">
                  <a:moveTo>
                    <a:pt x="7" y="62"/>
                  </a:moveTo>
                  <a:cubicBezTo>
                    <a:pt x="13" y="53"/>
                    <a:pt x="17" y="42"/>
                    <a:pt x="17" y="31"/>
                  </a:cubicBezTo>
                  <a:cubicBezTo>
                    <a:pt x="17" y="19"/>
                    <a:pt x="13" y="9"/>
                    <a:pt x="7" y="0"/>
                  </a:cubicBezTo>
                  <a:cubicBezTo>
                    <a:pt x="0" y="5"/>
                    <a:pt x="0" y="5"/>
                    <a:pt x="0" y="5"/>
                  </a:cubicBezTo>
                  <a:cubicBezTo>
                    <a:pt x="6" y="12"/>
                    <a:pt x="9" y="21"/>
                    <a:pt x="9" y="31"/>
                  </a:cubicBezTo>
                  <a:cubicBezTo>
                    <a:pt x="9" y="41"/>
                    <a:pt x="6" y="50"/>
                    <a:pt x="0" y="57"/>
                  </a:cubicBezTo>
                  <a:lnTo>
                    <a:pt x="7"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62" name="Freeform 30"/>
            <p:cNvSpPr/>
            <p:nvPr/>
          </p:nvSpPr>
          <p:spPr bwMode="auto">
            <a:xfrm>
              <a:off x="987425" y="2392363"/>
              <a:ext cx="638175" cy="750888"/>
            </a:xfrm>
            <a:custGeom>
              <a:avLst/>
              <a:gdLst>
                <a:gd name="T0" fmla="*/ 100 w 170"/>
                <a:gd name="T1" fmla="*/ 192 h 200"/>
                <a:gd name="T2" fmla="*/ 8 w 170"/>
                <a:gd name="T3" fmla="*/ 100 h 200"/>
                <a:gd name="T4" fmla="*/ 100 w 170"/>
                <a:gd name="T5" fmla="*/ 8 h 200"/>
                <a:gd name="T6" fmla="*/ 165 w 170"/>
                <a:gd name="T7" fmla="*/ 35 h 200"/>
                <a:gd name="T8" fmla="*/ 170 w 170"/>
                <a:gd name="T9" fmla="*/ 29 h 200"/>
                <a:gd name="T10" fmla="*/ 100 w 170"/>
                <a:gd name="T11" fmla="*/ 0 h 200"/>
                <a:gd name="T12" fmla="*/ 0 w 170"/>
                <a:gd name="T13" fmla="*/ 100 h 200"/>
                <a:gd name="T14" fmla="*/ 100 w 170"/>
                <a:gd name="T15" fmla="*/ 200 h 200"/>
                <a:gd name="T16" fmla="*/ 170 w 170"/>
                <a:gd name="T17" fmla="*/ 171 h 200"/>
                <a:gd name="T18" fmla="*/ 165 w 170"/>
                <a:gd name="T19" fmla="*/ 165 h 200"/>
                <a:gd name="T20" fmla="*/ 100 w 170"/>
                <a:gd name="T2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200">
                  <a:moveTo>
                    <a:pt x="100" y="192"/>
                  </a:moveTo>
                  <a:cubicBezTo>
                    <a:pt x="49" y="192"/>
                    <a:pt x="8" y="151"/>
                    <a:pt x="8" y="100"/>
                  </a:cubicBezTo>
                  <a:cubicBezTo>
                    <a:pt x="8" y="49"/>
                    <a:pt x="49" y="8"/>
                    <a:pt x="100" y="8"/>
                  </a:cubicBezTo>
                  <a:cubicBezTo>
                    <a:pt x="125" y="8"/>
                    <a:pt x="148" y="18"/>
                    <a:pt x="165" y="35"/>
                  </a:cubicBezTo>
                  <a:cubicBezTo>
                    <a:pt x="170" y="29"/>
                    <a:pt x="170" y="29"/>
                    <a:pt x="170" y="29"/>
                  </a:cubicBezTo>
                  <a:cubicBezTo>
                    <a:pt x="152" y="11"/>
                    <a:pt x="127" y="0"/>
                    <a:pt x="100" y="0"/>
                  </a:cubicBezTo>
                  <a:cubicBezTo>
                    <a:pt x="45" y="0"/>
                    <a:pt x="0" y="45"/>
                    <a:pt x="0" y="100"/>
                  </a:cubicBezTo>
                  <a:cubicBezTo>
                    <a:pt x="0" y="155"/>
                    <a:pt x="45" y="200"/>
                    <a:pt x="100" y="200"/>
                  </a:cubicBezTo>
                  <a:cubicBezTo>
                    <a:pt x="127" y="200"/>
                    <a:pt x="152" y="189"/>
                    <a:pt x="170" y="171"/>
                  </a:cubicBezTo>
                  <a:cubicBezTo>
                    <a:pt x="165" y="165"/>
                    <a:pt x="165" y="165"/>
                    <a:pt x="165" y="165"/>
                  </a:cubicBezTo>
                  <a:cubicBezTo>
                    <a:pt x="148" y="182"/>
                    <a:pt x="125" y="192"/>
                    <a:pt x="100" y="1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63" name="组合 162"/>
          <p:cNvGrpSpPr/>
          <p:nvPr/>
        </p:nvGrpSpPr>
        <p:grpSpPr>
          <a:xfrm>
            <a:off x="3150789" y="2355228"/>
            <a:ext cx="709597" cy="709597"/>
            <a:chOff x="2371725" y="2392363"/>
            <a:chExt cx="750888" cy="750888"/>
          </a:xfrm>
          <a:solidFill>
            <a:srgbClr val="157E9F"/>
          </a:solidFill>
        </p:grpSpPr>
        <p:sp>
          <p:nvSpPr>
            <p:cNvPr id="164" name="Freeform 31"/>
            <p:cNvSpPr>
              <a:spLocks noEditPoints="1"/>
            </p:cNvSpPr>
            <p:nvPr/>
          </p:nvSpPr>
          <p:spPr bwMode="auto">
            <a:xfrm>
              <a:off x="2613025" y="2590800"/>
              <a:ext cx="225425" cy="354013"/>
            </a:xfrm>
            <a:custGeom>
              <a:avLst/>
              <a:gdLst>
                <a:gd name="T0" fmla="*/ 0 w 142"/>
                <a:gd name="T1" fmla="*/ 64 h 223"/>
                <a:gd name="T2" fmla="*/ 0 w 142"/>
                <a:gd name="T3" fmla="*/ 159 h 223"/>
                <a:gd name="T4" fmla="*/ 75 w 142"/>
                <a:gd name="T5" fmla="*/ 159 h 223"/>
                <a:gd name="T6" fmla="*/ 142 w 142"/>
                <a:gd name="T7" fmla="*/ 223 h 223"/>
                <a:gd name="T8" fmla="*/ 142 w 142"/>
                <a:gd name="T9" fmla="*/ 0 h 223"/>
                <a:gd name="T10" fmla="*/ 75 w 142"/>
                <a:gd name="T11" fmla="*/ 64 h 223"/>
                <a:gd name="T12" fmla="*/ 0 w 142"/>
                <a:gd name="T13" fmla="*/ 64 h 223"/>
                <a:gd name="T14" fmla="*/ 90 w 142"/>
                <a:gd name="T15" fmla="*/ 78 h 223"/>
                <a:gd name="T16" fmla="*/ 123 w 142"/>
                <a:gd name="T17" fmla="*/ 45 h 223"/>
                <a:gd name="T18" fmla="*/ 123 w 142"/>
                <a:gd name="T19" fmla="*/ 178 h 223"/>
                <a:gd name="T20" fmla="*/ 90 w 142"/>
                <a:gd name="T21" fmla="*/ 144 h 223"/>
                <a:gd name="T22" fmla="*/ 85 w 142"/>
                <a:gd name="T23" fmla="*/ 140 h 223"/>
                <a:gd name="T24" fmla="*/ 75 w 142"/>
                <a:gd name="T25" fmla="*/ 140 h 223"/>
                <a:gd name="T26" fmla="*/ 19 w 142"/>
                <a:gd name="T27" fmla="*/ 140 h 223"/>
                <a:gd name="T28" fmla="*/ 19 w 142"/>
                <a:gd name="T29" fmla="*/ 83 h 223"/>
                <a:gd name="T30" fmla="*/ 75 w 142"/>
                <a:gd name="T31" fmla="*/ 83 h 223"/>
                <a:gd name="T32" fmla="*/ 85 w 142"/>
                <a:gd name="T33" fmla="*/ 83 h 223"/>
                <a:gd name="T34" fmla="*/ 90 w 142"/>
                <a:gd name="T35" fmla="*/ 7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223">
                  <a:moveTo>
                    <a:pt x="0" y="64"/>
                  </a:moveTo>
                  <a:lnTo>
                    <a:pt x="0" y="159"/>
                  </a:lnTo>
                  <a:lnTo>
                    <a:pt x="75" y="159"/>
                  </a:lnTo>
                  <a:lnTo>
                    <a:pt x="142" y="223"/>
                  </a:lnTo>
                  <a:lnTo>
                    <a:pt x="142" y="0"/>
                  </a:lnTo>
                  <a:lnTo>
                    <a:pt x="75" y="64"/>
                  </a:lnTo>
                  <a:lnTo>
                    <a:pt x="0" y="64"/>
                  </a:lnTo>
                  <a:close/>
                  <a:moveTo>
                    <a:pt x="90" y="78"/>
                  </a:moveTo>
                  <a:lnTo>
                    <a:pt x="123" y="45"/>
                  </a:lnTo>
                  <a:lnTo>
                    <a:pt x="123" y="178"/>
                  </a:lnTo>
                  <a:lnTo>
                    <a:pt x="90" y="144"/>
                  </a:lnTo>
                  <a:lnTo>
                    <a:pt x="85" y="140"/>
                  </a:lnTo>
                  <a:lnTo>
                    <a:pt x="75" y="140"/>
                  </a:lnTo>
                  <a:lnTo>
                    <a:pt x="19" y="140"/>
                  </a:lnTo>
                  <a:lnTo>
                    <a:pt x="19" y="83"/>
                  </a:lnTo>
                  <a:lnTo>
                    <a:pt x="75" y="83"/>
                  </a:lnTo>
                  <a:lnTo>
                    <a:pt x="85" y="83"/>
                  </a:lnTo>
                  <a:lnTo>
                    <a:pt x="9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65" name="Freeform 32"/>
            <p:cNvSpPr>
              <a:spLocks noEditPoints="1"/>
            </p:cNvSpPr>
            <p:nvPr/>
          </p:nvSpPr>
          <p:spPr bwMode="auto">
            <a:xfrm>
              <a:off x="2371725" y="2392363"/>
              <a:ext cx="750888" cy="75088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5"/>
                    <a:pt x="0" y="100"/>
                  </a:cubicBezTo>
                  <a:cubicBezTo>
                    <a:pt x="0" y="155"/>
                    <a:pt x="44" y="200"/>
                    <a:pt x="100" y="200"/>
                  </a:cubicBezTo>
                  <a:cubicBezTo>
                    <a:pt x="155" y="200"/>
                    <a:pt x="200" y="155"/>
                    <a:pt x="200" y="100"/>
                  </a:cubicBezTo>
                  <a:cubicBezTo>
                    <a:pt x="200" y="45"/>
                    <a:pt x="155" y="0"/>
                    <a:pt x="100" y="0"/>
                  </a:cubicBezTo>
                  <a:moveTo>
                    <a:pt x="100" y="192"/>
                  </a:moveTo>
                  <a:cubicBezTo>
                    <a:pt x="49" y="192"/>
                    <a:pt x="8" y="151"/>
                    <a:pt x="8" y="100"/>
                  </a:cubicBezTo>
                  <a:cubicBezTo>
                    <a:pt x="8" y="49"/>
                    <a:pt x="49" y="8"/>
                    <a:pt x="100" y="8"/>
                  </a:cubicBezTo>
                  <a:cubicBezTo>
                    <a:pt x="150" y="8"/>
                    <a:pt x="192" y="49"/>
                    <a:pt x="192" y="100"/>
                  </a:cubicBezTo>
                  <a:cubicBezTo>
                    <a:pt x="192" y="151"/>
                    <a:pt x="150" y="192"/>
                    <a:pt x="100" y="1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66" name="Freeform 33"/>
          <p:cNvSpPr>
            <a:spLocks noEditPoints="1"/>
          </p:cNvSpPr>
          <p:nvPr/>
        </p:nvSpPr>
        <p:spPr bwMode="auto">
          <a:xfrm>
            <a:off x="5705162" y="2411058"/>
            <a:ext cx="680814" cy="596284"/>
          </a:xfrm>
          <a:custGeom>
            <a:avLst/>
            <a:gdLst>
              <a:gd name="T0" fmla="*/ 473268 w 454"/>
              <a:gd name="T1" fmla="*/ 0 h 398"/>
              <a:gd name="T2" fmla="*/ 0 w 454"/>
              <a:gd name="T3" fmla="*/ 0 h 398"/>
              <a:gd name="T4" fmla="*/ 0 w 454"/>
              <a:gd name="T5" fmla="*/ 297096 h 398"/>
              <a:gd name="T6" fmla="*/ 162621 w 454"/>
              <a:gd name="T7" fmla="*/ 297096 h 398"/>
              <a:gd name="T8" fmla="*/ 59419 w 454"/>
              <a:gd name="T9" fmla="*/ 414892 h 398"/>
              <a:gd name="T10" fmla="*/ 413849 w 454"/>
              <a:gd name="T11" fmla="*/ 414892 h 398"/>
              <a:gd name="T12" fmla="*/ 312732 w 454"/>
              <a:gd name="T13" fmla="*/ 297096 h 398"/>
              <a:gd name="T14" fmla="*/ 473268 w 454"/>
              <a:gd name="T15" fmla="*/ 297096 h 398"/>
              <a:gd name="T16" fmla="*/ 473268 w 454"/>
              <a:gd name="T17" fmla="*/ 0 h 398"/>
              <a:gd name="T18" fmla="*/ 103202 w 454"/>
              <a:gd name="T19" fmla="*/ 395086 h 398"/>
              <a:gd name="T20" fmla="*/ 236634 w 454"/>
              <a:gd name="T21" fmla="*/ 237677 h 398"/>
              <a:gd name="T22" fmla="*/ 372151 w 454"/>
              <a:gd name="T23" fmla="*/ 395086 h 398"/>
              <a:gd name="T24" fmla="*/ 103202 w 454"/>
              <a:gd name="T25" fmla="*/ 395086 h 398"/>
              <a:gd name="T26" fmla="*/ 453462 w 454"/>
              <a:gd name="T27" fmla="*/ 277290 h 398"/>
              <a:gd name="T28" fmla="*/ 296053 w 454"/>
              <a:gd name="T29" fmla="*/ 277290 h 398"/>
              <a:gd name="T30" fmla="*/ 236634 w 454"/>
              <a:gd name="T31" fmla="*/ 207446 h 398"/>
              <a:gd name="T32" fmla="*/ 177215 w 454"/>
              <a:gd name="T33" fmla="*/ 277290 h 398"/>
              <a:gd name="T34" fmla="*/ 19806 w 454"/>
              <a:gd name="T35" fmla="*/ 277290 h 398"/>
              <a:gd name="T36" fmla="*/ 19806 w 454"/>
              <a:gd name="T37" fmla="*/ 19806 h 398"/>
              <a:gd name="T38" fmla="*/ 453462 w 454"/>
              <a:gd name="T39" fmla="*/ 19806 h 398"/>
              <a:gd name="T40" fmla="*/ 453462 w 454"/>
              <a:gd name="T41" fmla="*/ 277290 h 3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54" h="398">
                <a:moveTo>
                  <a:pt x="454" y="0"/>
                </a:moveTo>
                <a:lnTo>
                  <a:pt x="0" y="0"/>
                </a:lnTo>
                <a:lnTo>
                  <a:pt x="0" y="285"/>
                </a:lnTo>
                <a:lnTo>
                  <a:pt x="156" y="285"/>
                </a:lnTo>
                <a:lnTo>
                  <a:pt x="57" y="398"/>
                </a:lnTo>
                <a:lnTo>
                  <a:pt x="397" y="398"/>
                </a:lnTo>
                <a:lnTo>
                  <a:pt x="300" y="285"/>
                </a:lnTo>
                <a:lnTo>
                  <a:pt x="454" y="285"/>
                </a:lnTo>
                <a:lnTo>
                  <a:pt x="454" y="0"/>
                </a:lnTo>
                <a:close/>
                <a:moveTo>
                  <a:pt x="99" y="379"/>
                </a:moveTo>
                <a:lnTo>
                  <a:pt x="227" y="228"/>
                </a:lnTo>
                <a:lnTo>
                  <a:pt x="357" y="379"/>
                </a:lnTo>
                <a:lnTo>
                  <a:pt x="99" y="379"/>
                </a:lnTo>
                <a:close/>
                <a:moveTo>
                  <a:pt x="435" y="266"/>
                </a:moveTo>
                <a:lnTo>
                  <a:pt x="284" y="266"/>
                </a:lnTo>
                <a:lnTo>
                  <a:pt x="227" y="199"/>
                </a:lnTo>
                <a:lnTo>
                  <a:pt x="170" y="266"/>
                </a:lnTo>
                <a:lnTo>
                  <a:pt x="19" y="266"/>
                </a:lnTo>
                <a:lnTo>
                  <a:pt x="19" y="19"/>
                </a:lnTo>
                <a:lnTo>
                  <a:pt x="435" y="19"/>
                </a:lnTo>
                <a:lnTo>
                  <a:pt x="435" y="266"/>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67" name="组合 166"/>
          <p:cNvGrpSpPr/>
          <p:nvPr/>
        </p:nvGrpSpPr>
        <p:grpSpPr>
          <a:xfrm>
            <a:off x="6940304" y="2355228"/>
            <a:ext cx="765104" cy="681092"/>
            <a:chOff x="6381750" y="2392363"/>
            <a:chExt cx="809625" cy="720725"/>
          </a:xfrm>
          <a:solidFill>
            <a:srgbClr val="157E9F"/>
          </a:solidFill>
        </p:grpSpPr>
        <p:sp>
          <p:nvSpPr>
            <p:cNvPr id="168" name="Freeform 34"/>
            <p:cNvSpPr>
              <a:spLocks noEditPoints="1"/>
            </p:cNvSpPr>
            <p:nvPr/>
          </p:nvSpPr>
          <p:spPr bwMode="auto">
            <a:xfrm>
              <a:off x="6381750" y="2511425"/>
              <a:ext cx="809625" cy="601663"/>
            </a:xfrm>
            <a:custGeom>
              <a:avLst/>
              <a:gdLst>
                <a:gd name="T0" fmla="*/ 0 w 510"/>
                <a:gd name="T1" fmla="*/ 379 h 379"/>
                <a:gd name="T2" fmla="*/ 510 w 510"/>
                <a:gd name="T3" fmla="*/ 379 h 379"/>
                <a:gd name="T4" fmla="*/ 510 w 510"/>
                <a:gd name="T5" fmla="*/ 0 h 379"/>
                <a:gd name="T6" fmla="*/ 0 w 510"/>
                <a:gd name="T7" fmla="*/ 0 h 379"/>
                <a:gd name="T8" fmla="*/ 0 w 510"/>
                <a:gd name="T9" fmla="*/ 379 h 379"/>
                <a:gd name="T10" fmla="*/ 492 w 510"/>
                <a:gd name="T11" fmla="*/ 360 h 379"/>
                <a:gd name="T12" fmla="*/ 19 w 510"/>
                <a:gd name="T13" fmla="*/ 360 h 379"/>
                <a:gd name="T14" fmla="*/ 19 w 510"/>
                <a:gd name="T15" fmla="*/ 19 h 379"/>
                <a:gd name="T16" fmla="*/ 492 w 510"/>
                <a:gd name="T17" fmla="*/ 19 h 379"/>
                <a:gd name="T18" fmla="*/ 492 w 510"/>
                <a:gd name="T19" fmla="*/ 36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0" h="379">
                  <a:moveTo>
                    <a:pt x="0" y="379"/>
                  </a:moveTo>
                  <a:lnTo>
                    <a:pt x="510" y="379"/>
                  </a:lnTo>
                  <a:lnTo>
                    <a:pt x="510" y="0"/>
                  </a:lnTo>
                  <a:lnTo>
                    <a:pt x="0" y="0"/>
                  </a:lnTo>
                  <a:lnTo>
                    <a:pt x="0" y="379"/>
                  </a:lnTo>
                  <a:close/>
                  <a:moveTo>
                    <a:pt x="492" y="360"/>
                  </a:moveTo>
                  <a:lnTo>
                    <a:pt x="19" y="360"/>
                  </a:lnTo>
                  <a:lnTo>
                    <a:pt x="19" y="19"/>
                  </a:lnTo>
                  <a:lnTo>
                    <a:pt x="492" y="19"/>
                  </a:lnTo>
                  <a:lnTo>
                    <a:pt x="492"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69" name="Rectangle 35"/>
            <p:cNvSpPr>
              <a:spLocks noChangeArrowheads="1"/>
            </p:cNvSpPr>
            <p:nvPr/>
          </p:nvSpPr>
          <p:spPr bwMode="auto">
            <a:xfrm>
              <a:off x="6442075" y="2451100"/>
              <a:ext cx="69056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70" name="Rectangle 36"/>
            <p:cNvSpPr>
              <a:spLocks noChangeArrowheads="1"/>
            </p:cNvSpPr>
            <p:nvPr/>
          </p:nvSpPr>
          <p:spPr bwMode="auto">
            <a:xfrm>
              <a:off x="6500813" y="2392363"/>
              <a:ext cx="571500"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grpSp>
        <p:nvGrpSpPr>
          <p:cNvPr id="171" name="组合 170"/>
          <p:cNvGrpSpPr/>
          <p:nvPr/>
        </p:nvGrpSpPr>
        <p:grpSpPr>
          <a:xfrm>
            <a:off x="4463468" y="2340225"/>
            <a:ext cx="709597" cy="711096"/>
            <a:chOff x="3760788" y="2376488"/>
            <a:chExt cx="750887" cy="752475"/>
          </a:xfrm>
          <a:solidFill>
            <a:srgbClr val="157E9F"/>
          </a:solidFill>
        </p:grpSpPr>
        <p:sp>
          <p:nvSpPr>
            <p:cNvPr id="172" name="Rectangle 37"/>
            <p:cNvSpPr>
              <a:spLocks noChangeArrowheads="1"/>
            </p:cNvSpPr>
            <p:nvPr/>
          </p:nvSpPr>
          <p:spPr bwMode="auto">
            <a:xfrm>
              <a:off x="3760788" y="2541588"/>
              <a:ext cx="39052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73" name="Rectangle 38"/>
            <p:cNvSpPr>
              <a:spLocks noChangeArrowheads="1"/>
            </p:cNvSpPr>
            <p:nvPr/>
          </p:nvSpPr>
          <p:spPr bwMode="auto">
            <a:xfrm>
              <a:off x="3760788" y="2676525"/>
              <a:ext cx="39052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74" name="Rectangle 39"/>
            <p:cNvSpPr>
              <a:spLocks noChangeArrowheads="1"/>
            </p:cNvSpPr>
            <p:nvPr/>
          </p:nvSpPr>
          <p:spPr bwMode="auto">
            <a:xfrm>
              <a:off x="3760788" y="2813050"/>
              <a:ext cx="39052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75" name="Freeform 40"/>
            <p:cNvSpPr>
              <a:spLocks noEditPoints="1"/>
            </p:cNvSpPr>
            <p:nvPr/>
          </p:nvSpPr>
          <p:spPr bwMode="auto">
            <a:xfrm>
              <a:off x="4060825" y="2376488"/>
              <a:ext cx="450850" cy="752475"/>
            </a:xfrm>
            <a:custGeom>
              <a:avLst/>
              <a:gdLst>
                <a:gd name="T0" fmla="*/ 64 w 120"/>
                <a:gd name="T1" fmla="*/ 49 h 200"/>
                <a:gd name="T2" fmla="*/ 120 w 120"/>
                <a:gd name="T3" fmla="*/ 56 h 200"/>
                <a:gd name="T4" fmla="*/ 56 w 120"/>
                <a:gd name="T5" fmla="*/ 0 h 200"/>
                <a:gd name="T6" fmla="*/ 56 w 120"/>
                <a:gd name="T7" fmla="*/ 6 h 200"/>
                <a:gd name="T8" fmla="*/ 56 w 120"/>
                <a:gd name="T9" fmla="*/ 48 h 200"/>
                <a:gd name="T10" fmla="*/ 56 w 120"/>
                <a:gd name="T11" fmla="*/ 152 h 200"/>
                <a:gd name="T12" fmla="*/ 32 w 120"/>
                <a:gd name="T13" fmla="*/ 152 h 200"/>
                <a:gd name="T14" fmla="*/ 0 w 120"/>
                <a:gd name="T15" fmla="*/ 176 h 200"/>
                <a:gd name="T16" fmla="*/ 32 w 120"/>
                <a:gd name="T17" fmla="*/ 200 h 200"/>
                <a:gd name="T18" fmla="*/ 64 w 120"/>
                <a:gd name="T19" fmla="*/ 152 h 200"/>
                <a:gd name="T20" fmla="*/ 64 w 120"/>
                <a:gd name="T21" fmla="*/ 49 h 200"/>
                <a:gd name="T22" fmla="*/ 112 w 120"/>
                <a:gd name="T23" fmla="*/ 47 h 200"/>
                <a:gd name="T24" fmla="*/ 64 w 120"/>
                <a:gd name="T25" fmla="*/ 41 h 200"/>
                <a:gd name="T26" fmla="*/ 64 w 120"/>
                <a:gd name="T27" fmla="*/ 10 h 200"/>
                <a:gd name="T28" fmla="*/ 112 w 120"/>
                <a:gd name="T29" fmla="*/ 47 h 200"/>
                <a:gd name="T30" fmla="*/ 50 w 120"/>
                <a:gd name="T31" fmla="*/ 186 h 200"/>
                <a:gd name="T32" fmla="*/ 32 w 120"/>
                <a:gd name="T33" fmla="*/ 192 h 200"/>
                <a:gd name="T34" fmla="*/ 8 w 120"/>
                <a:gd name="T35" fmla="*/ 176 h 200"/>
                <a:gd name="T36" fmla="*/ 32 w 120"/>
                <a:gd name="T37" fmla="*/ 160 h 200"/>
                <a:gd name="T38" fmla="*/ 56 w 120"/>
                <a:gd name="T39" fmla="*/ 160 h 200"/>
                <a:gd name="T40" fmla="*/ 56 w 120"/>
                <a:gd name="T41" fmla="*/ 166 h 200"/>
                <a:gd name="T42" fmla="*/ 56 w 120"/>
                <a:gd name="T43" fmla="*/ 166 h 200"/>
                <a:gd name="T44" fmla="*/ 50 w 120"/>
                <a:gd name="T45" fmla="*/ 18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200">
                  <a:moveTo>
                    <a:pt x="64" y="49"/>
                  </a:moveTo>
                  <a:cubicBezTo>
                    <a:pt x="120" y="56"/>
                    <a:pt x="120" y="56"/>
                    <a:pt x="120" y="56"/>
                  </a:cubicBezTo>
                  <a:cubicBezTo>
                    <a:pt x="120" y="16"/>
                    <a:pt x="88" y="8"/>
                    <a:pt x="56" y="0"/>
                  </a:cubicBezTo>
                  <a:cubicBezTo>
                    <a:pt x="56" y="6"/>
                    <a:pt x="56" y="6"/>
                    <a:pt x="56" y="6"/>
                  </a:cubicBezTo>
                  <a:cubicBezTo>
                    <a:pt x="56" y="48"/>
                    <a:pt x="56" y="48"/>
                    <a:pt x="56" y="48"/>
                  </a:cubicBezTo>
                  <a:cubicBezTo>
                    <a:pt x="56" y="152"/>
                    <a:pt x="56" y="152"/>
                    <a:pt x="56" y="152"/>
                  </a:cubicBezTo>
                  <a:cubicBezTo>
                    <a:pt x="32" y="152"/>
                    <a:pt x="32" y="152"/>
                    <a:pt x="32" y="152"/>
                  </a:cubicBezTo>
                  <a:cubicBezTo>
                    <a:pt x="8" y="152"/>
                    <a:pt x="0" y="164"/>
                    <a:pt x="0" y="176"/>
                  </a:cubicBezTo>
                  <a:cubicBezTo>
                    <a:pt x="0" y="185"/>
                    <a:pt x="7" y="200"/>
                    <a:pt x="32" y="200"/>
                  </a:cubicBezTo>
                  <a:cubicBezTo>
                    <a:pt x="68" y="200"/>
                    <a:pt x="64" y="171"/>
                    <a:pt x="64" y="152"/>
                  </a:cubicBezTo>
                  <a:lnTo>
                    <a:pt x="64" y="49"/>
                  </a:lnTo>
                  <a:close/>
                  <a:moveTo>
                    <a:pt x="112" y="47"/>
                  </a:moveTo>
                  <a:cubicBezTo>
                    <a:pt x="64" y="41"/>
                    <a:pt x="64" y="41"/>
                    <a:pt x="64" y="41"/>
                  </a:cubicBezTo>
                  <a:cubicBezTo>
                    <a:pt x="64" y="10"/>
                    <a:pt x="64" y="10"/>
                    <a:pt x="64" y="10"/>
                  </a:cubicBezTo>
                  <a:cubicBezTo>
                    <a:pt x="91" y="17"/>
                    <a:pt x="108" y="25"/>
                    <a:pt x="112" y="47"/>
                  </a:cubicBezTo>
                  <a:moveTo>
                    <a:pt x="50" y="186"/>
                  </a:moveTo>
                  <a:cubicBezTo>
                    <a:pt x="47" y="190"/>
                    <a:pt x="41" y="192"/>
                    <a:pt x="32" y="192"/>
                  </a:cubicBezTo>
                  <a:cubicBezTo>
                    <a:pt x="9" y="192"/>
                    <a:pt x="8" y="178"/>
                    <a:pt x="8" y="176"/>
                  </a:cubicBezTo>
                  <a:cubicBezTo>
                    <a:pt x="8" y="166"/>
                    <a:pt x="17" y="160"/>
                    <a:pt x="32" y="160"/>
                  </a:cubicBezTo>
                  <a:cubicBezTo>
                    <a:pt x="56" y="160"/>
                    <a:pt x="56" y="160"/>
                    <a:pt x="56" y="160"/>
                  </a:cubicBezTo>
                  <a:cubicBezTo>
                    <a:pt x="56" y="166"/>
                    <a:pt x="56" y="166"/>
                    <a:pt x="56" y="166"/>
                  </a:cubicBezTo>
                  <a:cubicBezTo>
                    <a:pt x="56" y="166"/>
                    <a:pt x="56" y="166"/>
                    <a:pt x="56" y="166"/>
                  </a:cubicBezTo>
                  <a:cubicBezTo>
                    <a:pt x="56" y="174"/>
                    <a:pt x="55" y="182"/>
                    <a:pt x="50" y="18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76" name="组合 175"/>
          <p:cNvGrpSpPr/>
          <p:nvPr/>
        </p:nvGrpSpPr>
        <p:grpSpPr>
          <a:xfrm>
            <a:off x="9525157" y="2439240"/>
            <a:ext cx="681092" cy="597082"/>
            <a:chOff x="9117013" y="2481263"/>
            <a:chExt cx="720725" cy="631825"/>
          </a:xfrm>
          <a:solidFill>
            <a:srgbClr val="157E9F"/>
          </a:solidFill>
        </p:grpSpPr>
        <p:sp>
          <p:nvSpPr>
            <p:cNvPr id="177" name="Freeform 41"/>
            <p:cNvSpPr>
              <a:spLocks noEditPoints="1"/>
            </p:cNvSpPr>
            <p:nvPr/>
          </p:nvSpPr>
          <p:spPr bwMode="auto">
            <a:xfrm>
              <a:off x="9117013" y="2481263"/>
              <a:ext cx="720725" cy="631825"/>
            </a:xfrm>
            <a:custGeom>
              <a:avLst/>
              <a:gdLst>
                <a:gd name="T0" fmla="*/ 176 w 192"/>
                <a:gd name="T1" fmla="*/ 0 h 168"/>
                <a:gd name="T2" fmla="*/ 16 w 192"/>
                <a:gd name="T3" fmla="*/ 0 h 168"/>
                <a:gd name="T4" fmla="*/ 0 w 192"/>
                <a:gd name="T5" fmla="*/ 16 h 168"/>
                <a:gd name="T6" fmla="*/ 0 w 192"/>
                <a:gd name="T7" fmla="*/ 120 h 168"/>
                <a:gd name="T8" fmla="*/ 16 w 192"/>
                <a:gd name="T9" fmla="*/ 136 h 168"/>
                <a:gd name="T10" fmla="*/ 128 w 192"/>
                <a:gd name="T11" fmla="*/ 136 h 168"/>
                <a:gd name="T12" fmla="*/ 160 w 192"/>
                <a:gd name="T13" fmla="*/ 168 h 168"/>
                <a:gd name="T14" fmla="*/ 160 w 192"/>
                <a:gd name="T15" fmla="*/ 136 h 168"/>
                <a:gd name="T16" fmla="*/ 176 w 192"/>
                <a:gd name="T17" fmla="*/ 136 h 168"/>
                <a:gd name="T18" fmla="*/ 192 w 192"/>
                <a:gd name="T19" fmla="*/ 120 h 168"/>
                <a:gd name="T20" fmla="*/ 192 w 192"/>
                <a:gd name="T21" fmla="*/ 16 h 168"/>
                <a:gd name="T22" fmla="*/ 176 w 192"/>
                <a:gd name="T23" fmla="*/ 0 h 168"/>
                <a:gd name="T24" fmla="*/ 184 w 192"/>
                <a:gd name="T25" fmla="*/ 120 h 168"/>
                <a:gd name="T26" fmla="*/ 176 w 192"/>
                <a:gd name="T27" fmla="*/ 128 h 168"/>
                <a:gd name="T28" fmla="*/ 160 w 192"/>
                <a:gd name="T29" fmla="*/ 128 h 168"/>
                <a:gd name="T30" fmla="*/ 152 w 192"/>
                <a:gd name="T31" fmla="*/ 128 h 168"/>
                <a:gd name="T32" fmla="*/ 152 w 192"/>
                <a:gd name="T33" fmla="*/ 136 h 168"/>
                <a:gd name="T34" fmla="*/ 152 w 192"/>
                <a:gd name="T35" fmla="*/ 149 h 168"/>
                <a:gd name="T36" fmla="*/ 134 w 192"/>
                <a:gd name="T37" fmla="*/ 131 h 168"/>
                <a:gd name="T38" fmla="*/ 131 w 192"/>
                <a:gd name="T39" fmla="*/ 128 h 168"/>
                <a:gd name="T40" fmla="*/ 128 w 192"/>
                <a:gd name="T41" fmla="*/ 128 h 168"/>
                <a:gd name="T42" fmla="*/ 16 w 192"/>
                <a:gd name="T43" fmla="*/ 128 h 168"/>
                <a:gd name="T44" fmla="*/ 8 w 192"/>
                <a:gd name="T45" fmla="*/ 120 h 168"/>
                <a:gd name="T46" fmla="*/ 8 w 192"/>
                <a:gd name="T47" fmla="*/ 16 h 168"/>
                <a:gd name="T48" fmla="*/ 16 w 192"/>
                <a:gd name="T49" fmla="*/ 8 h 168"/>
                <a:gd name="T50" fmla="*/ 176 w 192"/>
                <a:gd name="T51" fmla="*/ 8 h 168"/>
                <a:gd name="T52" fmla="*/ 184 w 192"/>
                <a:gd name="T53" fmla="*/ 16 h 168"/>
                <a:gd name="T54" fmla="*/ 184 w 192"/>
                <a:gd name="T55" fmla="*/ 12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68">
                  <a:moveTo>
                    <a:pt x="176" y="0"/>
                  </a:moveTo>
                  <a:cubicBezTo>
                    <a:pt x="16" y="0"/>
                    <a:pt x="16" y="0"/>
                    <a:pt x="16" y="0"/>
                  </a:cubicBezTo>
                  <a:cubicBezTo>
                    <a:pt x="7" y="0"/>
                    <a:pt x="0" y="7"/>
                    <a:pt x="0" y="16"/>
                  </a:cubicBezTo>
                  <a:cubicBezTo>
                    <a:pt x="0" y="120"/>
                    <a:pt x="0" y="120"/>
                    <a:pt x="0" y="120"/>
                  </a:cubicBezTo>
                  <a:cubicBezTo>
                    <a:pt x="0" y="129"/>
                    <a:pt x="7" y="136"/>
                    <a:pt x="16" y="136"/>
                  </a:cubicBezTo>
                  <a:cubicBezTo>
                    <a:pt x="128" y="136"/>
                    <a:pt x="128" y="136"/>
                    <a:pt x="128" y="136"/>
                  </a:cubicBezTo>
                  <a:cubicBezTo>
                    <a:pt x="160" y="168"/>
                    <a:pt x="160" y="168"/>
                    <a:pt x="160" y="168"/>
                  </a:cubicBezTo>
                  <a:cubicBezTo>
                    <a:pt x="160" y="136"/>
                    <a:pt x="160" y="136"/>
                    <a:pt x="160" y="136"/>
                  </a:cubicBezTo>
                  <a:cubicBezTo>
                    <a:pt x="176" y="136"/>
                    <a:pt x="176" y="136"/>
                    <a:pt x="176" y="136"/>
                  </a:cubicBezTo>
                  <a:cubicBezTo>
                    <a:pt x="185" y="136"/>
                    <a:pt x="192" y="129"/>
                    <a:pt x="192" y="120"/>
                  </a:cubicBezTo>
                  <a:cubicBezTo>
                    <a:pt x="192" y="16"/>
                    <a:pt x="192" y="16"/>
                    <a:pt x="192" y="16"/>
                  </a:cubicBezTo>
                  <a:cubicBezTo>
                    <a:pt x="192" y="7"/>
                    <a:pt x="185" y="0"/>
                    <a:pt x="176" y="0"/>
                  </a:cubicBezTo>
                  <a:moveTo>
                    <a:pt x="184" y="120"/>
                  </a:moveTo>
                  <a:cubicBezTo>
                    <a:pt x="184" y="125"/>
                    <a:pt x="180" y="128"/>
                    <a:pt x="176" y="128"/>
                  </a:cubicBezTo>
                  <a:cubicBezTo>
                    <a:pt x="160" y="128"/>
                    <a:pt x="160" y="128"/>
                    <a:pt x="160" y="128"/>
                  </a:cubicBezTo>
                  <a:cubicBezTo>
                    <a:pt x="152" y="128"/>
                    <a:pt x="152" y="128"/>
                    <a:pt x="152" y="128"/>
                  </a:cubicBezTo>
                  <a:cubicBezTo>
                    <a:pt x="152" y="136"/>
                    <a:pt x="152" y="136"/>
                    <a:pt x="152" y="136"/>
                  </a:cubicBezTo>
                  <a:cubicBezTo>
                    <a:pt x="152" y="149"/>
                    <a:pt x="152" y="149"/>
                    <a:pt x="152" y="149"/>
                  </a:cubicBezTo>
                  <a:cubicBezTo>
                    <a:pt x="134" y="131"/>
                    <a:pt x="134" y="131"/>
                    <a:pt x="134" y="131"/>
                  </a:cubicBezTo>
                  <a:cubicBezTo>
                    <a:pt x="131" y="128"/>
                    <a:pt x="131" y="128"/>
                    <a:pt x="131" y="128"/>
                  </a:cubicBezTo>
                  <a:cubicBezTo>
                    <a:pt x="128" y="128"/>
                    <a:pt x="128" y="128"/>
                    <a:pt x="128" y="128"/>
                  </a:cubicBezTo>
                  <a:cubicBezTo>
                    <a:pt x="16" y="128"/>
                    <a:pt x="16" y="128"/>
                    <a:pt x="16" y="128"/>
                  </a:cubicBezTo>
                  <a:cubicBezTo>
                    <a:pt x="11" y="128"/>
                    <a:pt x="8" y="125"/>
                    <a:pt x="8" y="120"/>
                  </a:cubicBezTo>
                  <a:cubicBezTo>
                    <a:pt x="8" y="16"/>
                    <a:pt x="8" y="16"/>
                    <a:pt x="8" y="16"/>
                  </a:cubicBezTo>
                  <a:cubicBezTo>
                    <a:pt x="8" y="12"/>
                    <a:pt x="11" y="8"/>
                    <a:pt x="16" y="8"/>
                  </a:cubicBezTo>
                  <a:cubicBezTo>
                    <a:pt x="176" y="8"/>
                    <a:pt x="176" y="8"/>
                    <a:pt x="176" y="8"/>
                  </a:cubicBezTo>
                  <a:cubicBezTo>
                    <a:pt x="180" y="8"/>
                    <a:pt x="184" y="12"/>
                    <a:pt x="184" y="16"/>
                  </a:cubicBezTo>
                  <a:lnTo>
                    <a:pt x="184"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78" name="Oval 42"/>
            <p:cNvSpPr>
              <a:spLocks noChangeArrowheads="1"/>
            </p:cNvSpPr>
            <p:nvPr/>
          </p:nvSpPr>
          <p:spPr bwMode="auto">
            <a:xfrm>
              <a:off x="9448800" y="2706688"/>
              <a:ext cx="58738"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79" name="Oval 43"/>
            <p:cNvSpPr>
              <a:spLocks noChangeArrowheads="1"/>
            </p:cNvSpPr>
            <p:nvPr/>
          </p:nvSpPr>
          <p:spPr bwMode="auto">
            <a:xfrm>
              <a:off x="9567863" y="2706688"/>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0" name="Oval 44"/>
            <p:cNvSpPr>
              <a:spLocks noChangeArrowheads="1"/>
            </p:cNvSpPr>
            <p:nvPr/>
          </p:nvSpPr>
          <p:spPr bwMode="auto">
            <a:xfrm>
              <a:off x="9328150" y="2706688"/>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81" name="Freeform 45"/>
          <p:cNvSpPr>
            <a:spLocks noEditPoints="1"/>
          </p:cNvSpPr>
          <p:nvPr/>
        </p:nvSpPr>
        <p:spPr bwMode="auto">
          <a:xfrm>
            <a:off x="10799846" y="2367651"/>
            <a:ext cx="708230" cy="712799"/>
          </a:xfrm>
          <a:custGeom>
            <a:avLst/>
            <a:gdLst>
              <a:gd name="T0" fmla="*/ 345048 w 473"/>
              <a:gd name="T1" fmla="*/ 148027 h 474"/>
              <a:gd name="T2" fmla="*/ 345048 w 473"/>
              <a:gd name="T3" fmla="*/ 0 h 474"/>
              <a:gd name="T4" fmla="*/ 0 w 473"/>
              <a:gd name="T5" fmla="*/ 0 h 474"/>
              <a:gd name="T6" fmla="*/ 0 w 473"/>
              <a:gd name="T7" fmla="*/ 266865 h 474"/>
              <a:gd name="T8" fmla="*/ 148027 w 473"/>
              <a:gd name="T9" fmla="*/ 266865 h 474"/>
              <a:gd name="T10" fmla="*/ 148027 w 473"/>
              <a:gd name="T11" fmla="*/ 414891 h 474"/>
              <a:gd name="T12" fmla="*/ 352345 w 473"/>
              <a:gd name="T13" fmla="*/ 414891 h 474"/>
              <a:gd name="T14" fmla="*/ 431571 w 473"/>
              <a:gd name="T15" fmla="*/ 494117 h 474"/>
              <a:gd name="T16" fmla="*/ 444080 w 473"/>
              <a:gd name="T17" fmla="*/ 494117 h 474"/>
              <a:gd name="T18" fmla="*/ 444080 w 473"/>
              <a:gd name="T19" fmla="*/ 414891 h 474"/>
              <a:gd name="T20" fmla="*/ 493075 w 473"/>
              <a:gd name="T21" fmla="*/ 414891 h 474"/>
              <a:gd name="T22" fmla="*/ 493075 w 473"/>
              <a:gd name="T23" fmla="*/ 148027 h 474"/>
              <a:gd name="T24" fmla="*/ 345048 w 473"/>
              <a:gd name="T25" fmla="*/ 148027 h 474"/>
              <a:gd name="T26" fmla="*/ 19806 w 473"/>
              <a:gd name="T27" fmla="*/ 247059 h 474"/>
              <a:gd name="T28" fmla="*/ 19806 w 473"/>
              <a:gd name="T29" fmla="*/ 19806 h 474"/>
              <a:gd name="T30" fmla="*/ 325242 w 473"/>
              <a:gd name="T31" fmla="*/ 19806 h 474"/>
              <a:gd name="T32" fmla="*/ 325242 w 473"/>
              <a:gd name="T33" fmla="*/ 148027 h 474"/>
              <a:gd name="T34" fmla="*/ 148027 w 473"/>
              <a:gd name="T35" fmla="*/ 148027 h 474"/>
              <a:gd name="T36" fmla="*/ 148027 w 473"/>
              <a:gd name="T37" fmla="*/ 247059 h 474"/>
              <a:gd name="T38" fmla="*/ 19806 w 473"/>
              <a:gd name="T39" fmla="*/ 247059 h 474"/>
              <a:gd name="T40" fmla="*/ 473269 w 473"/>
              <a:gd name="T41" fmla="*/ 395085 h 474"/>
              <a:gd name="T42" fmla="*/ 444080 w 473"/>
              <a:gd name="T43" fmla="*/ 395085 h 474"/>
              <a:gd name="T44" fmla="*/ 424274 w 473"/>
              <a:gd name="T45" fmla="*/ 395085 h 474"/>
              <a:gd name="T46" fmla="*/ 424274 w 473"/>
              <a:gd name="T47" fmla="*/ 414891 h 474"/>
              <a:gd name="T48" fmla="*/ 424274 w 473"/>
              <a:gd name="T49" fmla="*/ 458674 h 474"/>
              <a:gd name="T50" fmla="*/ 367982 w 473"/>
              <a:gd name="T51" fmla="*/ 402382 h 474"/>
              <a:gd name="T52" fmla="*/ 362770 w 473"/>
              <a:gd name="T53" fmla="*/ 395085 h 474"/>
              <a:gd name="T54" fmla="*/ 352345 w 473"/>
              <a:gd name="T55" fmla="*/ 395085 h 474"/>
              <a:gd name="T56" fmla="*/ 167833 w 473"/>
              <a:gd name="T57" fmla="*/ 395085 h 474"/>
              <a:gd name="T58" fmla="*/ 167833 w 473"/>
              <a:gd name="T59" fmla="*/ 167833 h 474"/>
              <a:gd name="T60" fmla="*/ 473269 w 473"/>
              <a:gd name="T61" fmla="*/ 167833 h 474"/>
              <a:gd name="T62" fmla="*/ 473269 w 473"/>
              <a:gd name="T63" fmla="*/ 395085 h 47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73" h="474">
                <a:moveTo>
                  <a:pt x="331" y="142"/>
                </a:moveTo>
                <a:lnTo>
                  <a:pt x="331" y="0"/>
                </a:lnTo>
                <a:lnTo>
                  <a:pt x="0" y="0"/>
                </a:lnTo>
                <a:lnTo>
                  <a:pt x="0" y="256"/>
                </a:lnTo>
                <a:lnTo>
                  <a:pt x="142" y="256"/>
                </a:lnTo>
                <a:lnTo>
                  <a:pt x="142" y="398"/>
                </a:lnTo>
                <a:lnTo>
                  <a:pt x="338" y="398"/>
                </a:lnTo>
                <a:lnTo>
                  <a:pt x="414" y="474"/>
                </a:lnTo>
                <a:lnTo>
                  <a:pt x="426" y="474"/>
                </a:lnTo>
                <a:lnTo>
                  <a:pt x="426" y="398"/>
                </a:lnTo>
                <a:lnTo>
                  <a:pt x="473" y="398"/>
                </a:lnTo>
                <a:lnTo>
                  <a:pt x="473" y="142"/>
                </a:lnTo>
                <a:lnTo>
                  <a:pt x="331" y="142"/>
                </a:lnTo>
                <a:close/>
                <a:moveTo>
                  <a:pt x="19" y="237"/>
                </a:moveTo>
                <a:lnTo>
                  <a:pt x="19" y="19"/>
                </a:lnTo>
                <a:lnTo>
                  <a:pt x="312" y="19"/>
                </a:lnTo>
                <a:lnTo>
                  <a:pt x="312" y="142"/>
                </a:lnTo>
                <a:lnTo>
                  <a:pt x="142" y="142"/>
                </a:lnTo>
                <a:lnTo>
                  <a:pt x="142" y="237"/>
                </a:lnTo>
                <a:lnTo>
                  <a:pt x="19" y="237"/>
                </a:lnTo>
                <a:close/>
                <a:moveTo>
                  <a:pt x="454" y="379"/>
                </a:moveTo>
                <a:lnTo>
                  <a:pt x="426" y="379"/>
                </a:lnTo>
                <a:lnTo>
                  <a:pt x="407" y="379"/>
                </a:lnTo>
                <a:lnTo>
                  <a:pt x="407" y="398"/>
                </a:lnTo>
                <a:lnTo>
                  <a:pt x="407" y="440"/>
                </a:lnTo>
                <a:lnTo>
                  <a:pt x="353" y="386"/>
                </a:lnTo>
                <a:lnTo>
                  <a:pt x="348" y="379"/>
                </a:lnTo>
                <a:lnTo>
                  <a:pt x="338" y="379"/>
                </a:lnTo>
                <a:lnTo>
                  <a:pt x="161" y="379"/>
                </a:lnTo>
                <a:lnTo>
                  <a:pt x="161" y="161"/>
                </a:lnTo>
                <a:lnTo>
                  <a:pt x="454" y="161"/>
                </a:lnTo>
                <a:lnTo>
                  <a:pt x="454" y="379"/>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82" name="组合 181"/>
          <p:cNvGrpSpPr/>
          <p:nvPr/>
        </p:nvGrpSpPr>
        <p:grpSpPr>
          <a:xfrm>
            <a:off x="1863613" y="3640903"/>
            <a:ext cx="709597" cy="709597"/>
            <a:chOff x="1009650" y="3752850"/>
            <a:chExt cx="750888" cy="750888"/>
          </a:xfrm>
          <a:solidFill>
            <a:srgbClr val="157E9F"/>
          </a:solidFill>
        </p:grpSpPr>
        <p:sp>
          <p:nvSpPr>
            <p:cNvPr id="183" name="Freeform 46"/>
            <p:cNvSpPr>
              <a:spLocks noEditPoints="1"/>
            </p:cNvSpPr>
            <p:nvPr/>
          </p:nvSpPr>
          <p:spPr bwMode="auto">
            <a:xfrm>
              <a:off x="1009650" y="3752850"/>
              <a:ext cx="750888" cy="75088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4"/>
                    <a:pt x="0" y="100"/>
                  </a:cubicBezTo>
                  <a:cubicBezTo>
                    <a:pt x="0" y="155"/>
                    <a:pt x="45" y="200"/>
                    <a:pt x="100" y="200"/>
                  </a:cubicBezTo>
                  <a:cubicBezTo>
                    <a:pt x="155" y="200"/>
                    <a:pt x="200" y="155"/>
                    <a:pt x="200" y="100"/>
                  </a:cubicBezTo>
                  <a:cubicBezTo>
                    <a:pt x="200" y="44"/>
                    <a:pt x="155" y="0"/>
                    <a:pt x="100" y="0"/>
                  </a:cubicBezTo>
                  <a:moveTo>
                    <a:pt x="100" y="192"/>
                  </a:moveTo>
                  <a:cubicBezTo>
                    <a:pt x="49" y="192"/>
                    <a:pt x="8" y="150"/>
                    <a:pt x="8" y="100"/>
                  </a:cubicBezTo>
                  <a:cubicBezTo>
                    <a:pt x="8" y="49"/>
                    <a:pt x="49" y="8"/>
                    <a:pt x="100" y="8"/>
                  </a:cubicBezTo>
                  <a:cubicBezTo>
                    <a:pt x="151" y="8"/>
                    <a:pt x="192" y="49"/>
                    <a:pt x="192" y="100"/>
                  </a:cubicBezTo>
                  <a:cubicBezTo>
                    <a:pt x="192" y="150"/>
                    <a:pt x="151" y="192"/>
                    <a:pt x="100" y="1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4" name="Freeform 47"/>
            <p:cNvSpPr/>
            <p:nvPr/>
          </p:nvSpPr>
          <p:spPr bwMode="auto">
            <a:xfrm>
              <a:off x="1265238" y="3929063"/>
              <a:ext cx="225425" cy="274638"/>
            </a:xfrm>
            <a:custGeom>
              <a:avLst/>
              <a:gdLst>
                <a:gd name="T0" fmla="*/ 32 w 60"/>
                <a:gd name="T1" fmla="*/ 0 h 73"/>
                <a:gd name="T2" fmla="*/ 0 w 60"/>
                <a:gd name="T3" fmla="*/ 33 h 73"/>
                <a:gd name="T4" fmla="*/ 9 w 60"/>
                <a:gd name="T5" fmla="*/ 33 h 73"/>
                <a:gd name="T6" fmla="*/ 31 w 60"/>
                <a:gd name="T7" fmla="*/ 8 h 73"/>
                <a:gd name="T8" fmla="*/ 51 w 60"/>
                <a:gd name="T9" fmla="*/ 27 h 73"/>
                <a:gd name="T10" fmla="*/ 42 w 60"/>
                <a:gd name="T11" fmla="*/ 45 h 73"/>
                <a:gd name="T12" fmla="*/ 28 w 60"/>
                <a:gd name="T13" fmla="*/ 73 h 73"/>
                <a:gd name="T14" fmla="*/ 37 w 60"/>
                <a:gd name="T15" fmla="*/ 73 h 73"/>
                <a:gd name="T16" fmla="*/ 48 w 60"/>
                <a:gd name="T17" fmla="*/ 50 h 73"/>
                <a:gd name="T18" fmla="*/ 60 w 60"/>
                <a:gd name="T19" fmla="*/ 26 h 73"/>
                <a:gd name="T20" fmla="*/ 32 w 60"/>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3">
                  <a:moveTo>
                    <a:pt x="32" y="0"/>
                  </a:moveTo>
                  <a:cubicBezTo>
                    <a:pt x="11" y="0"/>
                    <a:pt x="0" y="13"/>
                    <a:pt x="0" y="33"/>
                  </a:cubicBezTo>
                  <a:cubicBezTo>
                    <a:pt x="9" y="33"/>
                    <a:pt x="9" y="33"/>
                    <a:pt x="9" y="33"/>
                  </a:cubicBezTo>
                  <a:cubicBezTo>
                    <a:pt x="8" y="18"/>
                    <a:pt x="16" y="8"/>
                    <a:pt x="31" y="8"/>
                  </a:cubicBezTo>
                  <a:cubicBezTo>
                    <a:pt x="42" y="8"/>
                    <a:pt x="51" y="15"/>
                    <a:pt x="51" y="27"/>
                  </a:cubicBezTo>
                  <a:cubicBezTo>
                    <a:pt x="51" y="34"/>
                    <a:pt x="47" y="40"/>
                    <a:pt x="42" y="45"/>
                  </a:cubicBezTo>
                  <a:cubicBezTo>
                    <a:pt x="32" y="54"/>
                    <a:pt x="29" y="59"/>
                    <a:pt x="28" y="73"/>
                  </a:cubicBezTo>
                  <a:cubicBezTo>
                    <a:pt x="37" y="73"/>
                    <a:pt x="37" y="73"/>
                    <a:pt x="37" y="73"/>
                  </a:cubicBezTo>
                  <a:cubicBezTo>
                    <a:pt x="37" y="60"/>
                    <a:pt x="37" y="61"/>
                    <a:pt x="48" y="50"/>
                  </a:cubicBezTo>
                  <a:cubicBezTo>
                    <a:pt x="55" y="43"/>
                    <a:pt x="60" y="36"/>
                    <a:pt x="60" y="26"/>
                  </a:cubicBezTo>
                  <a:cubicBezTo>
                    <a:pt x="60" y="10"/>
                    <a:pt x="47" y="0"/>
                    <a:pt x="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5" name="Oval 48"/>
            <p:cNvSpPr>
              <a:spLocks noChangeArrowheads="1"/>
            </p:cNvSpPr>
            <p:nvPr/>
          </p:nvSpPr>
          <p:spPr bwMode="auto">
            <a:xfrm>
              <a:off x="1355725" y="4264025"/>
              <a:ext cx="58738"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86" name="组合 185"/>
          <p:cNvGrpSpPr/>
          <p:nvPr/>
        </p:nvGrpSpPr>
        <p:grpSpPr>
          <a:xfrm>
            <a:off x="3137288" y="3654405"/>
            <a:ext cx="709597" cy="711096"/>
            <a:chOff x="2357438" y="3767138"/>
            <a:chExt cx="750888" cy="752475"/>
          </a:xfrm>
          <a:solidFill>
            <a:srgbClr val="157E9F"/>
          </a:solidFill>
        </p:grpSpPr>
        <p:sp>
          <p:nvSpPr>
            <p:cNvPr id="187" name="Freeform 49"/>
            <p:cNvSpPr>
              <a:spLocks noEditPoints="1"/>
            </p:cNvSpPr>
            <p:nvPr/>
          </p:nvSpPr>
          <p:spPr bwMode="auto">
            <a:xfrm>
              <a:off x="2357438" y="3767138"/>
              <a:ext cx="750888" cy="752475"/>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4"/>
                    <a:pt x="0" y="100"/>
                  </a:cubicBezTo>
                  <a:cubicBezTo>
                    <a:pt x="0" y="155"/>
                    <a:pt x="44" y="200"/>
                    <a:pt x="100" y="200"/>
                  </a:cubicBezTo>
                  <a:cubicBezTo>
                    <a:pt x="155" y="200"/>
                    <a:pt x="200" y="155"/>
                    <a:pt x="200" y="100"/>
                  </a:cubicBezTo>
                  <a:cubicBezTo>
                    <a:pt x="200" y="44"/>
                    <a:pt x="155" y="0"/>
                    <a:pt x="100" y="0"/>
                  </a:cubicBezTo>
                  <a:moveTo>
                    <a:pt x="100" y="192"/>
                  </a:moveTo>
                  <a:cubicBezTo>
                    <a:pt x="49" y="192"/>
                    <a:pt x="8" y="150"/>
                    <a:pt x="8" y="100"/>
                  </a:cubicBezTo>
                  <a:cubicBezTo>
                    <a:pt x="8" y="49"/>
                    <a:pt x="49" y="8"/>
                    <a:pt x="100" y="8"/>
                  </a:cubicBezTo>
                  <a:cubicBezTo>
                    <a:pt x="150" y="8"/>
                    <a:pt x="192" y="49"/>
                    <a:pt x="192" y="100"/>
                  </a:cubicBezTo>
                  <a:cubicBezTo>
                    <a:pt x="192" y="150"/>
                    <a:pt x="150" y="192"/>
                    <a:pt x="100" y="1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8" name="Freeform 50"/>
            <p:cNvSpPr/>
            <p:nvPr/>
          </p:nvSpPr>
          <p:spPr bwMode="auto">
            <a:xfrm>
              <a:off x="2552700" y="4000500"/>
              <a:ext cx="404813" cy="296863"/>
            </a:xfrm>
            <a:custGeom>
              <a:avLst/>
              <a:gdLst>
                <a:gd name="T0" fmla="*/ 98 w 108"/>
                <a:gd name="T1" fmla="*/ 2 h 79"/>
                <a:gd name="T2" fmla="*/ 33 w 108"/>
                <a:gd name="T3" fmla="*/ 64 h 79"/>
                <a:gd name="T4" fmla="*/ 11 w 108"/>
                <a:gd name="T5" fmla="*/ 42 h 79"/>
                <a:gd name="T6" fmla="*/ 3 w 108"/>
                <a:gd name="T7" fmla="*/ 42 h 79"/>
                <a:gd name="T8" fmla="*/ 3 w 108"/>
                <a:gd name="T9" fmla="*/ 50 h 79"/>
                <a:gd name="T10" fmla="*/ 29 w 108"/>
                <a:gd name="T11" fmla="*/ 77 h 79"/>
                <a:gd name="T12" fmla="*/ 33 w 108"/>
                <a:gd name="T13" fmla="*/ 79 h 79"/>
                <a:gd name="T14" fmla="*/ 38 w 108"/>
                <a:gd name="T15" fmla="*/ 77 h 79"/>
                <a:gd name="T16" fmla="*/ 106 w 108"/>
                <a:gd name="T17" fmla="*/ 11 h 79"/>
                <a:gd name="T18" fmla="*/ 106 w 108"/>
                <a:gd name="T19" fmla="*/ 2 h 79"/>
                <a:gd name="T20" fmla="*/ 98 w 108"/>
                <a:gd name="T21" fmla="*/ 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79">
                  <a:moveTo>
                    <a:pt x="98" y="2"/>
                  </a:moveTo>
                  <a:cubicBezTo>
                    <a:pt x="33" y="64"/>
                    <a:pt x="33" y="64"/>
                    <a:pt x="33" y="64"/>
                  </a:cubicBezTo>
                  <a:cubicBezTo>
                    <a:pt x="11" y="42"/>
                    <a:pt x="11" y="42"/>
                    <a:pt x="11" y="42"/>
                  </a:cubicBezTo>
                  <a:cubicBezTo>
                    <a:pt x="9" y="39"/>
                    <a:pt x="5" y="39"/>
                    <a:pt x="3" y="42"/>
                  </a:cubicBezTo>
                  <a:cubicBezTo>
                    <a:pt x="0" y="44"/>
                    <a:pt x="0" y="48"/>
                    <a:pt x="3" y="50"/>
                  </a:cubicBezTo>
                  <a:cubicBezTo>
                    <a:pt x="29" y="77"/>
                    <a:pt x="29" y="77"/>
                    <a:pt x="29" y="77"/>
                  </a:cubicBezTo>
                  <a:cubicBezTo>
                    <a:pt x="30" y="78"/>
                    <a:pt x="32" y="79"/>
                    <a:pt x="33" y="79"/>
                  </a:cubicBezTo>
                  <a:cubicBezTo>
                    <a:pt x="35" y="79"/>
                    <a:pt x="36" y="78"/>
                    <a:pt x="38" y="77"/>
                  </a:cubicBezTo>
                  <a:cubicBezTo>
                    <a:pt x="106" y="11"/>
                    <a:pt x="106" y="11"/>
                    <a:pt x="106" y="11"/>
                  </a:cubicBezTo>
                  <a:cubicBezTo>
                    <a:pt x="108" y="8"/>
                    <a:pt x="108" y="5"/>
                    <a:pt x="106" y="2"/>
                  </a:cubicBezTo>
                  <a:cubicBezTo>
                    <a:pt x="104" y="0"/>
                    <a:pt x="100" y="0"/>
                    <a:pt x="98"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89" name="Freeform 51"/>
          <p:cNvSpPr>
            <a:spLocks noEditPoints="1"/>
          </p:cNvSpPr>
          <p:nvPr/>
        </p:nvSpPr>
        <p:spPr bwMode="auto">
          <a:xfrm>
            <a:off x="4485179" y="3619618"/>
            <a:ext cx="568868" cy="737929"/>
          </a:xfrm>
          <a:custGeom>
            <a:avLst/>
            <a:gdLst>
              <a:gd name="T0" fmla="*/ 325945 w 160"/>
              <a:gd name="T1" fmla="*/ 246577 h 208"/>
              <a:gd name="T2" fmla="*/ 325945 w 160"/>
              <a:gd name="T3" fmla="*/ 128220 h 208"/>
              <a:gd name="T4" fmla="*/ 197543 w 160"/>
              <a:gd name="T5" fmla="*/ 0 h 208"/>
              <a:gd name="T6" fmla="*/ 69140 w 160"/>
              <a:gd name="T7" fmla="*/ 128220 h 208"/>
              <a:gd name="T8" fmla="*/ 69140 w 160"/>
              <a:gd name="T9" fmla="*/ 246577 h 208"/>
              <a:gd name="T10" fmla="*/ 0 w 160"/>
              <a:gd name="T11" fmla="*/ 246577 h 208"/>
              <a:gd name="T12" fmla="*/ 0 w 160"/>
              <a:gd name="T13" fmla="*/ 512881 h 208"/>
              <a:gd name="T14" fmla="*/ 395085 w 160"/>
              <a:gd name="T15" fmla="*/ 512881 h 208"/>
              <a:gd name="T16" fmla="*/ 395085 w 160"/>
              <a:gd name="T17" fmla="*/ 246577 h 208"/>
              <a:gd name="T18" fmla="*/ 325945 w 160"/>
              <a:gd name="T19" fmla="*/ 246577 h 208"/>
              <a:gd name="T20" fmla="*/ 88894 w 160"/>
              <a:gd name="T21" fmla="*/ 128220 h 208"/>
              <a:gd name="T22" fmla="*/ 197543 w 160"/>
              <a:gd name="T23" fmla="*/ 19726 h 208"/>
              <a:gd name="T24" fmla="*/ 306191 w 160"/>
              <a:gd name="T25" fmla="*/ 128220 h 208"/>
              <a:gd name="T26" fmla="*/ 306191 w 160"/>
              <a:gd name="T27" fmla="*/ 246577 h 208"/>
              <a:gd name="T28" fmla="*/ 88894 w 160"/>
              <a:gd name="T29" fmla="*/ 246577 h 208"/>
              <a:gd name="T30" fmla="*/ 88894 w 160"/>
              <a:gd name="T31" fmla="*/ 128220 h 208"/>
              <a:gd name="T32" fmla="*/ 375331 w 160"/>
              <a:gd name="T33" fmla="*/ 493155 h 208"/>
              <a:gd name="T34" fmla="*/ 19754 w 160"/>
              <a:gd name="T35" fmla="*/ 493155 h 208"/>
              <a:gd name="T36" fmla="*/ 19754 w 160"/>
              <a:gd name="T37" fmla="*/ 266304 h 208"/>
              <a:gd name="T38" fmla="*/ 375331 w 160"/>
              <a:gd name="T39" fmla="*/ 266304 h 208"/>
              <a:gd name="T40" fmla="*/ 375331 w 160"/>
              <a:gd name="T41" fmla="*/ 493155 h 20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0" h="208">
                <a:moveTo>
                  <a:pt x="132" y="100"/>
                </a:move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2" y="100"/>
                </a:lnTo>
                <a:close/>
                <a:moveTo>
                  <a:pt x="36" y="52"/>
                </a:moveTo>
                <a:cubicBezTo>
                  <a:pt x="36" y="27"/>
                  <a:pt x="56" y="8"/>
                  <a:pt x="80" y="8"/>
                </a:cubicBezTo>
                <a:cubicBezTo>
                  <a:pt x="105" y="8"/>
                  <a:pt x="124" y="27"/>
                  <a:pt x="124" y="52"/>
                </a:cubicBezTo>
                <a:cubicBezTo>
                  <a:pt x="124" y="100"/>
                  <a:pt x="124" y="100"/>
                  <a:pt x="124" y="100"/>
                </a:cubicBezTo>
                <a:cubicBezTo>
                  <a:pt x="36" y="100"/>
                  <a:pt x="36" y="100"/>
                  <a:pt x="36" y="100"/>
                </a:cubicBezTo>
                <a:lnTo>
                  <a:pt x="36" y="52"/>
                </a:lnTo>
                <a:close/>
                <a:moveTo>
                  <a:pt x="152" y="200"/>
                </a:moveTo>
                <a:cubicBezTo>
                  <a:pt x="8" y="200"/>
                  <a:pt x="8" y="200"/>
                  <a:pt x="8" y="200"/>
                </a:cubicBezTo>
                <a:cubicBezTo>
                  <a:pt x="8" y="108"/>
                  <a:pt x="8" y="108"/>
                  <a:pt x="8" y="108"/>
                </a:cubicBezTo>
                <a:cubicBezTo>
                  <a:pt x="152" y="108"/>
                  <a:pt x="152" y="108"/>
                  <a:pt x="152" y="108"/>
                </a:cubicBezTo>
                <a:lnTo>
                  <a:pt x="152" y="200"/>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0" name="Freeform 52"/>
          <p:cNvSpPr>
            <a:spLocks noEditPoints="1"/>
          </p:cNvSpPr>
          <p:nvPr/>
        </p:nvSpPr>
        <p:spPr bwMode="auto">
          <a:xfrm>
            <a:off x="5762276" y="3619618"/>
            <a:ext cx="566584" cy="737929"/>
          </a:xfrm>
          <a:custGeom>
            <a:avLst/>
            <a:gdLst>
              <a:gd name="T0" fmla="*/ 334937 w 160"/>
              <a:gd name="T1" fmla="*/ 246577 h 208"/>
              <a:gd name="T2" fmla="*/ 325085 w 160"/>
              <a:gd name="T3" fmla="*/ 246577 h 208"/>
              <a:gd name="T4" fmla="*/ 305383 w 160"/>
              <a:gd name="T5" fmla="*/ 246577 h 208"/>
              <a:gd name="T6" fmla="*/ 290607 w 160"/>
              <a:gd name="T7" fmla="*/ 246577 h 208"/>
              <a:gd name="T8" fmla="*/ 88660 w 160"/>
              <a:gd name="T9" fmla="*/ 246577 h 208"/>
              <a:gd name="T10" fmla="*/ 88660 w 160"/>
              <a:gd name="T11" fmla="*/ 128220 h 208"/>
              <a:gd name="T12" fmla="*/ 197022 w 160"/>
              <a:gd name="T13" fmla="*/ 19726 h 208"/>
              <a:gd name="T14" fmla="*/ 305383 w 160"/>
              <a:gd name="T15" fmla="*/ 128220 h 208"/>
              <a:gd name="T16" fmla="*/ 305383 w 160"/>
              <a:gd name="T17" fmla="*/ 167673 h 208"/>
              <a:gd name="T18" fmla="*/ 325085 w 160"/>
              <a:gd name="T19" fmla="*/ 167673 h 208"/>
              <a:gd name="T20" fmla="*/ 325085 w 160"/>
              <a:gd name="T21" fmla="*/ 128220 h 208"/>
              <a:gd name="T22" fmla="*/ 197022 w 160"/>
              <a:gd name="T23" fmla="*/ 0 h 208"/>
              <a:gd name="T24" fmla="*/ 68958 w 160"/>
              <a:gd name="T25" fmla="*/ 128220 h 208"/>
              <a:gd name="T26" fmla="*/ 68958 w 160"/>
              <a:gd name="T27" fmla="*/ 246577 h 208"/>
              <a:gd name="T28" fmla="*/ 0 w 160"/>
              <a:gd name="T29" fmla="*/ 246577 h 208"/>
              <a:gd name="T30" fmla="*/ 0 w 160"/>
              <a:gd name="T31" fmla="*/ 512881 h 208"/>
              <a:gd name="T32" fmla="*/ 394043 w 160"/>
              <a:gd name="T33" fmla="*/ 512881 h 208"/>
              <a:gd name="T34" fmla="*/ 394043 w 160"/>
              <a:gd name="T35" fmla="*/ 246577 h 208"/>
              <a:gd name="T36" fmla="*/ 334937 w 160"/>
              <a:gd name="T37" fmla="*/ 246577 h 208"/>
              <a:gd name="T38" fmla="*/ 374341 w 160"/>
              <a:gd name="T39" fmla="*/ 493155 h 208"/>
              <a:gd name="T40" fmla="*/ 19702 w 160"/>
              <a:gd name="T41" fmla="*/ 493155 h 208"/>
              <a:gd name="T42" fmla="*/ 19702 w 160"/>
              <a:gd name="T43" fmla="*/ 266304 h 208"/>
              <a:gd name="T44" fmla="*/ 374341 w 160"/>
              <a:gd name="T45" fmla="*/ 266304 h 208"/>
              <a:gd name="T46" fmla="*/ 374341 w 160"/>
              <a:gd name="T47" fmla="*/ 493155 h 20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0" h="208">
                <a:moveTo>
                  <a:pt x="136" y="100"/>
                </a:moveTo>
                <a:cubicBezTo>
                  <a:pt x="132" y="100"/>
                  <a:pt x="132" y="100"/>
                  <a:pt x="132" y="100"/>
                </a:cubicBezTo>
                <a:cubicBezTo>
                  <a:pt x="124" y="100"/>
                  <a:pt x="124" y="100"/>
                  <a:pt x="124" y="100"/>
                </a:cubicBezTo>
                <a:cubicBezTo>
                  <a:pt x="118" y="100"/>
                  <a:pt x="118" y="100"/>
                  <a:pt x="118" y="100"/>
                </a:cubicBezTo>
                <a:cubicBezTo>
                  <a:pt x="36" y="100"/>
                  <a:pt x="36" y="100"/>
                  <a:pt x="36" y="100"/>
                </a:cubicBezTo>
                <a:cubicBezTo>
                  <a:pt x="36" y="52"/>
                  <a:pt x="36" y="52"/>
                  <a:pt x="36" y="52"/>
                </a:cubicBezTo>
                <a:cubicBezTo>
                  <a:pt x="36" y="27"/>
                  <a:pt x="56" y="8"/>
                  <a:pt x="80" y="8"/>
                </a:cubicBezTo>
                <a:cubicBezTo>
                  <a:pt x="105" y="8"/>
                  <a:pt x="124" y="27"/>
                  <a:pt x="124" y="52"/>
                </a:cubicBezTo>
                <a:cubicBezTo>
                  <a:pt x="124" y="68"/>
                  <a:pt x="124" y="68"/>
                  <a:pt x="124" y="68"/>
                </a:cubicBezTo>
                <a:cubicBezTo>
                  <a:pt x="132" y="68"/>
                  <a:pt x="132" y="68"/>
                  <a:pt x="132" y="68"/>
                </a:cubicBez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6" y="100"/>
                </a:lnTo>
                <a:close/>
                <a:moveTo>
                  <a:pt x="152" y="200"/>
                </a:moveTo>
                <a:cubicBezTo>
                  <a:pt x="8" y="200"/>
                  <a:pt x="8" y="200"/>
                  <a:pt x="8" y="200"/>
                </a:cubicBezTo>
                <a:cubicBezTo>
                  <a:pt x="8" y="108"/>
                  <a:pt x="8" y="108"/>
                  <a:pt x="8" y="108"/>
                </a:cubicBezTo>
                <a:cubicBezTo>
                  <a:pt x="152" y="108"/>
                  <a:pt x="152" y="108"/>
                  <a:pt x="152" y="108"/>
                </a:cubicBezTo>
                <a:lnTo>
                  <a:pt x="152" y="200"/>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91" name="组合 190"/>
          <p:cNvGrpSpPr/>
          <p:nvPr/>
        </p:nvGrpSpPr>
        <p:grpSpPr>
          <a:xfrm>
            <a:off x="6982311" y="3739916"/>
            <a:ext cx="681092" cy="483066"/>
            <a:chOff x="6426200" y="3857625"/>
            <a:chExt cx="720725" cy="511175"/>
          </a:xfrm>
          <a:solidFill>
            <a:srgbClr val="157E9F"/>
          </a:solidFill>
        </p:grpSpPr>
        <p:sp>
          <p:nvSpPr>
            <p:cNvPr id="192" name="Freeform 53"/>
            <p:cNvSpPr>
              <a:spLocks noEditPoints="1"/>
            </p:cNvSpPr>
            <p:nvPr/>
          </p:nvSpPr>
          <p:spPr bwMode="auto">
            <a:xfrm>
              <a:off x="6426200" y="3857625"/>
              <a:ext cx="720725" cy="120650"/>
            </a:xfrm>
            <a:custGeom>
              <a:avLst/>
              <a:gdLst>
                <a:gd name="T0" fmla="*/ 0 w 454"/>
                <a:gd name="T1" fmla="*/ 76 h 76"/>
                <a:gd name="T2" fmla="*/ 454 w 454"/>
                <a:gd name="T3" fmla="*/ 76 h 76"/>
                <a:gd name="T4" fmla="*/ 454 w 454"/>
                <a:gd name="T5" fmla="*/ 0 h 76"/>
                <a:gd name="T6" fmla="*/ 0 w 454"/>
                <a:gd name="T7" fmla="*/ 0 h 76"/>
                <a:gd name="T8" fmla="*/ 0 w 454"/>
                <a:gd name="T9" fmla="*/ 76 h 76"/>
                <a:gd name="T10" fmla="*/ 435 w 454"/>
                <a:gd name="T11" fmla="*/ 57 h 76"/>
                <a:gd name="T12" fmla="*/ 19 w 454"/>
                <a:gd name="T13" fmla="*/ 57 h 76"/>
                <a:gd name="T14" fmla="*/ 19 w 454"/>
                <a:gd name="T15" fmla="*/ 19 h 76"/>
                <a:gd name="T16" fmla="*/ 435 w 454"/>
                <a:gd name="T17" fmla="*/ 19 h 76"/>
                <a:gd name="T18" fmla="*/ 435 w 454"/>
                <a:gd name="T19"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4" h="76">
                  <a:moveTo>
                    <a:pt x="0" y="76"/>
                  </a:moveTo>
                  <a:lnTo>
                    <a:pt x="454" y="76"/>
                  </a:lnTo>
                  <a:lnTo>
                    <a:pt x="454" y="0"/>
                  </a:lnTo>
                  <a:lnTo>
                    <a:pt x="0" y="0"/>
                  </a:lnTo>
                  <a:lnTo>
                    <a:pt x="0" y="76"/>
                  </a:lnTo>
                  <a:close/>
                  <a:moveTo>
                    <a:pt x="435" y="57"/>
                  </a:moveTo>
                  <a:lnTo>
                    <a:pt x="19" y="57"/>
                  </a:lnTo>
                  <a:lnTo>
                    <a:pt x="19" y="19"/>
                  </a:lnTo>
                  <a:lnTo>
                    <a:pt x="435" y="19"/>
                  </a:lnTo>
                  <a:lnTo>
                    <a:pt x="435"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3" name="Freeform 54"/>
            <p:cNvSpPr>
              <a:spLocks noEditPoints="1"/>
            </p:cNvSpPr>
            <p:nvPr/>
          </p:nvSpPr>
          <p:spPr bwMode="auto">
            <a:xfrm>
              <a:off x="6426200" y="4052888"/>
              <a:ext cx="720725" cy="120650"/>
            </a:xfrm>
            <a:custGeom>
              <a:avLst/>
              <a:gdLst>
                <a:gd name="T0" fmla="*/ 0 w 454"/>
                <a:gd name="T1" fmla="*/ 76 h 76"/>
                <a:gd name="T2" fmla="*/ 454 w 454"/>
                <a:gd name="T3" fmla="*/ 76 h 76"/>
                <a:gd name="T4" fmla="*/ 454 w 454"/>
                <a:gd name="T5" fmla="*/ 0 h 76"/>
                <a:gd name="T6" fmla="*/ 0 w 454"/>
                <a:gd name="T7" fmla="*/ 0 h 76"/>
                <a:gd name="T8" fmla="*/ 0 w 454"/>
                <a:gd name="T9" fmla="*/ 76 h 76"/>
                <a:gd name="T10" fmla="*/ 19 w 454"/>
                <a:gd name="T11" fmla="*/ 19 h 76"/>
                <a:gd name="T12" fmla="*/ 435 w 454"/>
                <a:gd name="T13" fmla="*/ 19 h 76"/>
                <a:gd name="T14" fmla="*/ 435 w 454"/>
                <a:gd name="T15" fmla="*/ 57 h 76"/>
                <a:gd name="T16" fmla="*/ 19 w 454"/>
                <a:gd name="T17" fmla="*/ 57 h 76"/>
                <a:gd name="T18" fmla="*/ 19 w 454"/>
                <a:gd name="T19" fmla="*/ 1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4" h="76">
                  <a:moveTo>
                    <a:pt x="0" y="76"/>
                  </a:moveTo>
                  <a:lnTo>
                    <a:pt x="454" y="76"/>
                  </a:lnTo>
                  <a:lnTo>
                    <a:pt x="454" y="0"/>
                  </a:lnTo>
                  <a:lnTo>
                    <a:pt x="0" y="0"/>
                  </a:lnTo>
                  <a:lnTo>
                    <a:pt x="0" y="76"/>
                  </a:lnTo>
                  <a:close/>
                  <a:moveTo>
                    <a:pt x="19" y="19"/>
                  </a:moveTo>
                  <a:lnTo>
                    <a:pt x="435" y="19"/>
                  </a:lnTo>
                  <a:lnTo>
                    <a:pt x="435" y="57"/>
                  </a:lnTo>
                  <a:lnTo>
                    <a:pt x="19" y="57"/>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4" name="Freeform 55"/>
            <p:cNvSpPr>
              <a:spLocks noEditPoints="1"/>
            </p:cNvSpPr>
            <p:nvPr/>
          </p:nvSpPr>
          <p:spPr bwMode="auto">
            <a:xfrm>
              <a:off x="6426200" y="4248150"/>
              <a:ext cx="720725" cy="120650"/>
            </a:xfrm>
            <a:custGeom>
              <a:avLst/>
              <a:gdLst>
                <a:gd name="T0" fmla="*/ 0 w 454"/>
                <a:gd name="T1" fmla="*/ 76 h 76"/>
                <a:gd name="T2" fmla="*/ 454 w 454"/>
                <a:gd name="T3" fmla="*/ 76 h 76"/>
                <a:gd name="T4" fmla="*/ 454 w 454"/>
                <a:gd name="T5" fmla="*/ 0 h 76"/>
                <a:gd name="T6" fmla="*/ 0 w 454"/>
                <a:gd name="T7" fmla="*/ 0 h 76"/>
                <a:gd name="T8" fmla="*/ 0 w 454"/>
                <a:gd name="T9" fmla="*/ 76 h 76"/>
                <a:gd name="T10" fmla="*/ 19 w 454"/>
                <a:gd name="T11" fmla="*/ 19 h 76"/>
                <a:gd name="T12" fmla="*/ 435 w 454"/>
                <a:gd name="T13" fmla="*/ 19 h 76"/>
                <a:gd name="T14" fmla="*/ 435 w 454"/>
                <a:gd name="T15" fmla="*/ 57 h 76"/>
                <a:gd name="T16" fmla="*/ 19 w 454"/>
                <a:gd name="T17" fmla="*/ 57 h 76"/>
                <a:gd name="T18" fmla="*/ 19 w 454"/>
                <a:gd name="T19" fmla="*/ 1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4" h="76">
                  <a:moveTo>
                    <a:pt x="0" y="76"/>
                  </a:moveTo>
                  <a:lnTo>
                    <a:pt x="454" y="76"/>
                  </a:lnTo>
                  <a:lnTo>
                    <a:pt x="454" y="0"/>
                  </a:lnTo>
                  <a:lnTo>
                    <a:pt x="0" y="0"/>
                  </a:lnTo>
                  <a:lnTo>
                    <a:pt x="0" y="76"/>
                  </a:lnTo>
                  <a:close/>
                  <a:moveTo>
                    <a:pt x="19" y="19"/>
                  </a:moveTo>
                  <a:lnTo>
                    <a:pt x="435" y="19"/>
                  </a:lnTo>
                  <a:lnTo>
                    <a:pt x="435" y="57"/>
                  </a:lnTo>
                  <a:lnTo>
                    <a:pt x="19" y="57"/>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95" name="组合 194"/>
          <p:cNvGrpSpPr/>
          <p:nvPr/>
        </p:nvGrpSpPr>
        <p:grpSpPr>
          <a:xfrm>
            <a:off x="8287487" y="3661905"/>
            <a:ext cx="652589" cy="682593"/>
            <a:chOff x="7807325" y="3775075"/>
            <a:chExt cx="690563" cy="722313"/>
          </a:xfrm>
          <a:solidFill>
            <a:srgbClr val="157E9F"/>
          </a:solidFill>
        </p:grpSpPr>
        <p:sp>
          <p:nvSpPr>
            <p:cNvPr id="196" name="Freeform 56"/>
            <p:cNvSpPr>
              <a:spLocks noEditPoints="1"/>
            </p:cNvSpPr>
            <p:nvPr/>
          </p:nvSpPr>
          <p:spPr bwMode="auto">
            <a:xfrm>
              <a:off x="8348663" y="3775075"/>
              <a:ext cx="149225" cy="661988"/>
            </a:xfrm>
            <a:custGeom>
              <a:avLst/>
              <a:gdLst>
                <a:gd name="T0" fmla="*/ 40 w 40"/>
                <a:gd name="T1" fmla="*/ 20 h 176"/>
                <a:gd name="T2" fmla="*/ 20 w 40"/>
                <a:gd name="T3" fmla="*/ 0 h 176"/>
                <a:gd name="T4" fmla="*/ 0 w 40"/>
                <a:gd name="T5" fmla="*/ 20 h 176"/>
                <a:gd name="T6" fmla="*/ 16 w 40"/>
                <a:gd name="T7" fmla="*/ 39 h 176"/>
                <a:gd name="T8" fmla="*/ 16 w 40"/>
                <a:gd name="T9" fmla="*/ 176 h 176"/>
                <a:gd name="T10" fmla="*/ 24 w 40"/>
                <a:gd name="T11" fmla="*/ 176 h 176"/>
                <a:gd name="T12" fmla="*/ 24 w 40"/>
                <a:gd name="T13" fmla="*/ 39 h 176"/>
                <a:gd name="T14" fmla="*/ 40 w 40"/>
                <a:gd name="T15" fmla="*/ 20 h 176"/>
                <a:gd name="T16" fmla="*/ 20 w 40"/>
                <a:gd name="T17" fmla="*/ 32 h 176"/>
                <a:gd name="T18" fmla="*/ 8 w 40"/>
                <a:gd name="T19" fmla="*/ 20 h 176"/>
                <a:gd name="T20" fmla="*/ 20 w 40"/>
                <a:gd name="T21" fmla="*/ 8 h 176"/>
                <a:gd name="T22" fmla="*/ 32 w 40"/>
                <a:gd name="T23" fmla="*/ 20 h 176"/>
                <a:gd name="T24" fmla="*/ 20 w 40"/>
                <a:gd name="T25"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76">
                  <a:moveTo>
                    <a:pt x="40" y="20"/>
                  </a:moveTo>
                  <a:cubicBezTo>
                    <a:pt x="40" y="8"/>
                    <a:pt x="31" y="0"/>
                    <a:pt x="20" y="0"/>
                  </a:cubicBezTo>
                  <a:cubicBezTo>
                    <a:pt x="9" y="0"/>
                    <a:pt x="0" y="8"/>
                    <a:pt x="0" y="20"/>
                  </a:cubicBezTo>
                  <a:cubicBezTo>
                    <a:pt x="0" y="29"/>
                    <a:pt x="7" y="37"/>
                    <a:pt x="16" y="39"/>
                  </a:cubicBezTo>
                  <a:cubicBezTo>
                    <a:pt x="16" y="176"/>
                    <a:pt x="16" y="176"/>
                    <a:pt x="16" y="176"/>
                  </a:cubicBezTo>
                  <a:cubicBezTo>
                    <a:pt x="24" y="176"/>
                    <a:pt x="24" y="176"/>
                    <a:pt x="24" y="176"/>
                  </a:cubicBezTo>
                  <a:cubicBezTo>
                    <a:pt x="24" y="39"/>
                    <a:pt x="24" y="39"/>
                    <a:pt x="24" y="39"/>
                  </a:cubicBezTo>
                  <a:cubicBezTo>
                    <a:pt x="34" y="37"/>
                    <a:pt x="40" y="29"/>
                    <a:pt x="40" y="20"/>
                  </a:cubicBezTo>
                  <a:moveTo>
                    <a:pt x="20" y="32"/>
                  </a:moveTo>
                  <a:cubicBezTo>
                    <a:pt x="14" y="32"/>
                    <a:pt x="8" y="26"/>
                    <a:pt x="8" y="20"/>
                  </a:cubicBezTo>
                  <a:cubicBezTo>
                    <a:pt x="8" y="13"/>
                    <a:pt x="14" y="8"/>
                    <a:pt x="20" y="8"/>
                  </a:cubicBezTo>
                  <a:cubicBezTo>
                    <a:pt x="27" y="8"/>
                    <a:pt x="32" y="13"/>
                    <a:pt x="32" y="20"/>
                  </a:cubicBezTo>
                  <a:cubicBezTo>
                    <a:pt x="32" y="26"/>
                    <a:pt x="27" y="32"/>
                    <a:pt x="20"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7" name="Freeform 57"/>
            <p:cNvSpPr>
              <a:spLocks noEditPoints="1"/>
            </p:cNvSpPr>
            <p:nvPr/>
          </p:nvSpPr>
          <p:spPr bwMode="auto">
            <a:xfrm>
              <a:off x="7807325" y="3835400"/>
              <a:ext cx="150813" cy="661988"/>
            </a:xfrm>
            <a:custGeom>
              <a:avLst/>
              <a:gdLst>
                <a:gd name="T0" fmla="*/ 24 w 40"/>
                <a:gd name="T1" fmla="*/ 136 h 176"/>
                <a:gd name="T2" fmla="*/ 24 w 40"/>
                <a:gd name="T3" fmla="*/ 0 h 176"/>
                <a:gd name="T4" fmla="*/ 16 w 40"/>
                <a:gd name="T5" fmla="*/ 0 h 176"/>
                <a:gd name="T6" fmla="*/ 16 w 40"/>
                <a:gd name="T7" fmla="*/ 136 h 176"/>
                <a:gd name="T8" fmla="*/ 0 w 40"/>
                <a:gd name="T9" fmla="*/ 156 h 176"/>
                <a:gd name="T10" fmla="*/ 20 w 40"/>
                <a:gd name="T11" fmla="*/ 176 h 176"/>
                <a:gd name="T12" fmla="*/ 40 w 40"/>
                <a:gd name="T13" fmla="*/ 156 h 176"/>
                <a:gd name="T14" fmla="*/ 24 w 40"/>
                <a:gd name="T15" fmla="*/ 136 h 176"/>
                <a:gd name="T16" fmla="*/ 20 w 40"/>
                <a:gd name="T17" fmla="*/ 168 h 176"/>
                <a:gd name="T18" fmla="*/ 8 w 40"/>
                <a:gd name="T19" fmla="*/ 156 h 176"/>
                <a:gd name="T20" fmla="*/ 20 w 40"/>
                <a:gd name="T21" fmla="*/ 144 h 176"/>
                <a:gd name="T22" fmla="*/ 32 w 40"/>
                <a:gd name="T23" fmla="*/ 156 h 176"/>
                <a:gd name="T24" fmla="*/ 20 w 40"/>
                <a:gd name="T2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76">
                  <a:moveTo>
                    <a:pt x="24" y="136"/>
                  </a:moveTo>
                  <a:cubicBezTo>
                    <a:pt x="24" y="0"/>
                    <a:pt x="24" y="0"/>
                    <a:pt x="24" y="0"/>
                  </a:cubicBezTo>
                  <a:cubicBezTo>
                    <a:pt x="16" y="0"/>
                    <a:pt x="16" y="0"/>
                    <a:pt x="16" y="0"/>
                  </a:cubicBezTo>
                  <a:cubicBezTo>
                    <a:pt x="16" y="136"/>
                    <a:pt x="16" y="136"/>
                    <a:pt x="16" y="136"/>
                  </a:cubicBezTo>
                  <a:cubicBezTo>
                    <a:pt x="7" y="138"/>
                    <a:pt x="0" y="146"/>
                    <a:pt x="0" y="156"/>
                  </a:cubicBezTo>
                  <a:cubicBezTo>
                    <a:pt x="0" y="167"/>
                    <a:pt x="9" y="176"/>
                    <a:pt x="20" y="176"/>
                  </a:cubicBezTo>
                  <a:cubicBezTo>
                    <a:pt x="31" y="176"/>
                    <a:pt x="40" y="167"/>
                    <a:pt x="40" y="156"/>
                  </a:cubicBezTo>
                  <a:cubicBezTo>
                    <a:pt x="40" y="146"/>
                    <a:pt x="34" y="138"/>
                    <a:pt x="24" y="136"/>
                  </a:cubicBezTo>
                  <a:moveTo>
                    <a:pt x="20" y="168"/>
                  </a:moveTo>
                  <a:cubicBezTo>
                    <a:pt x="14" y="168"/>
                    <a:pt x="8" y="162"/>
                    <a:pt x="8" y="156"/>
                  </a:cubicBezTo>
                  <a:cubicBezTo>
                    <a:pt x="8" y="149"/>
                    <a:pt x="14" y="144"/>
                    <a:pt x="20" y="144"/>
                  </a:cubicBezTo>
                  <a:cubicBezTo>
                    <a:pt x="27" y="144"/>
                    <a:pt x="32" y="149"/>
                    <a:pt x="32" y="156"/>
                  </a:cubicBezTo>
                  <a:cubicBezTo>
                    <a:pt x="32" y="162"/>
                    <a:pt x="27" y="168"/>
                    <a:pt x="20" y="1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8" name="Freeform 58"/>
            <p:cNvSpPr>
              <a:spLocks noEditPoints="1"/>
            </p:cNvSpPr>
            <p:nvPr/>
          </p:nvSpPr>
          <p:spPr bwMode="auto">
            <a:xfrm>
              <a:off x="8077200" y="3835400"/>
              <a:ext cx="150813" cy="601663"/>
            </a:xfrm>
            <a:custGeom>
              <a:avLst/>
              <a:gdLst>
                <a:gd name="T0" fmla="*/ 24 w 40"/>
                <a:gd name="T1" fmla="*/ 60 h 160"/>
                <a:gd name="T2" fmla="*/ 24 w 40"/>
                <a:gd name="T3" fmla="*/ 0 h 160"/>
                <a:gd name="T4" fmla="*/ 16 w 40"/>
                <a:gd name="T5" fmla="*/ 0 h 160"/>
                <a:gd name="T6" fmla="*/ 16 w 40"/>
                <a:gd name="T7" fmla="*/ 60 h 160"/>
                <a:gd name="T8" fmla="*/ 0 w 40"/>
                <a:gd name="T9" fmla="*/ 80 h 160"/>
                <a:gd name="T10" fmla="*/ 16 w 40"/>
                <a:gd name="T11" fmla="*/ 99 h 160"/>
                <a:gd name="T12" fmla="*/ 16 w 40"/>
                <a:gd name="T13" fmla="*/ 160 h 160"/>
                <a:gd name="T14" fmla="*/ 24 w 40"/>
                <a:gd name="T15" fmla="*/ 160 h 160"/>
                <a:gd name="T16" fmla="*/ 24 w 40"/>
                <a:gd name="T17" fmla="*/ 99 h 160"/>
                <a:gd name="T18" fmla="*/ 40 w 40"/>
                <a:gd name="T19" fmla="*/ 80 h 160"/>
                <a:gd name="T20" fmla="*/ 24 w 40"/>
                <a:gd name="T21" fmla="*/ 60 h 160"/>
                <a:gd name="T22" fmla="*/ 20 w 40"/>
                <a:gd name="T23" fmla="*/ 92 h 160"/>
                <a:gd name="T24" fmla="*/ 8 w 40"/>
                <a:gd name="T25" fmla="*/ 80 h 160"/>
                <a:gd name="T26" fmla="*/ 20 w 40"/>
                <a:gd name="T27" fmla="*/ 68 h 160"/>
                <a:gd name="T28" fmla="*/ 32 w 40"/>
                <a:gd name="T29" fmla="*/ 80 h 160"/>
                <a:gd name="T30" fmla="*/ 20 w 40"/>
                <a:gd name="T31"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60">
                  <a:moveTo>
                    <a:pt x="24" y="60"/>
                  </a:moveTo>
                  <a:cubicBezTo>
                    <a:pt x="24" y="0"/>
                    <a:pt x="24" y="0"/>
                    <a:pt x="24" y="0"/>
                  </a:cubicBezTo>
                  <a:cubicBezTo>
                    <a:pt x="16" y="0"/>
                    <a:pt x="16" y="0"/>
                    <a:pt x="16" y="0"/>
                  </a:cubicBezTo>
                  <a:cubicBezTo>
                    <a:pt x="16" y="60"/>
                    <a:pt x="16" y="60"/>
                    <a:pt x="16" y="60"/>
                  </a:cubicBezTo>
                  <a:cubicBezTo>
                    <a:pt x="7" y="62"/>
                    <a:pt x="0" y="70"/>
                    <a:pt x="0" y="80"/>
                  </a:cubicBezTo>
                  <a:cubicBezTo>
                    <a:pt x="0" y="89"/>
                    <a:pt x="7" y="97"/>
                    <a:pt x="16" y="99"/>
                  </a:cubicBezTo>
                  <a:cubicBezTo>
                    <a:pt x="16" y="160"/>
                    <a:pt x="16" y="160"/>
                    <a:pt x="16" y="160"/>
                  </a:cubicBezTo>
                  <a:cubicBezTo>
                    <a:pt x="24" y="160"/>
                    <a:pt x="24" y="160"/>
                    <a:pt x="24" y="160"/>
                  </a:cubicBezTo>
                  <a:cubicBezTo>
                    <a:pt x="24" y="99"/>
                    <a:pt x="24" y="99"/>
                    <a:pt x="24" y="99"/>
                  </a:cubicBezTo>
                  <a:cubicBezTo>
                    <a:pt x="34" y="97"/>
                    <a:pt x="40" y="89"/>
                    <a:pt x="40" y="80"/>
                  </a:cubicBezTo>
                  <a:cubicBezTo>
                    <a:pt x="40" y="70"/>
                    <a:pt x="34" y="62"/>
                    <a:pt x="24" y="60"/>
                  </a:cubicBezTo>
                  <a:moveTo>
                    <a:pt x="20" y="92"/>
                  </a:moveTo>
                  <a:cubicBezTo>
                    <a:pt x="14" y="92"/>
                    <a:pt x="8" y="86"/>
                    <a:pt x="8" y="80"/>
                  </a:cubicBezTo>
                  <a:cubicBezTo>
                    <a:pt x="8" y="73"/>
                    <a:pt x="14" y="68"/>
                    <a:pt x="20" y="68"/>
                  </a:cubicBezTo>
                  <a:cubicBezTo>
                    <a:pt x="27" y="68"/>
                    <a:pt x="32" y="73"/>
                    <a:pt x="32" y="80"/>
                  </a:cubicBezTo>
                  <a:cubicBezTo>
                    <a:pt x="32" y="86"/>
                    <a:pt x="27" y="92"/>
                    <a:pt x="20" y="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99" name="组合 198"/>
          <p:cNvGrpSpPr/>
          <p:nvPr/>
        </p:nvGrpSpPr>
        <p:grpSpPr>
          <a:xfrm>
            <a:off x="9483151" y="3817927"/>
            <a:ext cx="852116" cy="369051"/>
            <a:chOff x="9072563" y="3940175"/>
            <a:chExt cx="901700" cy="390525"/>
          </a:xfrm>
          <a:solidFill>
            <a:srgbClr val="157E9F"/>
          </a:solidFill>
        </p:grpSpPr>
        <p:sp>
          <p:nvSpPr>
            <p:cNvPr id="200" name="Freeform 59"/>
            <p:cNvSpPr>
              <a:spLocks noEditPoints="1"/>
            </p:cNvSpPr>
            <p:nvPr/>
          </p:nvSpPr>
          <p:spPr bwMode="auto">
            <a:xfrm>
              <a:off x="9072563" y="3940175"/>
              <a:ext cx="420688" cy="390525"/>
            </a:xfrm>
            <a:custGeom>
              <a:avLst/>
              <a:gdLst>
                <a:gd name="T0" fmla="*/ 0 w 112"/>
                <a:gd name="T1" fmla="*/ 11 h 104"/>
                <a:gd name="T2" fmla="*/ 0 w 112"/>
                <a:gd name="T3" fmla="*/ 92 h 104"/>
                <a:gd name="T4" fmla="*/ 12 w 112"/>
                <a:gd name="T5" fmla="*/ 104 h 104"/>
                <a:gd name="T6" fmla="*/ 112 w 112"/>
                <a:gd name="T7" fmla="*/ 104 h 104"/>
                <a:gd name="T8" fmla="*/ 112 w 112"/>
                <a:gd name="T9" fmla="*/ 0 h 104"/>
                <a:gd name="T10" fmla="*/ 12 w 112"/>
                <a:gd name="T11" fmla="*/ 0 h 104"/>
                <a:gd name="T12" fmla="*/ 0 w 112"/>
                <a:gd name="T13" fmla="*/ 11 h 104"/>
                <a:gd name="T14" fmla="*/ 104 w 112"/>
                <a:gd name="T15" fmla="*/ 96 h 104"/>
                <a:gd name="T16" fmla="*/ 12 w 112"/>
                <a:gd name="T17" fmla="*/ 96 h 104"/>
                <a:gd name="T18" fmla="*/ 8 w 112"/>
                <a:gd name="T19" fmla="*/ 92 h 104"/>
                <a:gd name="T20" fmla="*/ 8 w 112"/>
                <a:gd name="T21" fmla="*/ 11 h 104"/>
                <a:gd name="T22" fmla="*/ 12 w 112"/>
                <a:gd name="T23" fmla="*/ 8 h 104"/>
                <a:gd name="T24" fmla="*/ 104 w 112"/>
                <a:gd name="T25" fmla="*/ 8 h 104"/>
                <a:gd name="T26" fmla="*/ 104 w 112"/>
                <a:gd name="T2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04">
                  <a:moveTo>
                    <a:pt x="0" y="11"/>
                  </a:moveTo>
                  <a:cubicBezTo>
                    <a:pt x="0" y="92"/>
                    <a:pt x="0" y="92"/>
                    <a:pt x="0" y="92"/>
                  </a:cubicBezTo>
                  <a:cubicBezTo>
                    <a:pt x="0" y="98"/>
                    <a:pt x="5" y="104"/>
                    <a:pt x="12" y="104"/>
                  </a:cubicBezTo>
                  <a:cubicBezTo>
                    <a:pt x="112" y="104"/>
                    <a:pt x="112" y="104"/>
                    <a:pt x="112" y="104"/>
                  </a:cubicBezTo>
                  <a:cubicBezTo>
                    <a:pt x="112" y="0"/>
                    <a:pt x="112" y="0"/>
                    <a:pt x="112" y="0"/>
                  </a:cubicBezTo>
                  <a:cubicBezTo>
                    <a:pt x="12" y="0"/>
                    <a:pt x="12" y="0"/>
                    <a:pt x="12" y="0"/>
                  </a:cubicBezTo>
                  <a:cubicBezTo>
                    <a:pt x="5" y="0"/>
                    <a:pt x="0" y="5"/>
                    <a:pt x="0" y="11"/>
                  </a:cubicBezTo>
                  <a:moveTo>
                    <a:pt x="104" y="96"/>
                  </a:moveTo>
                  <a:cubicBezTo>
                    <a:pt x="12" y="96"/>
                    <a:pt x="12" y="96"/>
                    <a:pt x="12" y="96"/>
                  </a:cubicBezTo>
                  <a:cubicBezTo>
                    <a:pt x="9" y="96"/>
                    <a:pt x="8" y="94"/>
                    <a:pt x="8" y="92"/>
                  </a:cubicBezTo>
                  <a:cubicBezTo>
                    <a:pt x="8" y="11"/>
                    <a:pt x="8" y="11"/>
                    <a:pt x="8" y="11"/>
                  </a:cubicBezTo>
                  <a:cubicBezTo>
                    <a:pt x="8" y="9"/>
                    <a:pt x="9" y="8"/>
                    <a:pt x="12" y="8"/>
                  </a:cubicBezTo>
                  <a:cubicBezTo>
                    <a:pt x="104" y="8"/>
                    <a:pt x="104" y="8"/>
                    <a:pt x="104" y="8"/>
                  </a:cubicBezTo>
                  <a:lnTo>
                    <a:pt x="104"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01" name="Freeform 60"/>
            <p:cNvSpPr>
              <a:spLocks noEditPoints="1"/>
            </p:cNvSpPr>
            <p:nvPr/>
          </p:nvSpPr>
          <p:spPr bwMode="auto">
            <a:xfrm>
              <a:off x="9523413" y="3940175"/>
              <a:ext cx="450850" cy="390525"/>
            </a:xfrm>
            <a:custGeom>
              <a:avLst/>
              <a:gdLst>
                <a:gd name="T0" fmla="*/ 120 w 120"/>
                <a:gd name="T1" fmla="*/ 52 h 104"/>
                <a:gd name="T2" fmla="*/ 96 w 120"/>
                <a:gd name="T3" fmla="*/ 28 h 104"/>
                <a:gd name="T4" fmla="*/ 96 w 120"/>
                <a:gd name="T5" fmla="*/ 11 h 104"/>
                <a:gd name="T6" fmla="*/ 84 w 120"/>
                <a:gd name="T7" fmla="*/ 0 h 104"/>
                <a:gd name="T8" fmla="*/ 0 w 120"/>
                <a:gd name="T9" fmla="*/ 0 h 104"/>
                <a:gd name="T10" fmla="*/ 0 w 120"/>
                <a:gd name="T11" fmla="*/ 8 h 104"/>
                <a:gd name="T12" fmla="*/ 8 w 120"/>
                <a:gd name="T13" fmla="*/ 8 h 104"/>
                <a:gd name="T14" fmla="*/ 19 w 120"/>
                <a:gd name="T15" fmla="*/ 8 h 104"/>
                <a:gd name="T16" fmla="*/ 84 w 120"/>
                <a:gd name="T17" fmla="*/ 8 h 104"/>
                <a:gd name="T18" fmla="*/ 88 w 120"/>
                <a:gd name="T19" fmla="*/ 11 h 104"/>
                <a:gd name="T20" fmla="*/ 88 w 120"/>
                <a:gd name="T21" fmla="*/ 92 h 104"/>
                <a:gd name="T22" fmla="*/ 84 w 120"/>
                <a:gd name="T23" fmla="*/ 96 h 104"/>
                <a:gd name="T24" fmla="*/ 19 w 120"/>
                <a:gd name="T25" fmla="*/ 96 h 104"/>
                <a:gd name="T26" fmla="*/ 8 w 120"/>
                <a:gd name="T27" fmla="*/ 96 h 104"/>
                <a:gd name="T28" fmla="*/ 0 w 120"/>
                <a:gd name="T29" fmla="*/ 96 h 104"/>
                <a:gd name="T30" fmla="*/ 0 w 120"/>
                <a:gd name="T31" fmla="*/ 104 h 104"/>
                <a:gd name="T32" fmla="*/ 84 w 120"/>
                <a:gd name="T33" fmla="*/ 104 h 104"/>
                <a:gd name="T34" fmla="*/ 96 w 120"/>
                <a:gd name="T35" fmla="*/ 92 h 104"/>
                <a:gd name="T36" fmla="*/ 96 w 120"/>
                <a:gd name="T37" fmla="*/ 76 h 104"/>
                <a:gd name="T38" fmla="*/ 120 w 120"/>
                <a:gd name="T39" fmla="*/ 52 h 104"/>
                <a:gd name="T40" fmla="*/ 96 w 120"/>
                <a:gd name="T41" fmla="*/ 68 h 104"/>
                <a:gd name="T42" fmla="*/ 96 w 120"/>
                <a:gd name="T43" fmla="*/ 36 h 104"/>
                <a:gd name="T44" fmla="*/ 112 w 120"/>
                <a:gd name="T45" fmla="*/ 52 h 104"/>
                <a:gd name="T46" fmla="*/ 96 w 120"/>
                <a:gd name="T47" fmla="*/ 6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4">
                  <a:moveTo>
                    <a:pt x="120" y="52"/>
                  </a:moveTo>
                  <a:cubicBezTo>
                    <a:pt x="120" y="38"/>
                    <a:pt x="109" y="28"/>
                    <a:pt x="96" y="28"/>
                  </a:cubicBezTo>
                  <a:cubicBezTo>
                    <a:pt x="96" y="11"/>
                    <a:pt x="96" y="11"/>
                    <a:pt x="96" y="11"/>
                  </a:cubicBezTo>
                  <a:cubicBezTo>
                    <a:pt x="96" y="5"/>
                    <a:pt x="90" y="0"/>
                    <a:pt x="84" y="0"/>
                  </a:cubicBezTo>
                  <a:cubicBezTo>
                    <a:pt x="0" y="0"/>
                    <a:pt x="0" y="0"/>
                    <a:pt x="0" y="0"/>
                  </a:cubicBezTo>
                  <a:cubicBezTo>
                    <a:pt x="0" y="8"/>
                    <a:pt x="0" y="8"/>
                    <a:pt x="0" y="8"/>
                  </a:cubicBezTo>
                  <a:cubicBezTo>
                    <a:pt x="8" y="8"/>
                    <a:pt x="8" y="8"/>
                    <a:pt x="8" y="8"/>
                  </a:cubicBezTo>
                  <a:cubicBezTo>
                    <a:pt x="19" y="8"/>
                    <a:pt x="19" y="8"/>
                    <a:pt x="19" y="8"/>
                  </a:cubicBezTo>
                  <a:cubicBezTo>
                    <a:pt x="84" y="8"/>
                    <a:pt x="84" y="8"/>
                    <a:pt x="84" y="8"/>
                  </a:cubicBezTo>
                  <a:cubicBezTo>
                    <a:pt x="86" y="8"/>
                    <a:pt x="88" y="9"/>
                    <a:pt x="88" y="11"/>
                  </a:cubicBezTo>
                  <a:cubicBezTo>
                    <a:pt x="88" y="92"/>
                    <a:pt x="88" y="92"/>
                    <a:pt x="88" y="92"/>
                  </a:cubicBezTo>
                  <a:cubicBezTo>
                    <a:pt x="88" y="94"/>
                    <a:pt x="86" y="96"/>
                    <a:pt x="84" y="96"/>
                  </a:cubicBezTo>
                  <a:cubicBezTo>
                    <a:pt x="19" y="96"/>
                    <a:pt x="19" y="96"/>
                    <a:pt x="19" y="96"/>
                  </a:cubicBezTo>
                  <a:cubicBezTo>
                    <a:pt x="8" y="96"/>
                    <a:pt x="8" y="96"/>
                    <a:pt x="8" y="96"/>
                  </a:cubicBezTo>
                  <a:cubicBezTo>
                    <a:pt x="0" y="96"/>
                    <a:pt x="0" y="96"/>
                    <a:pt x="0" y="96"/>
                  </a:cubicBezTo>
                  <a:cubicBezTo>
                    <a:pt x="0" y="104"/>
                    <a:pt x="0" y="104"/>
                    <a:pt x="0" y="104"/>
                  </a:cubicBezTo>
                  <a:cubicBezTo>
                    <a:pt x="84" y="104"/>
                    <a:pt x="84" y="104"/>
                    <a:pt x="84" y="104"/>
                  </a:cubicBezTo>
                  <a:cubicBezTo>
                    <a:pt x="90" y="104"/>
                    <a:pt x="96" y="98"/>
                    <a:pt x="96" y="92"/>
                  </a:cubicBezTo>
                  <a:cubicBezTo>
                    <a:pt x="96" y="76"/>
                    <a:pt x="96" y="76"/>
                    <a:pt x="96" y="76"/>
                  </a:cubicBezTo>
                  <a:cubicBezTo>
                    <a:pt x="109" y="75"/>
                    <a:pt x="120" y="65"/>
                    <a:pt x="120" y="52"/>
                  </a:cubicBezTo>
                  <a:moveTo>
                    <a:pt x="96" y="68"/>
                  </a:moveTo>
                  <a:cubicBezTo>
                    <a:pt x="96" y="36"/>
                    <a:pt x="96" y="36"/>
                    <a:pt x="96" y="36"/>
                  </a:cubicBezTo>
                  <a:cubicBezTo>
                    <a:pt x="104" y="36"/>
                    <a:pt x="112" y="43"/>
                    <a:pt x="112" y="52"/>
                  </a:cubicBezTo>
                  <a:cubicBezTo>
                    <a:pt x="112" y="60"/>
                    <a:pt x="104" y="67"/>
                    <a:pt x="96"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02" name="Freeform 61"/>
          <p:cNvSpPr>
            <a:spLocks noEditPoints="1"/>
          </p:cNvSpPr>
          <p:nvPr/>
        </p:nvSpPr>
        <p:spPr bwMode="auto">
          <a:xfrm>
            <a:off x="10820407" y="3555649"/>
            <a:ext cx="683100" cy="822460"/>
          </a:xfrm>
          <a:custGeom>
            <a:avLst/>
            <a:gdLst>
              <a:gd name="T0" fmla="*/ 453549 w 192"/>
              <a:gd name="T1" fmla="*/ 335487 h 232"/>
              <a:gd name="T2" fmla="*/ 236634 w 192"/>
              <a:gd name="T3" fmla="*/ 552566 h 232"/>
              <a:gd name="T4" fmla="*/ 19720 w 192"/>
              <a:gd name="T5" fmla="*/ 335487 h 232"/>
              <a:gd name="T6" fmla="*/ 236634 w 192"/>
              <a:gd name="T7" fmla="*/ 118407 h 232"/>
              <a:gd name="T8" fmla="*/ 236634 w 192"/>
              <a:gd name="T9" fmla="*/ 217080 h 232"/>
              <a:gd name="T10" fmla="*/ 423969 w 192"/>
              <a:gd name="T11" fmla="*/ 108540 h 232"/>
              <a:gd name="T12" fmla="*/ 236634 w 192"/>
              <a:gd name="T13" fmla="*/ 0 h 232"/>
              <a:gd name="T14" fmla="*/ 236634 w 192"/>
              <a:gd name="T15" fmla="*/ 98673 h 232"/>
              <a:gd name="T16" fmla="*/ 0 w 192"/>
              <a:gd name="T17" fmla="*/ 335487 h 232"/>
              <a:gd name="T18" fmla="*/ 236634 w 192"/>
              <a:gd name="T19" fmla="*/ 572301 h 232"/>
              <a:gd name="T20" fmla="*/ 473268 w 192"/>
              <a:gd name="T21" fmla="*/ 335487 h 232"/>
              <a:gd name="T22" fmla="*/ 453549 w 192"/>
              <a:gd name="T23" fmla="*/ 335487 h 232"/>
              <a:gd name="T24" fmla="*/ 256354 w 192"/>
              <a:gd name="T25" fmla="*/ 32069 h 232"/>
              <a:gd name="T26" fmla="*/ 384530 w 192"/>
              <a:gd name="T27" fmla="*/ 108540 h 232"/>
              <a:gd name="T28" fmla="*/ 256354 w 192"/>
              <a:gd name="T29" fmla="*/ 182544 h 232"/>
              <a:gd name="T30" fmla="*/ 256354 w 192"/>
              <a:gd name="T31" fmla="*/ 32069 h 2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2" h="232">
                <a:moveTo>
                  <a:pt x="184" y="136"/>
                </a:moveTo>
                <a:cubicBezTo>
                  <a:pt x="184" y="184"/>
                  <a:pt x="145" y="224"/>
                  <a:pt x="96" y="224"/>
                </a:cubicBezTo>
                <a:cubicBezTo>
                  <a:pt x="48" y="224"/>
                  <a:pt x="8" y="184"/>
                  <a:pt x="8" y="136"/>
                </a:cubicBezTo>
                <a:cubicBezTo>
                  <a:pt x="8" y="87"/>
                  <a:pt x="48" y="48"/>
                  <a:pt x="96" y="48"/>
                </a:cubicBezTo>
                <a:cubicBezTo>
                  <a:pt x="96" y="88"/>
                  <a:pt x="96" y="88"/>
                  <a:pt x="96" y="88"/>
                </a:cubicBezTo>
                <a:cubicBezTo>
                  <a:pt x="172" y="44"/>
                  <a:pt x="172" y="44"/>
                  <a:pt x="172" y="44"/>
                </a:cubicBezTo>
                <a:cubicBezTo>
                  <a:pt x="96" y="0"/>
                  <a:pt x="96" y="0"/>
                  <a:pt x="96" y="0"/>
                </a:cubicBezTo>
                <a:cubicBezTo>
                  <a:pt x="96" y="40"/>
                  <a:pt x="96" y="40"/>
                  <a:pt x="96" y="40"/>
                </a:cubicBezTo>
                <a:cubicBezTo>
                  <a:pt x="43" y="40"/>
                  <a:pt x="0" y="83"/>
                  <a:pt x="0" y="136"/>
                </a:cubicBezTo>
                <a:cubicBezTo>
                  <a:pt x="0" y="189"/>
                  <a:pt x="43" y="232"/>
                  <a:pt x="96" y="232"/>
                </a:cubicBezTo>
                <a:cubicBezTo>
                  <a:pt x="149" y="232"/>
                  <a:pt x="192" y="189"/>
                  <a:pt x="192" y="136"/>
                </a:cubicBezTo>
                <a:lnTo>
                  <a:pt x="184" y="136"/>
                </a:lnTo>
                <a:close/>
                <a:moveTo>
                  <a:pt x="104" y="13"/>
                </a:moveTo>
                <a:cubicBezTo>
                  <a:pt x="156" y="44"/>
                  <a:pt x="156" y="44"/>
                  <a:pt x="156" y="44"/>
                </a:cubicBezTo>
                <a:cubicBezTo>
                  <a:pt x="104" y="74"/>
                  <a:pt x="104" y="74"/>
                  <a:pt x="104" y="74"/>
                </a:cubicBezTo>
                <a:lnTo>
                  <a:pt x="104" y="13"/>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03" name="组合 202"/>
          <p:cNvGrpSpPr/>
          <p:nvPr/>
        </p:nvGrpSpPr>
        <p:grpSpPr>
          <a:xfrm>
            <a:off x="1788603" y="4833565"/>
            <a:ext cx="852116" cy="853616"/>
            <a:chOff x="930275" y="5014913"/>
            <a:chExt cx="901700" cy="903287"/>
          </a:xfrm>
          <a:solidFill>
            <a:srgbClr val="157E9F"/>
          </a:solidFill>
        </p:grpSpPr>
        <p:sp>
          <p:nvSpPr>
            <p:cNvPr id="204" name="Freeform 62"/>
            <p:cNvSpPr>
              <a:spLocks noEditPoints="1"/>
            </p:cNvSpPr>
            <p:nvPr/>
          </p:nvSpPr>
          <p:spPr bwMode="auto">
            <a:xfrm>
              <a:off x="1155700" y="5240338"/>
              <a:ext cx="450850" cy="452438"/>
            </a:xfrm>
            <a:custGeom>
              <a:avLst/>
              <a:gdLst>
                <a:gd name="T0" fmla="*/ 60 w 120"/>
                <a:gd name="T1" fmla="*/ 0 h 120"/>
                <a:gd name="T2" fmla="*/ 0 w 120"/>
                <a:gd name="T3" fmla="*/ 60 h 120"/>
                <a:gd name="T4" fmla="*/ 60 w 120"/>
                <a:gd name="T5" fmla="*/ 120 h 120"/>
                <a:gd name="T6" fmla="*/ 120 w 120"/>
                <a:gd name="T7" fmla="*/ 60 h 120"/>
                <a:gd name="T8" fmla="*/ 60 w 120"/>
                <a:gd name="T9" fmla="*/ 0 h 120"/>
                <a:gd name="T10" fmla="*/ 60 w 120"/>
                <a:gd name="T11" fmla="*/ 112 h 120"/>
                <a:gd name="T12" fmla="*/ 8 w 120"/>
                <a:gd name="T13" fmla="*/ 60 h 120"/>
                <a:gd name="T14" fmla="*/ 60 w 120"/>
                <a:gd name="T15" fmla="*/ 8 h 120"/>
                <a:gd name="T16" fmla="*/ 112 w 120"/>
                <a:gd name="T17" fmla="*/ 60 h 120"/>
                <a:gd name="T18" fmla="*/ 60 w 120"/>
                <a:gd name="T19"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0"/>
                  </a:moveTo>
                  <a:cubicBezTo>
                    <a:pt x="27" y="0"/>
                    <a:pt x="0" y="27"/>
                    <a:pt x="0" y="60"/>
                  </a:cubicBezTo>
                  <a:cubicBezTo>
                    <a:pt x="0" y="93"/>
                    <a:pt x="27" y="120"/>
                    <a:pt x="60" y="120"/>
                  </a:cubicBezTo>
                  <a:cubicBezTo>
                    <a:pt x="94" y="120"/>
                    <a:pt x="120" y="93"/>
                    <a:pt x="120" y="60"/>
                  </a:cubicBezTo>
                  <a:cubicBezTo>
                    <a:pt x="120" y="27"/>
                    <a:pt x="94" y="0"/>
                    <a:pt x="60" y="0"/>
                  </a:cubicBezTo>
                  <a:moveTo>
                    <a:pt x="60" y="112"/>
                  </a:moveTo>
                  <a:cubicBezTo>
                    <a:pt x="32" y="112"/>
                    <a:pt x="8" y="88"/>
                    <a:pt x="8" y="60"/>
                  </a:cubicBezTo>
                  <a:cubicBezTo>
                    <a:pt x="8" y="31"/>
                    <a:pt x="32" y="8"/>
                    <a:pt x="60" y="8"/>
                  </a:cubicBezTo>
                  <a:cubicBezTo>
                    <a:pt x="89" y="8"/>
                    <a:pt x="112" y="31"/>
                    <a:pt x="112" y="60"/>
                  </a:cubicBezTo>
                  <a:cubicBezTo>
                    <a:pt x="112" y="88"/>
                    <a:pt x="89" y="112"/>
                    <a:pt x="60" y="1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05" name="Rectangle 63"/>
            <p:cNvSpPr>
              <a:spLocks noChangeArrowheads="1"/>
            </p:cNvSpPr>
            <p:nvPr/>
          </p:nvSpPr>
          <p:spPr bwMode="auto">
            <a:xfrm>
              <a:off x="1366838" y="5014913"/>
              <a:ext cx="30163"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206" name="Rectangle 64"/>
            <p:cNvSpPr>
              <a:spLocks noChangeArrowheads="1"/>
            </p:cNvSpPr>
            <p:nvPr/>
          </p:nvSpPr>
          <p:spPr bwMode="auto">
            <a:xfrm>
              <a:off x="1366838" y="5737225"/>
              <a:ext cx="30163"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207" name="Rectangle 65"/>
            <p:cNvSpPr>
              <a:spLocks noChangeArrowheads="1"/>
            </p:cNvSpPr>
            <p:nvPr/>
          </p:nvSpPr>
          <p:spPr bwMode="auto">
            <a:xfrm>
              <a:off x="930275" y="5451475"/>
              <a:ext cx="1809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208" name="Rectangle 66"/>
            <p:cNvSpPr>
              <a:spLocks noChangeArrowheads="1"/>
            </p:cNvSpPr>
            <p:nvPr/>
          </p:nvSpPr>
          <p:spPr bwMode="auto">
            <a:xfrm>
              <a:off x="1651000" y="5451475"/>
              <a:ext cx="1809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209" name="Freeform 67"/>
            <p:cNvSpPr/>
            <p:nvPr/>
          </p:nvSpPr>
          <p:spPr bwMode="auto">
            <a:xfrm>
              <a:off x="1565275" y="5135563"/>
              <a:ext cx="146050" cy="146050"/>
            </a:xfrm>
            <a:custGeom>
              <a:avLst/>
              <a:gdLst>
                <a:gd name="T0" fmla="*/ 92 w 92"/>
                <a:gd name="T1" fmla="*/ 12 h 92"/>
                <a:gd name="T2" fmla="*/ 78 w 92"/>
                <a:gd name="T3" fmla="*/ 0 h 92"/>
                <a:gd name="T4" fmla="*/ 0 w 92"/>
                <a:gd name="T5" fmla="*/ 78 h 92"/>
                <a:gd name="T6" fmla="*/ 14 w 92"/>
                <a:gd name="T7" fmla="*/ 92 h 92"/>
                <a:gd name="T8" fmla="*/ 92 w 92"/>
                <a:gd name="T9" fmla="*/ 12 h 92"/>
              </a:gdLst>
              <a:ahLst/>
              <a:cxnLst>
                <a:cxn ang="0">
                  <a:pos x="T0" y="T1"/>
                </a:cxn>
                <a:cxn ang="0">
                  <a:pos x="T2" y="T3"/>
                </a:cxn>
                <a:cxn ang="0">
                  <a:pos x="T4" y="T5"/>
                </a:cxn>
                <a:cxn ang="0">
                  <a:pos x="T6" y="T7"/>
                </a:cxn>
                <a:cxn ang="0">
                  <a:pos x="T8" y="T9"/>
                </a:cxn>
              </a:cxnLst>
              <a:rect l="0" t="0" r="r" b="b"/>
              <a:pathLst>
                <a:path w="92" h="92">
                  <a:moveTo>
                    <a:pt x="92" y="12"/>
                  </a:moveTo>
                  <a:lnTo>
                    <a:pt x="78" y="0"/>
                  </a:lnTo>
                  <a:lnTo>
                    <a:pt x="0" y="78"/>
                  </a:lnTo>
                  <a:lnTo>
                    <a:pt x="14" y="92"/>
                  </a:lnTo>
                  <a:lnTo>
                    <a:pt x="9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10" name="Freeform 68"/>
            <p:cNvSpPr/>
            <p:nvPr/>
          </p:nvSpPr>
          <p:spPr bwMode="auto">
            <a:xfrm>
              <a:off x="1054100" y="5646738"/>
              <a:ext cx="147638" cy="147638"/>
            </a:xfrm>
            <a:custGeom>
              <a:avLst/>
              <a:gdLst>
                <a:gd name="T0" fmla="*/ 0 w 93"/>
                <a:gd name="T1" fmla="*/ 78 h 93"/>
                <a:gd name="T2" fmla="*/ 12 w 93"/>
                <a:gd name="T3" fmla="*/ 93 h 93"/>
                <a:gd name="T4" fmla="*/ 93 w 93"/>
                <a:gd name="T5" fmla="*/ 14 h 93"/>
                <a:gd name="T6" fmla="*/ 79 w 93"/>
                <a:gd name="T7" fmla="*/ 0 h 93"/>
                <a:gd name="T8" fmla="*/ 0 w 93"/>
                <a:gd name="T9" fmla="*/ 78 h 93"/>
              </a:gdLst>
              <a:ahLst/>
              <a:cxnLst>
                <a:cxn ang="0">
                  <a:pos x="T0" y="T1"/>
                </a:cxn>
                <a:cxn ang="0">
                  <a:pos x="T2" y="T3"/>
                </a:cxn>
                <a:cxn ang="0">
                  <a:pos x="T4" y="T5"/>
                </a:cxn>
                <a:cxn ang="0">
                  <a:pos x="T6" y="T7"/>
                </a:cxn>
                <a:cxn ang="0">
                  <a:pos x="T8" y="T9"/>
                </a:cxn>
              </a:cxnLst>
              <a:rect l="0" t="0" r="r" b="b"/>
              <a:pathLst>
                <a:path w="93" h="93">
                  <a:moveTo>
                    <a:pt x="0" y="78"/>
                  </a:moveTo>
                  <a:lnTo>
                    <a:pt x="12" y="93"/>
                  </a:lnTo>
                  <a:lnTo>
                    <a:pt x="93" y="14"/>
                  </a:lnTo>
                  <a:lnTo>
                    <a:pt x="79" y="0"/>
                  </a:lnTo>
                  <a:lnTo>
                    <a:pt x="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11" name="Freeform 69"/>
            <p:cNvSpPr/>
            <p:nvPr/>
          </p:nvSpPr>
          <p:spPr bwMode="auto">
            <a:xfrm>
              <a:off x="1054100" y="5135563"/>
              <a:ext cx="147638" cy="146050"/>
            </a:xfrm>
            <a:custGeom>
              <a:avLst/>
              <a:gdLst>
                <a:gd name="T0" fmla="*/ 93 w 93"/>
                <a:gd name="T1" fmla="*/ 78 h 92"/>
                <a:gd name="T2" fmla="*/ 12 w 93"/>
                <a:gd name="T3" fmla="*/ 0 h 92"/>
                <a:gd name="T4" fmla="*/ 0 w 93"/>
                <a:gd name="T5" fmla="*/ 12 h 92"/>
                <a:gd name="T6" fmla="*/ 79 w 93"/>
                <a:gd name="T7" fmla="*/ 92 h 92"/>
                <a:gd name="T8" fmla="*/ 93 w 93"/>
                <a:gd name="T9" fmla="*/ 78 h 92"/>
              </a:gdLst>
              <a:ahLst/>
              <a:cxnLst>
                <a:cxn ang="0">
                  <a:pos x="T0" y="T1"/>
                </a:cxn>
                <a:cxn ang="0">
                  <a:pos x="T2" y="T3"/>
                </a:cxn>
                <a:cxn ang="0">
                  <a:pos x="T4" y="T5"/>
                </a:cxn>
                <a:cxn ang="0">
                  <a:pos x="T6" y="T7"/>
                </a:cxn>
                <a:cxn ang="0">
                  <a:pos x="T8" y="T9"/>
                </a:cxn>
              </a:cxnLst>
              <a:rect l="0" t="0" r="r" b="b"/>
              <a:pathLst>
                <a:path w="93" h="92">
                  <a:moveTo>
                    <a:pt x="93" y="78"/>
                  </a:moveTo>
                  <a:lnTo>
                    <a:pt x="12" y="0"/>
                  </a:lnTo>
                  <a:lnTo>
                    <a:pt x="0" y="12"/>
                  </a:lnTo>
                  <a:lnTo>
                    <a:pt x="79" y="92"/>
                  </a:lnTo>
                  <a:lnTo>
                    <a:pt x="93"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12" name="Freeform 70"/>
            <p:cNvSpPr/>
            <p:nvPr/>
          </p:nvSpPr>
          <p:spPr bwMode="auto">
            <a:xfrm>
              <a:off x="1565275" y="5646738"/>
              <a:ext cx="146050" cy="147638"/>
            </a:xfrm>
            <a:custGeom>
              <a:avLst/>
              <a:gdLst>
                <a:gd name="T0" fmla="*/ 0 w 92"/>
                <a:gd name="T1" fmla="*/ 14 h 93"/>
                <a:gd name="T2" fmla="*/ 78 w 92"/>
                <a:gd name="T3" fmla="*/ 93 h 93"/>
                <a:gd name="T4" fmla="*/ 92 w 92"/>
                <a:gd name="T5" fmla="*/ 78 h 93"/>
                <a:gd name="T6" fmla="*/ 14 w 92"/>
                <a:gd name="T7" fmla="*/ 0 h 93"/>
                <a:gd name="T8" fmla="*/ 0 w 92"/>
                <a:gd name="T9" fmla="*/ 14 h 93"/>
              </a:gdLst>
              <a:ahLst/>
              <a:cxnLst>
                <a:cxn ang="0">
                  <a:pos x="T0" y="T1"/>
                </a:cxn>
                <a:cxn ang="0">
                  <a:pos x="T2" y="T3"/>
                </a:cxn>
                <a:cxn ang="0">
                  <a:pos x="T4" y="T5"/>
                </a:cxn>
                <a:cxn ang="0">
                  <a:pos x="T6" y="T7"/>
                </a:cxn>
                <a:cxn ang="0">
                  <a:pos x="T8" y="T9"/>
                </a:cxn>
              </a:cxnLst>
              <a:rect l="0" t="0" r="r" b="b"/>
              <a:pathLst>
                <a:path w="92" h="93">
                  <a:moveTo>
                    <a:pt x="0" y="14"/>
                  </a:moveTo>
                  <a:lnTo>
                    <a:pt x="78" y="93"/>
                  </a:lnTo>
                  <a:lnTo>
                    <a:pt x="92" y="78"/>
                  </a:lnTo>
                  <a:lnTo>
                    <a:pt x="14" y="0"/>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13" name="Freeform 71"/>
          <p:cNvSpPr>
            <a:spLocks noEditPoints="1"/>
          </p:cNvSpPr>
          <p:nvPr/>
        </p:nvSpPr>
        <p:spPr bwMode="auto">
          <a:xfrm>
            <a:off x="3208080" y="4940124"/>
            <a:ext cx="708230" cy="708230"/>
          </a:xfrm>
          <a:custGeom>
            <a:avLst/>
            <a:gdLst>
              <a:gd name="T0" fmla="*/ 133130 w 200"/>
              <a:gd name="T1" fmla="*/ 42033 h 199"/>
              <a:gd name="T2" fmla="*/ 108477 w 200"/>
              <a:gd name="T3" fmla="*/ 145879 h 199"/>
              <a:gd name="T4" fmla="*/ 342687 w 200"/>
              <a:gd name="T5" fmla="*/ 380768 h 199"/>
              <a:gd name="T6" fmla="*/ 451164 w 200"/>
              <a:gd name="T7" fmla="*/ 353571 h 199"/>
              <a:gd name="T8" fmla="*/ 249003 w 200"/>
              <a:gd name="T9" fmla="*/ 472252 h 199"/>
              <a:gd name="T10" fmla="*/ 19723 w 200"/>
              <a:gd name="T11" fmla="*/ 242307 h 199"/>
              <a:gd name="T12" fmla="*/ 133130 w 200"/>
              <a:gd name="T13" fmla="*/ 42033 h 199"/>
              <a:gd name="T14" fmla="*/ 187369 w 200"/>
              <a:gd name="T15" fmla="*/ 0 h 199"/>
              <a:gd name="T16" fmla="*/ 0 w 200"/>
              <a:gd name="T17" fmla="*/ 242307 h 199"/>
              <a:gd name="T18" fmla="*/ 249003 w 200"/>
              <a:gd name="T19" fmla="*/ 492032 h 199"/>
              <a:gd name="T20" fmla="*/ 493075 w 200"/>
              <a:gd name="T21" fmla="*/ 299175 h 199"/>
              <a:gd name="T22" fmla="*/ 342687 w 200"/>
              <a:gd name="T23" fmla="*/ 360988 h 199"/>
              <a:gd name="T24" fmla="*/ 128200 w 200"/>
              <a:gd name="T25" fmla="*/ 145879 h 199"/>
              <a:gd name="T26" fmla="*/ 187369 w 200"/>
              <a:gd name="T27" fmla="*/ 0 h 1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0" h="199">
                <a:moveTo>
                  <a:pt x="54" y="17"/>
                </a:moveTo>
                <a:cubicBezTo>
                  <a:pt x="47" y="30"/>
                  <a:pt x="44" y="44"/>
                  <a:pt x="44" y="59"/>
                </a:cubicBezTo>
                <a:cubicBezTo>
                  <a:pt x="44" y="111"/>
                  <a:pt x="87" y="154"/>
                  <a:pt x="139" y="154"/>
                </a:cubicBezTo>
                <a:cubicBezTo>
                  <a:pt x="154" y="154"/>
                  <a:pt x="169" y="150"/>
                  <a:pt x="183" y="143"/>
                </a:cubicBezTo>
                <a:cubicBezTo>
                  <a:pt x="166" y="172"/>
                  <a:pt x="136" y="191"/>
                  <a:pt x="101" y="191"/>
                </a:cubicBezTo>
                <a:cubicBezTo>
                  <a:pt x="50" y="191"/>
                  <a:pt x="8" y="149"/>
                  <a:pt x="8" y="98"/>
                </a:cubicBezTo>
                <a:cubicBezTo>
                  <a:pt x="8" y="64"/>
                  <a:pt x="26" y="34"/>
                  <a:pt x="54" y="17"/>
                </a:cubicBezTo>
                <a:moveTo>
                  <a:pt x="76" y="0"/>
                </a:moveTo>
                <a:cubicBezTo>
                  <a:pt x="32" y="11"/>
                  <a:pt x="0" y="50"/>
                  <a:pt x="0" y="98"/>
                </a:cubicBezTo>
                <a:cubicBezTo>
                  <a:pt x="0" y="154"/>
                  <a:pt x="45" y="199"/>
                  <a:pt x="101" y="199"/>
                </a:cubicBezTo>
                <a:cubicBezTo>
                  <a:pt x="149" y="199"/>
                  <a:pt x="189" y="166"/>
                  <a:pt x="200" y="121"/>
                </a:cubicBezTo>
                <a:cubicBezTo>
                  <a:pt x="184" y="136"/>
                  <a:pt x="163" y="146"/>
                  <a:pt x="139" y="146"/>
                </a:cubicBezTo>
                <a:cubicBezTo>
                  <a:pt x="91" y="146"/>
                  <a:pt x="52" y="107"/>
                  <a:pt x="52" y="59"/>
                </a:cubicBezTo>
                <a:cubicBezTo>
                  <a:pt x="52" y="36"/>
                  <a:pt x="61" y="15"/>
                  <a:pt x="76" y="0"/>
                </a:cubicBezTo>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14" name="组合 213"/>
          <p:cNvGrpSpPr/>
          <p:nvPr/>
        </p:nvGrpSpPr>
        <p:grpSpPr>
          <a:xfrm>
            <a:off x="4434964" y="4919076"/>
            <a:ext cx="681092" cy="682593"/>
            <a:chOff x="3730625" y="5105400"/>
            <a:chExt cx="720725" cy="722313"/>
          </a:xfrm>
          <a:solidFill>
            <a:srgbClr val="157E9F"/>
          </a:solidFill>
        </p:grpSpPr>
        <p:sp>
          <p:nvSpPr>
            <p:cNvPr id="215" name="Freeform 72"/>
            <p:cNvSpPr>
              <a:spLocks noEditPoints="1"/>
            </p:cNvSpPr>
            <p:nvPr/>
          </p:nvSpPr>
          <p:spPr bwMode="auto">
            <a:xfrm>
              <a:off x="3730625" y="5105400"/>
              <a:ext cx="720725" cy="722313"/>
            </a:xfrm>
            <a:custGeom>
              <a:avLst/>
              <a:gdLst>
                <a:gd name="T0" fmla="*/ 0 w 454"/>
                <a:gd name="T1" fmla="*/ 455 h 455"/>
                <a:gd name="T2" fmla="*/ 454 w 454"/>
                <a:gd name="T3" fmla="*/ 455 h 455"/>
                <a:gd name="T4" fmla="*/ 454 w 454"/>
                <a:gd name="T5" fmla="*/ 0 h 455"/>
                <a:gd name="T6" fmla="*/ 0 w 454"/>
                <a:gd name="T7" fmla="*/ 0 h 455"/>
                <a:gd name="T8" fmla="*/ 0 w 454"/>
                <a:gd name="T9" fmla="*/ 455 h 455"/>
                <a:gd name="T10" fmla="*/ 435 w 454"/>
                <a:gd name="T11" fmla="*/ 104 h 455"/>
                <a:gd name="T12" fmla="*/ 19 w 454"/>
                <a:gd name="T13" fmla="*/ 104 h 455"/>
                <a:gd name="T14" fmla="*/ 19 w 454"/>
                <a:gd name="T15" fmla="*/ 19 h 455"/>
                <a:gd name="T16" fmla="*/ 435 w 454"/>
                <a:gd name="T17" fmla="*/ 19 h 455"/>
                <a:gd name="T18" fmla="*/ 435 w 454"/>
                <a:gd name="T19" fmla="*/ 104 h 455"/>
                <a:gd name="T20" fmla="*/ 19 w 454"/>
                <a:gd name="T21" fmla="*/ 123 h 455"/>
                <a:gd name="T22" fmla="*/ 435 w 454"/>
                <a:gd name="T23" fmla="*/ 123 h 455"/>
                <a:gd name="T24" fmla="*/ 435 w 454"/>
                <a:gd name="T25" fmla="*/ 436 h 455"/>
                <a:gd name="T26" fmla="*/ 19 w 454"/>
                <a:gd name="T27" fmla="*/ 436 h 455"/>
                <a:gd name="T28" fmla="*/ 19 w 454"/>
                <a:gd name="T29" fmla="*/ 123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55">
                  <a:moveTo>
                    <a:pt x="0" y="455"/>
                  </a:moveTo>
                  <a:lnTo>
                    <a:pt x="454" y="455"/>
                  </a:lnTo>
                  <a:lnTo>
                    <a:pt x="454" y="0"/>
                  </a:lnTo>
                  <a:lnTo>
                    <a:pt x="0" y="0"/>
                  </a:lnTo>
                  <a:lnTo>
                    <a:pt x="0" y="455"/>
                  </a:lnTo>
                  <a:close/>
                  <a:moveTo>
                    <a:pt x="435" y="104"/>
                  </a:moveTo>
                  <a:lnTo>
                    <a:pt x="19" y="104"/>
                  </a:lnTo>
                  <a:lnTo>
                    <a:pt x="19" y="19"/>
                  </a:lnTo>
                  <a:lnTo>
                    <a:pt x="435" y="19"/>
                  </a:lnTo>
                  <a:lnTo>
                    <a:pt x="435" y="104"/>
                  </a:lnTo>
                  <a:close/>
                  <a:moveTo>
                    <a:pt x="19" y="123"/>
                  </a:moveTo>
                  <a:lnTo>
                    <a:pt x="435" y="123"/>
                  </a:lnTo>
                  <a:lnTo>
                    <a:pt x="435" y="436"/>
                  </a:lnTo>
                  <a:lnTo>
                    <a:pt x="19" y="436"/>
                  </a:lnTo>
                  <a:lnTo>
                    <a:pt x="19"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16" name="Rectangle 73"/>
            <p:cNvSpPr>
              <a:spLocks noChangeArrowheads="1"/>
            </p:cNvSpPr>
            <p:nvPr/>
          </p:nvSpPr>
          <p:spPr bwMode="auto">
            <a:xfrm>
              <a:off x="3956050" y="5181600"/>
              <a:ext cx="460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217" name="Rectangle 74"/>
            <p:cNvSpPr>
              <a:spLocks noChangeArrowheads="1"/>
            </p:cNvSpPr>
            <p:nvPr/>
          </p:nvSpPr>
          <p:spPr bwMode="auto">
            <a:xfrm>
              <a:off x="4181475" y="5181600"/>
              <a:ext cx="460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218" name="Freeform 75"/>
            <p:cNvSpPr/>
            <p:nvPr/>
          </p:nvSpPr>
          <p:spPr bwMode="auto">
            <a:xfrm>
              <a:off x="3925888" y="5402263"/>
              <a:ext cx="90488" cy="236538"/>
            </a:xfrm>
            <a:custGeom>
              <a:avLst/>
              <a:gdLst>
                <a:gd name="T0" fmla="*/ 17 w 24"/>
                <a:gd name="T1" fmla="*/ 1 h 63"/>
                <a:gd name="T2" fmla="*/ 1 w 24"/>
                <a:gd name="T3" fmla="*/ 11 h 63"/>
                <a:gd name="T4" fmla="*/ 0 w 24"/>
                <a:gd name="T5" fmla="*/ 11 h 63"/>
                <a:gd name="T6" fmla="*/ 0 w 24"/>
                <a:gd name="T7" fmla="*/ 18 h 63"/>
                <a:gd name="T8" fmla="*/ 16 w 24"/>
                <a:gd name="T9" fmla="*/ 18 h 63"/>
                <a:gd name="T10" fmla="*/ 16 w 24"/>
                <a:gd name="T11" fmla="*/ 63 h 63"/>
                <a:gd name="T12" fmla="*/ 24 w 24"/>
                <a:gd name="T13" fmla="*/ 63 h 63"/>
                <a:gd name="T14" fmla="*/ 24 w 24"/>
                <a:gd name="T15" fmla="*/ 0 h 63"/>
                <a:gd name="T16" fmla="*/ 17 w 24"/>
                <a:gd name="T17" fmla="*/ 0 h 63"/>
                <a:gd name="T18" fmla="*/ 17 w 24"/>
                <a:gd name="T19"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63">
                  <a:moveTo>
                    <a:pt x="17" y="1"/>
                  </a:moveTo>
                  <a:cubicBezTo>
                    <a:pt x="15" y="11"/>
                    <a:pt x="11" y="11"/>
                    <a:pt x="1" y="11"/>
                  </a:cubicBezTo>
                  <a:cubicBezTo>
                    <a:pt x="0" y="11"/>
                    <a:pt x="0" y="11"/>
                    <a:pt x="0" y="11"/>
                  </a:cubicBezTo>
                  <a:cubicBezTo>
                    <a:pt x="0" y="18"/>
                    <a:pt x="0" y="18"/>
                    <a:pt x="0" y="18"/>
                  </a:cubicBezTo>
                  <a:cubicBezTo>
                    <a:pt x="16" y="18"/>
                    <a:pt x="16" y="18"/>
                    <a:pt x="16" y="18"/>
                  </a:cubicBezTo>
                  <a:cubicBezTo>
                    <a:pt x="16" y="63"/>
                    <a:pt x="16" y="63"/>
                    <a:pt x="16" y="63"/>
                  </a:cubicBezTo>
                  <a:cubicBezTo>
                    <a:pt x="24" y="63"/>
                    <a:pt x="24" y="63"/>
                    <a:pt x="24" y="63"/>
                  </a:cubicBezTo>
                  <a:cubicBezTo>
                    <a:pt x="24" y="0"/>
                    <a:pt x="24" y="0"/>
                    <a:pt x="24" y="0"/>
                  </a:cubicBezTo>
                  <a:cubicBezTo>
                    <a:pt x="17" y="0"/>
                    <a:pt x="17" y="0"/>
                    <a:pt x="17" y="0"/>
                  </a:cubicBezTo>
                  <a:lnTo>
                    <a:pt x="1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19" name="Freeform 76"/>
            <p:cNvSpPr/>
            <p:nvPr/>
          </p:nvSpPr>
          <p:spPr bwMode="auto">
            <a:xfrm>
              <a:off x="4084638" y="5407025"/>
              <a:ext cx="165100" cy="236538"/>
            </a:xfrm>
            <a:custGeom>
              <a:avLst/>
              <a:gdLst>
                <a:gd name="T0" fmla="*/ 22 w 44"/>
                <a:gd name="T1" fmla="*/ 19 h 63"/>
                <a:gd name="T2" fmla="*/ 12 w 44"/>
                <a:gd name="T3" fmla="*/ 22 h 63"/>
                <a:gd name="T4" fmla="*/ 14 w 44"/>
                <a:gd name="T5" fmla="*/ 8 h 63"/>
                <a:gd name="T6" fmla="*/ 41 w 44"/>
                <a:gd name="T7" fmla="*/ 8 h 63"/>
                <a:gd name="T8" fmla="*/ 41 w 44"/>
                <a:gd name="T9" fmla="*/ 0 h 63"/>
                <a:gd name="T10" fmla="*/ 8 w 44"/>
                <a:gd name="T11" fmla="*/ 0 h 63"/>
                <a:gd name="T12" fmla="*/ 2 w 44"/>
                <a:gd name="T13" fmla="*/ 34 h 63"/>
                <a:gd name="T14" fmla="*/ 9 w 44"/>
                <a:gd name="T15" fmla="*/ 34 h 63"/>
                <a:gd name="T16" fmla="*/ 9 w 44"/>
                <a:gd name="T17" fmla="*/ 33 h 63"/>
                <a:gd name="T18" fmla="*/ 21 w 44"/>
                <a:gd name="T19" fmla="*/ 26 h 63"/>
                <a:gd name="T20" fmla="*/ 35 w 44"/>
                <a:gd name="T21" fmla="*/ 40 h 63"/>
                <a:gd name="T22" fmla="*/ 22 w 44"/>
                <a:gd name="T23" fmla="*/ 55 h 63"/>
                <a:gd name="T24" fmla="*/ 9 w 44"/>
                <a:gd name="T25" fmla="*/ 43 h 63"/>
                <a:gd name="T26" fmla="*/ 9 w 44"/>
                <a:gd name="T27" fmla="*/ 41 h 63"/>
                <a:gd name="T28" fmla="*/ 0 w 44"/>
                <a:gd name="T29" fmla="*/ 41 h 63"/>
                <a:gd name="T30" fmla="*/ 0 w 44"/>
                <a:gd name="T31" fmla="*/ 43 h 63"/>
                <a:gd name="T32" fmla="*/ 21 w 44"/>
                <a:gd name="T33" fmla="*/ 63 h 63"/>
                <a:gd name="T34" fmla="*/ 44 w 44"/>
                <a:gd name="T35" fmla="*/ 41 h 63"/>
                <a:gd name="T36" fmla="*/ 22 w 44"/>
                <a:gd name="T37" fmla="*/ 1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63">
                  <a:moveTo>
                    <a:pt x="22" y="19"/>
                  </a:moveTo>
                  <a:cubicBezTo>
                    <a:pt x="18" y="19"/>
                    <a:pt x="15" y="20"/>
                    <a:pt x="12" y="22"/>
                  </a:cubicBezTo>
                  <a:cubicBezTo>
                    <a:pt x="14" y="8"/>
                    <a:pt x="14" y="8"/>
                    <a:pt x="14" y="8"/>
                  </a:cubicBezTo>
                  <a:cubicBezTo>
                    <a:pt x="41" y="8"/>
                    <a:pt x="41" y="8"/>
                    <a:pt x="41" y="8"/>
                  </a:cubicBezTo>
                  <a:cubicBezTo>
                    <a:pt x="41" y="0"/>
                    <a:pt x="41" y="0"/>
                    <a:pt x="41" y="0"/>
                  </a:cubicBezTo>
                  <a:cubicBezTo>
                    <a:pt x="8" y="0"/>
                    <a:pt x="8" y="0"/>
                    <a:pt x="8" y="0"/>
                  </a:cubicBezTo>
                  <a:cubicBezTo>
                    <a:pt x="2" y="34"/>
                    <a:pt x="2" y="34"/>
                    <a:pt x="2" y="34"/>
                  </a:cubicBezTo>
                  <a:cubicBezTo>
                    <a:pt x="9" y="34"/>
                    <a:pt x="9" y="34"/>
                    <a:pt x="9" y="34"/>
                  </a:cubicBezTo>
                  <a:cubicBezTo>
                    <a:pt x="9" y="33"/>
                    <a:pt x="9" y="33"/>
                    <a:pt x="9" y="33"/>
                  </a:cubicBezTo>
                  <a:cubicBezTo>
                    <a:pt x="12" y="29"/>
                    <a:pt x="17" y="26"/>
                    <a:pt x="21" y="26"/>
                  </a:cubicBezTo>
                  <a:cubicBezTo>
                    <a:pt x="29" y="26"/>
                    <a:pt x="35" y="32"/>
                    <a:pt x="35" y="40"/>
                  </a:cubicBezTo>
                  <a:cubicBezTo>
                    <a:pt x="35" y="48"/>
                    <a:pt x="31" y="55"/>
                    <a:pt x="22" y="55"/>
                  </a:cubicBezTo>
                  <a:cubicBezTo>
                    <a:pt x="14" y="55"/>
                    <a:pt x="9" y="50"/>
                    <a:pt x="9" y="43"/>
                  </a:cubicBezTo>
                  <a:cubicBezTo>
                    <a:pt x="9" y="41"/>
                    <a:pt x="9" y="41"/>
                    <a:pt x="9" y="41"/>
                  </a:cubicBezTo>
                  <a:cubicBezTo>
                    <a:pt x="0" y="41"/>
                    <a:pt x="0" y="41"/>
                    <a:pt x="0" y="41"/>
                  </a:cubicBezTo>
                  <a:cubicBezTo>
                    <a:pt x="0" y="43"/>
                    <a:pt x="0" y="43"/>
                    <a:pt x="0" y="43"/>
                  </a:cubicBezTo>
                  <a:cubicBezTo>
                    <a:pt x="1" y="55"/>
                    <a:pt x="9" y="63"/>
                    <a:pt x="21" y="63"/>
                  </a:cubicBezTo>
                  <a:cubicBezTo>
                    <a:pt x="34" y="63"/>
                    <a:pt x="44" y="53"/>
                    <a:pt x="44" y="41"/>
                  </a:cubicBezTo>
                  <a:cubicBezTo>
                    <a:pt x="44" y="28"/>
                    <a:pt x="35" y="19"/>
                    <a:pt x="22" y="1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20" name="Freeform 77"/>
          <p:cNvSpPr>
            <a:spLocks noEditPoints="1"/>
          </p:cNvSpPr>
          <p:nvPr/>
        </p:nvSpPr>
        <p:spPr bwMode="auto">
          <a:xfrm>
            <a:off x="5691454" y="4876155"/>
            <a:ext cx="708230" cy="710514"/>
          </a:xfrm>
          <a:custGeom>
            <a:avLst/>
            <a:gdLst>
              <a:gd name="T0" fmla="*/ 276122 w 200"/>
              <a:gd name="T1" fmla="*/ 51773 h 200"/>
              <a:gd name="T2" fmla="*/ 290914 w 200"/>
              <a:gd name="T3" fmla="*/ 71496 h 200"/>
              <a:gd name="T4" fmla="*/ 352549 w 200"/>
              <a:gd name="T5" fmla="*/ 98615 h 200"/>
              <a:gd name="T6" fmla="*/ 387064 w 200"/>
              <a:gd name="T7" fmla="*/ 64100 h 200"/>
              <a:gd name="T8" fmla="*/ 404322 w 200"/>
              <a:gd name="T9" fmla="*/ 130665 h 200"/>
              <a:gd name="T10" fmla="*/ 401856 w 200"/>
              <a:gd name="T11" fmla="*/ 152853 h 200"/>
              <a:gd name="T12" fmla="*/ 424045 w 200"/>
              <a:gd name="T13" fmla="*/ 216953 h 200"/>
              <a:gd name="T14" fmla="*/ 473352 w 200"/>
              <a:gd name="T15" fmla="*/ 216953 h 200"/>
              <a:gd name="T16" fmla="*/ 436371 w 200"/>
              <a:gd name="T17" fmla="*/ 276122 h 200"/>
              <a:gd name="T18" fmla="*/ 419114 w 200"/>
              <a:gd name="T19" fmla="*/ 288449 h 200"/>
              <a:gd name="T20" fmla="*/ 391995 w 200"/>
              <a:gd name="T21" fmla="*/ 347618 h 200"/>
              <a:gd name="T22" fmla="*/ 428975 w 200"/>
              <a:gd name="T23" fmla="*/ 384599 h 200"/>
              <a:gd name="T24" fmla="*/ 359945 w 200"/>
              <a:gd name="T25" fmla="*/ 399391 h 200"/>
              <a:gd name="T26" fmla="*/ 335291 w 200"/>
              <a:gd name="T27" fmla="*/ 396925 h 200"/>
              <a:gd name="T28" fmla="*/ 276122 w 200"/>
              <a:gd name="T29" fmla="*/ 416648 h 200"/>
              <a:gd name="T30" fmla="*/ 276122 w 200"/>
              <a:gd name="T31" fmla="*/ 473352 h 200"/>
              <a:gd name="T32" fmla="*/ 216953 w 200"/>
              <a:gd name="T33" fmla="*/ 433906 h 200"/>
              <a:gd name="T34" fmla="*/ 202161 w 200"/>
              <a:gd name="T35" fmla="*/ 414183 h 200"/>
              <a:gd name="T36" fmla="*/ 145457 w 200"/>
              <a:gd name="T37" fmla="*/ 389529 h 200"/>
              <a:gd name="T38" fmla="*/ 108477 w 200"/>
              <a:gd name="T39" fmla="*/ 426510 h 200"/>
              <a:gd name="T40" fmla="*/ 93684 w 200"/>
              <a:gd name="T41" fmla="*/ 357479 h 200"/>
              <a:gd name="T42" fmla="*/ 96150 w 200"/>
              <a:gd name="T43" fmla="*/ 332826 h 200"/>
              <a:gd name="T44" fmla="*/ 71496 w 200"/>
              <a:gd name="T45" fmla="*/ 276122 h 200"/>
              <a:gd name="T46" fmla="*/ 19723 w 200"/>
              <a:gd name="T47" fmla="*/ 276122 h 200"/>
              <a:gd name="T48" fmla="*/ 56704 w 200"/>
              <a:gd name="T49" fmla="*/ 216953 h 200"/>
              <a:gd name="T50" fmla="*/ 73961 w 200"/>
              <a:gd name="T51" fmla="*/ 199695 h 200"/>
              <a:gd name="T52" fmla="*/ 101080 w 200"/>
              <a:gd name="T53" fmla="*/ 140526 h 200"/>
              <a:gd name="T54" fmla="*/ 66565 w 200"/>
              <a:gd name="T55" fmla="*/ 106011 h 200"/>
              <a:gd name="T56" fmla="*/ 130665 w 200"/>
              <a:gd name="T57" fmla="*/ 88754 h 200"/>
              <a:gd name="T58" fmla="*/ 155319 w 200"/>
              <a:gd name="T59" fmla="*/ 91219 h 200"/>
              <a:gd name="T60" fmla="*/ 216953 w 200"/>
              <a:gd name="T61" fmla="*/ 66565 h 200"/>
              <a:gd name="T62" fmla="*/ 216953 w 200"/>
              <a:gd name="T63" fmla="*/ 19723 h 200"/>
              <a:gd name="T64" fmla="*/ 246538 w 200"/>
              <a:gd name="T65" fmla="*/ 335291 h 200"/>
              <a:gd name="T66" fmla="*/ 246538 w 200"/>
              <a:gd name="T67" fmla="*/ 157784 h 200"/>
              <a:gd name="T68" fmla="*/ 246538 w 200"/>
              <a:gd name="T69" fmla="*/ 335291 h 200"/>
              <a:gd name="T70" fmla="*/ 197230 w 200"/>
              <a:gd name="T71" fmla="*/ 0 h 200"/>
              <a:gd name="T72" fmla="*/ 145457 w 200"/>
              <a:gd name="T73" fmla="*/ 73961 h 200"/>
              <a:gd name="T74" fmla="*/ 39446 w 200"/>
              <a:gd name="T75" fmla="*/ 106011 h 200"/>
              <a:gd name="T76" fmla="*/ 56704 w 200"/>
              <a:gd name="T77" fmla="*/ 197230 h 200"/>
              <a:gd name="T78" fmla="*/ 0 w 200"/>
              <a:gd name="T79" fmla="*/ 295845 h 200"/>
              <a:gd name="T80" fmla="*/ 78892 w 200"/>
              <a:gd name="T81" fmla="*/ 345153 h 200"/>
              <a:gd name="T82" fmla="*/ 108477 w 200"/>
              <a:gd name="T83" fmla="*/ 453629 h 200"/>
              <a:gd name="T84" fmla="*/ 197230 w 200"/>
              <a:gd name="T85" fmla="*/ 433906 h 200"/>
              <a:gd name="T86" fmla="*/ 295845 w 200"/>
              <a:gd name="T87" fmla="*/ 493075 h 200"/>
              <a:gd name="T88" fmla="*/ 345153 w 200"/>
              <a:gd name="T89" fmla="*/ 414183 h 200"/>
              <a:gd name="T90" fmla="*/ 456094 w 200"/>
              <a:gd name="T91" fmla="*/ 384599 h 200"/>
              <a:gd name="T92" fmla="*/ 436371 w 200"/>
              <a:gd name="T93" fmla="*/ 295845 h 200"/>
              <a:gd name="T94" fmla="*/ 493075 w 200"/>
              <a:gd name="T95" fmla="*/ 197230 h 200"/>
              <a:gd name="T96" fmla="*/ 419114 w 200"/>
              <a:gd name="T97" fmla="*/ 142992 h 200"/>
              <a:gd name="T98" fmla="*/ 387064 w 200"/>
              <a:gd name="T99" fmla="*/ 36981 h 200"/>
              <a:gd name="T100" fmla="*/ 295845 w 200"/>
              <a:gd name="T101" fmla="*/ 51773 h 200"/>
              <a:gd name="T102" fmla="*/ 246538 w 200"/>
              <a:gd name="T103" fmla="*/ 315568 h 200"/>
              <a:gd name="T104" fmla="*/ 246538 w 200"/>
              <a:gd name="T105" fmla="*/ 177507 h 200"/>
              <a:gd name="T106" fmla="*/ 246538 w 200"/>
              <a:gd name="T107" fmla="*/ 315568 h 2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0" h="200">
                <a:moveTo>
                  <a:pt x="112" y="8"/>
                </a:moveTo>
                <a:cubicBezTo>
                  <a:pt x="112" y="21"/>
                  <a:pt x="112" y="21"/>
                  <a:pt x="112" y="21"/>
                </a:cubicBezTo>
                <a:cubicBezTo>
                  <a:pt x="112" y="27"/>
                  <a:pt x="112" y="27"/>
                  <a:pt x="112" y="27"/>
                </a:cubicBezTo>
                <a:cubicBezTo>
                  <a:pt x="118" y="29"/>
                  <a:pt x="118" y="29"/>
                  <a:pt x="118" y="29"/>
                </a:cubicBezTo>
                <a:cubicBezTo>
                  <a:pt x="125" y="30"/>
                  <a:pt x="132" y="33"/>
                  <a:pt x="138" y="37"/>
                </a:cubicBezTo>
                <a:cubicBezTo>
                  <a:pt x="143" y="40"/>
                  <a:pt x="143" y="40"/>
                  <a:pt x="143" y="40"/>
                </a:cubicBezTo>
                <a:cubicBezTo>
                  <a:pt x="147" y="36"/>
                  <a:pt x="147" y="36"/>
                  <a:pt x="147" y="36"/>
                </a:cubicBezTo>
                <a:cubicBezTo>
                  <a:pt x="157" y="26"/>
                  <a:pt x="157" y="26"/>
                  <a:pt x="157" y="26"/>
                </a:cubicBezTo>
                <a:cubicBezTo>
                  <a:pt x="174" y="43"/>
                  <a:pt x="174" y="43"/>
                  <a:pt x="174" y="43"/>
                </a:cubicBezTo>
                <a:cubicBezTo>
                  <a:pt x="164" y="53"/>
                  <a:pt x="164" y="53"/>
                  <a:pt x="164" y="53"/>
                </a:cubicBezTo>
                <a:cubicBezTo>
                  <a:pt x="160" y="57"/>
                  <a:pt x="160" y="57"/>
                  <a:pt x="160" y="57"/>
                </a:cubicBezTo>
                <a:cubicBezTo>
                  <a:pt x="163" y="62"/>
                  <a:pt x="163" y="62"/>
                  <a:pt x="163" y="62"/>
                </a:cubicBezTo>
                <a:cubicBezTo>
                  <a:pt x="166" y="68"/>
                  <a:pt x="169" y="75"/>
                  <a:pt x="170" y="81"/>
                </a:cubicBezTo>
                <a:cubicBezTo>
                  <a:pt x="172" y="88"/>
                  <a:pt x="172" y="88"/>
                  <a:pt x="172" y="88"/>
                </a:cubicBezTo>
                <a:cubicBezTo>
                  <a:pt x="178" y="88"/>
                  <a:pt x="178" y="88"/>
                  <a:pt x="178" y="88"/>
                </a:cubicBezTo>
                <a:cubicBezTo>
                  <a:pt x="192" y="88"/>
                  <a:pt x="192" y="88"/>
                  <a:pt x="192" y="88"/>
                </a:cubicBezTo>
                <a:cubicBezTo>
                  <a:pt x="192" y="112"/>
                  <a:pt x="192" y="112"/>
                  <a:pt x="192" y="112"/>
                </a:cubicBezTo>
                <a:cubicBezTo>
                  <a:pt x="177" y="112"/>
                  <a:pt x="177" y="112"/>
                  <a:pt x="177" y="112"/>
                </a:cubicBezTo>
                <a:cubicBezTo>
                  <a:pt x="171" y="112"/>
                  <a:pt x="171" y="112"/>
                  <a:pt x="171" y="112"/>
                </a:cubicBezTo>
                <a:cubicBezTo>
                  <a:pt x="170" y="117"/>
                  <a:pt x="170" y="117"/>
                  <a:pt x="170" y="117"/>
                </a:cubicBezTo>
                <a:cubicBezTo>
                  <a:pt x="168" y="124"/>
                  <a:pt x="165" y="130"/>
                  <a:pt x="162" y="135"/>
                </a:cubicBezTo>
                <a:cubicBezTo>
                  <a:pt x="159" y="141"/>
                  <a:pt x="159" y="141"/>
                  <a:pt x="159" y="141"/>
                </a:cubicBezTo>
                <a:cubicBezTo>
                  <a:pt x="163" y="145"/>
                  <a:pt x="163" y="145"/>
                  <a:pt x="163" y="145"/>
                </a:cubicBezTo>
                <a:cubicBezTo>
                  <a:pt x="174" y="156"/>
                  <a:pt x="174" y="156"/>
                  <a:pt x="174" y="156"/>
                </a:cubicBezTo>
                <a:cubicBezTo>
                  <a:pt x="157" y="173"/>
                  <a:pt x="157" y="173"/>
                  <a:pt x="157" y="173"/>
                </a:cubicBezTo>
                <a:cubicBezTo>
                  <a:pt x="146" y="162"/>
                  <a:pt x="146" y="162"/>
                  <a:pt x="146" y="162"/>
                </a:cubicBezTo>
                <a:cubicBezTo>
                  <a:pt x="142" y="158"/>
                  <a:pt x="142" y="158"/>
                  <a:pt x="142" y="158"/>
                </a:cubicBezTo>
                <a:cubicBezTo>
                  <a:pt x="136" y="161"/>
                  <a:pt x="136" y="161"/>
                  <a:pt x="136" y="161"/>
                </a:cubicBezTo>
                <a:cubicBezTo>
                  <a:pt x="131" y="164"/>
                  <a:pt x="125" y="166"/>
                  <a:pt x="118" y="168"/>
                </a:cubicBezTo>
                <a:cubicBezTo>
                  <a:pt x="112" y="169"/>
                  <a:pt x="112" y="169"/>
                  <a:pt x="112" y="169"/>
                </a:cubicBezTo>
                <a:cubicBezTo>
                  <a:pt x="112" y="176"/>
                  <a:pt x="112" y="176"/>
                  <a:pt x="112" y="176"/>
                </a:cubicBezTo>
                <a:cubicBezTo>
                  <a:pt x="112" y="192"/>
                  <a:pt x="112" y="192"/>
                  <a:pt x="112" y="192"/>
                </a:cubicBezTo>
                <a:cubicBezTo>
                  <a:pt x="88" y="192"/>
                  <a:pt x="88" y="192"/>
                  <a:pt x="88" y="192"/>
                </a:cubicBezTo>
                <a:cubicBezTo>
                  <a:pt x="88" y="176"/>
                  <a:pt x="88" y="176"/>
                  <a:pt x="88" y="176"/>
                </a:cubicBezTo>
                <a:cubicBezTo>
                  <a:pt x="88" y="169"/>
                  <a:pt x="88" y="169"/>
                  <a:pt x="88" y="169"/>
                </a:cubicBezTo>
                <a:cubicBezTo>
                  <a:pt x="82" y="168"/>
                  <a:pt x="82" y="168"/>
                  <a:pt x="82" y="168"/>
                </a:cubicBezTo>
                <a:cubicBezTo>
                  <a:pt x="76" y="166"/>
                  <a:pt x="70" y="164"/>
                  <a:pt x="65" y="161"/>
                </a:cubicBezTo>
                <a:cubicBezTo>
                  <a:pt x="59" y="158"/>
                  <a:pt x="59" y="158"/>
                  <a:pt x="59" y="158"/>
                </a:cubicBezTo>
                <a:cubicBezTo>
                  <a:pt x="55" y="162"/>
                  <a:pt x="55" y="162"/>
                  <a:pt x="55" y="162"/>
                </a:cubicBezTo>
                <a:cubicBezTo>
                  <a:pt x="44" y="173"/>
                  <a:pt x="44" y="173"/>
                  <a:pt x="44" y="173"/>
                </a:cubicBezTo>
                <a:cubicBezTo>
                  <a:pt x="27" y="156"/>
                  <a:pt x="27" y="156"/>
                  <a:pt x="27" y="156"/>
                </a:cubicBezTo>
                <a:cubicBezTo>
                  <a:pt x="38" y="145"/>
                  <a:pt x="38" y="145"/>
                  <a:pt x="38" y="145"/>
                </a:cubicBezTo>
                <a:cubicBezTo>
                  <a:pt x="42" y="141"/>
                  <a:pt x="42" y="141"/>
                  <a:pt x="42" y="141"/>
                </a:cubicBezTo>
                <a:cubicBezTo>
                  <a:pt x="39" y="135"/>
                  <a:pt x="39" y="135"/>
                  <a:pt x="39" y="135"/>
                </a:cubicBezTo>
                <a:cubicBezTo>
                  <a:pt x="35" y="130"/>
                  <a:pt x="33" y="124"/>
                  <a:pt x="31" y="117"/>
                </a:cubicBezTo>
                <a:cubicBezTo>
                  <a:pt x="29" y="112"/>
                  <a:pt x="29" y="112"/>
                  <a:pt x="29" y="112"/>
                </a:cubicBezTo>
                <a:cubicBezTo>
                  <a:pt x="23" y="112"/>
                  <a:pt x="23" y="112"/>
                  <a:pt x="23" y="112"/>
                </a:cubicBezTo>
                <a:cubicBezTo>
                  <a:pt x="8" y="112"/>
                  <a:pt x="8" y="112"/>
                  <a:pt x="8" y="112"/>
                </a:cubicBezTo>
                <a:cubicBezTo>
                  <a:pt x="8" y="88"/>
                  <a:pt x="8" y="88"/>
                  <a:pt x="8" y="88"/>
                </a:cubicBezTo>
                <a:cubicBezTo>
                  <a:pt x="23" y="88"/>
                  <a:pt x="23" y="88"/>
                  <a:pt x="23" y="88"/>
                </a:cubicBezTo>
                <a:cubicBezTo>
                  <a:pt x="29" y="88"/>
                  <a:pt x="29" y="88"/>
                  <a:pt x="29" y="88"/>
                </a:cubicBezTo>
                <a:cubicBezTo>
                  <a:pt x="30" y="81"/>
                  <a:pt x="30" y="81"/>
                  <a:pt x="30" y="81"/>
                </a:cubicBezTo>
                <a:cubicBezTo>
                  <a:pt x="32" y="75"/>
                  <a:pt x="35" y="68"/>
                  <a:pt x="38" y="62"/>
                </a:cubicBezTo>
                <a:cubicBezTo>
                  <a:pt x="41" y="57"/>
                  <a:pt x="41" y="57"/>
                  <a:pt x="41" y="57"/>
                </a:cubicBezTo>
                <a:cubicBezTo>
                  <a:pt x="37" y="53"/>
                  <a:pt x="37" y="53"/>
                  <a:pt x="37" y="53"/>
                </a:cubicBezTo>
                <a:cubicBezTo>
                  <a:pt x="27" y="43"/>
                  <a:pt x="27" y="43"/>
                  <a:pt x="27" y="43"/>
                </a:cubicBezTo>
                <a:cubicBezTo>
                  <a:pt x="44" y="26"/>
                  <a:pt x="44" y="26"/>
                  <a:pt x="44" y="26"/>
                </a:cubicBezTo>
                <a:cubicBezTo>
                  <a:pt x="53" y="36"/>
                  <a:pt x="53" y="36"/>
                  <a:pt x="53" y="36"/>
                </a:cubicBezTo>
                <a:cubicBezTo>
                  <a:pt x="58" y="40"/>
                  <a:pt x="58" y="40"/>
                  <a:pt x="58" y="40"/>
                </a:cubicBezTo>
                <a:cubicBezTo>
                  <a:pt x="63" y="37"/>
                  <a:pt x="63" y="37"/>
                  <a:pt x="63" y="37"/>
                </a:cubicBezTo>
                <a:cubicBezTo>
                  <a:pt x="69" y="33"/>
                  <a:pt x="76" y="30"/>
                  <a:pt x="82" y="29"/>
                </a:cubicBezTo>
                <a:cubicBezTo>
                  <a:pt x="88" y="27"/>
                  <a:pt x="88" y="27"/>
                  <a:pt x="88" y="27"/>
                </a:cubicBezTo>
                <a:cubicBezTo>
                  <a:pt x="88" y="21"/>
                  <a:pt x="88" y="21"/>
                  <a:pt x="88" y="21"/>
                </a:cubicBezTo>
                <a:cubicBezTo>
                  <a:pt x="88" y="8"/>
                  <a:pt x="88" y="8"/>
                  <a:pt x="88" y="8"/>
                </a:cubicBezTo>
                <a:cubicBezTo>
                  <a:pt x="112" y="8"/>
                  <a:pt x="112" y="8"/>
                  <a:pt x="112" y="8"/>
                </a:cubicBezTo>
                <a:moveTo>
                  <a:pt x="100" y="136"/>
                </a:moveTo>
                <a:cubicBezTo>
                  <a:pt x="120" y="136"/>
                  <a:pt x="136" y="119"/>
                  <a:pt x="136" y="100"/>
                </a:cubicBezTo>
                <a:cubicBezTo>
                  <a:pt x="136" y="80"/>
                  <a:pt x="120" y="64"/>
                  <a:pt x="100" y="64"/>
                </a:cubicBezTo>
                <a:cubicBezTo>
                  <a:pt x="81" y="64"/>
                  <a:pt x="64" y="80"/>
                  <a:pt x="64" y="100"/>
                </a:cubicBezTo>
                <a:cubicBezTo>
                  <a:pt x="64" y="119"/>
                  <a:pt x="81" y="136"/>
                  <a:pt x="100" y="136"/>
                </a:cubicBezTo>
                <a:moveTo>
                  <a:pt x="120" y="0"/>
                </a:move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8"/>
                  <a:pt x="31" y="58"/>
                  <a:pt x="31" y="58"/>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cubicBezTo>
                  <a:pt x="200" y="120"/>
                  <a:pt x="200" y="120"/>
                  <a:pt x="200" y="120"/>
                </a:cubicBezTo>
                <a:cubicBezTo>
                  <a:pt x="200" y="80"/>
                  <a:pt x="200" y="80"/>
                  <a:pt x="200" y="80"/>
                </a:cubicBezTo>
                <a:cubicBezTo>
                  <a:pt x="178" y="80"/>
                  <a:pt x="178" y="80"/>
                  <a:pt x="178" y="80"/>
                </a:cubicBezTo>
                <a:cubicBezTo>
                  <a:pt x="176" y="72"/>
                  <a:pt x="174" y="65"/>
                  <a:pt x="170" y="58"/>
                </a:cubicBezTo>
                <a:cubicBezTo>
                  <a:pt x="185" y="43"/>
                  <a:pt x="185" y="43"/>
                  <a:pt x="185" y="43"/>
                </a:cubicBezTo>
                <a:cubicBezTo>
                  <a:pt x="157" y="15"/>
                  <a:pt x="157" y="15"/>
                  <a:pt x="157" y="15"/>
                </a:cubicBezTo>
                <a:cubicBezTo>
                  <a:pt x="142" y="30"/>
                  <a:pt x="142" y="30"/>
                  <a:pt x="142" y="30"/>
                </a:cubicBezTo>
                <a:cubicBezTo>
                  <a:pt x="135" y="26"/>
                  <a:pt x="128" y="23"/>
                  <a:pt x="120" y="21"/>
                </a:cubicBezTo>
                <a:lnTo>
                  <a:pt x="120" y="0"/>
                </a:ln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1" name="Freeform 78"/>
          <p:cNvSpPr>
            <a:spLocks noEditPoints="1"/>
          </p:cNvSpPr>
          <p:nvPr/>
        </p:nvSpPr>
        <p:spPr bwMode="auto">
          <a:xfrm>
            <a:off x="7066790" y="4791623"/>
            <a:ext cx="568868" cy="852161"/>
          </a:xfrm>
          <a:custGeom>
            <a:avLst/>
            <a:gdLst>
              <a:gd name="T0" fmla="*/ 197022 w 160"/>
              <a:gd name="T1" fmla="*/ 19737 h 240"/>
              <a:gd name="T2" fmla="*/ 374341 w 160"/>
              <a:gd name="T3" fmla="*/ 197369 h 240"/>
              <a:gd name="T4" fmla="*/ 352176 w 160"/>
              <a:gd name="T5" fmla="*/ 286185 h 240"/>
              <a:gd name="T6" fmla="*/ 197022 w 160"/>
              <a:gd name="T7" fmla="*/ 552632 h 240"/>
              <a:gd name="T8" fmla="*/ 44330 w 160"/>
              <a:gd name="T9" fmla="*/ 286185 h 240"/>
              <a:gd name="T10" fmla="*/ 19702 w 160"/>
              <a:gd name="T11" fmla="*/ 197369 h 240"/>
              <a:gd name="T12" fmla="*/ 197022 w 160"/>
              <a:gd name="T13" fmla="*/ 19737 h 240"/>
              <a:gd name="T14" fmla="*/ 197022 w 160"/>
              <a:gd name="T15" fmla="*/ 266448 h 240"/>
              <a:gd name="T16" fmla="*/ 265979 w 160"/>
              <a:gd name="T17" fmla="*/ 197369 h 240"/>
              <a:gd name="T18" fmla="*/ 197022 w 160"/>
              <a:gd name="T19" fmla="*/ 128290 h 240"/>
              <a:gd name="T20" fmla="*/ 128064 w 160"/>
              <a:gd name="T21" fmla="*/ 197369 h 240"/>
              <a:gd name="T22" fmla="*/ 197022 w 160"/>
              <a:gd name="T23" fmla="*/ 266448 h 240"/>
              <a:gd name="T24" fmla="*/ 197022 w 160"/>
              <a:gd name="T25" fmla="*/ 0 h 240"/>
              <a:gd name="T26" fmla="*/ 0 w 160"/>
              <a:gd name="T27" fmla="*/ 197369 h 240"/>
              <a:gd name="T28" fmla="*/ 27090 w 160"/>
              <a:gd name="T29" fmla="*/ 296053 h 240"/>
              <a:gd name="T30" fmla="*/ 197022 w 160"/>
              <a:gd name="T31" fmla="*/ 592106 h 240"/>
              <a:gd name="T32" fmla="*/ 369415 w 160"/>
              <a:gd name="T33" fmla="*/ 296053 h 240"/>
              <a:gd name="T34" fmla="*/ 394043 w 160"/>
              <a:gd name="T35" fmla="*/ 197369 h 240"/>
              <a:gd name="T36" fmla="*/ 197022 w 160"/>
              <a:gd name="T37" fmla="*/ 0 h 240"/>
              <a:gd name="T38" fmla="*/ 197022 w 160"/>
              <a:gd name="T39" fmla="*/ 246711 h 240"/>
              <a:gd name="T40" fmla="*/ 147766 w 160"/>
              <a:gd name="T41" fmla="*/ 197369 h 240"/>
              <a:gd name="T42" fmla="*/ 197022 w 160"/>
              <a:gd name="T43" fmla="*/ 148027 h 240"/>
              <a:gd name="T44" fmla="*/ 246277 w 160"/>
              <a:gd name="T45" fmla="*/ 197369 h 240"/>
              <a:gd name="T46" fmla="*/ 197022 w 160"/>
              <a:gd name="T47" fmla="*/ 246711 h 24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0" h="240">
                <a:moveTo>
                  <a:pt x="80" y="8"/>
                </a:moveTo>
                <a:cubicBezTo>
                  <a:pt x="120" y="8"/>
                  <a:pt x="152" y="40"/>
                  <a:pt x="152" y="80"/>
                </a:cubicBezTo>
                <a:cubicBezTo>
                  <a:pt x="152" y="92"/>
                  <a:pt x="149" y="105"/>
                  <a:pt x="143" y="116"/>
                </a:cubicBezTo>
                <a:cubicBezTo>
                  <a:pt x="80" y="224"/>
                  <a:pt x="80" y="224"/>
                  <a:pt x="80" y="224"/>
                </a:cubicBezTo>
                <a:cubicBezTo>
                  <a:pt x="18" y="116"/>
                  <a:pt x="18" y="116"/>
                  <a:pt x="18" y="116"/>
                </a:cubicBezTo>
                <a:cubicBezTo>
                  <a:pt x="12" y="105"/>
                  <a:pt x="8" y="92"/>
                  <a:pt x="8" y="80"/>
                </a:cubicBezTo>
                <a:cubicBezTo>
                  <a:pt x="8" y="40"/>
                  <a:pt x="41" y="8"/>
                  <a:pt x="80" y="8"/>
                </a:cubicBezTo>
                <a:moveTo>
                  <a:pt x="80" y="108"/>
                </a:moveTo>
                <a:cubicBezTo>
                  <a:pt x="96" y="108"/>
                  <a:pt x="108" y="95"/>
                  <a:pt x="108" y="80"/>
                </a:cubicBezTo>
                <a:cubicBezTo>
                  <a:pt x="108" y="64"/>
                  <a:pt x="96" y="52"/>
                  <a:pt x="80" y="52"/>
                </a:cubicBezTo>
                <a:cubicBezTo>
                  <a:pt x="65" y="52"/>
                  <a:pt x="52" y="64"/>
                  <a:pt x="52" y="80"/>
                </a:cubicBezTo>
                <a:cubicBezTo>
                  <a:pt x="52" y="95"/>
                  <a:pt x="65" y="108"/>
                  <a:pt x="80" y="108"/>
                </a:cubicBezTo>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moveTo>
                  <a:pt x="80" y="100"/>
                </a:moveTo>
                <a:cubicBezTo>
                  <a:pt x="69" y="100"/>
                  <a:pt x="60" y="91"/>
                  <a:pt x="60" y="80"/>
                </a:cubicBezTo>
                <a:cubicBezTo>
                  <a:pt x="60" y="69"/>
                  <a:pt x="69" y="60"/>
                  <a:pt x="80" y="60"/>
                </a:cubicBezTo>
                <a:cubicBezTo>
                  <a:pt x="91" y="60"/>
                  <a:pt x="100" y="69"/>
                  <a:pt x="100" y="80"/>
                </a:cubicBezTo>
                <a:cubicBezTo>
                  <a:pt x="100" y="91"/>
                  <a:pt x="91" y="100"/>
                  <a:pt x="80" y="100"/>
                </a:cubicBezTo>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2" name="Freeform 79"/>
          <p:cNvSpPr>
            <a:spLocks noEditPoints="1"/>
          </p:cNvSpPr>
          <p:nvPr/>
        </p:nvSpPr>
        <p:spPr bwMode="auto">
          <a:xfrm>
            <a:off x="8245650" y="4924131"/>
            <a:ext cx="680814" cy="609992"/>
          </a:xfrm>
          <a:custGeom>
            <a:avLst/>
            <a:gdLst>
              <a:gd name="T0" fmla="*/ 305435 w 454"/>
              <a:gd name="T1" fmla="*/ 48995 h 407"/>
              <a:gd name="T2" fmla="*/ 305435 w 454"/>
              <a:gd name="T3" fmla="*/ 0 h 407"/>
              <a:gd name="T4" fmla="*/ 167833 w 454"/>
              <a:gd name="T5" fmla="*/ 0 h 407"/>
              <a:gd name="T6" fmla="*/ 167833 w 454"/>
              <a:gd name="T7" fmla="*/ 48995 h 407"/>
              <a:gd name="T8" fmla="*/ 0 w 454"/>
              <a:gd name="T9" fmla="*/ 48995 h 407"/>
              <a:gd name="T10" fmla="*/ 0 w 454"/>
              <a:gd name="T11" fmla="*/ 424274 h 407"/>
              <a:gd name="T12" fmla="*/ 473268 w 454"/>
              <a:gd name="T13" fmla="*/ 424274 h 407"/>
              <a:gd name="T14" fmla="*/ 473268 w 454"/>
              <a:gd name="T15" fmla="*/ 48995 h 407"/>
              <a:gd name="T16" fmla="*/ 305435 w 454"/>
              <a:gd name="T17" fmla="*/ 48995 h 407"/>
              <a:gd name="T18" fmla="*/ 187639 w 454"/>
              <a:gd name="T19" fmla="*/ 18764 h 407"/>
              <a:gd name="T20" fmla="*/ 285629 w 454"/>
              <a:gd name="T21" fmla="*/ 18764 h 407"/>
              <a:gd name="T22" fmla="*/ 285629 w 454"/>
              <a:gd name="T23" fmla="*/ 48995 h 407"/>
              <a:gd name="T24" fmla="*/ 187639 w 454"/>
              <a:gd name="T25" fmla="*/ 48995 h 407"/>
              <a:gd name="T26" fmla="*/ 187639 w 454"/>
              <a:gd name="T27" fmla="*/ 18764 h 407"/>
              <a:gd name="T28" fmla="*/ 167833 w 454"/>
              <a:gd name="T29" fmla="*/ 68801 h 407"/>
              <a:gd name="T30" fmla="*/ 305435 w 454"/>
              <a:gd name="T31" fmla="*/ 68801 h 407"/>
              <a:gd name="T32" fmla="*/ 453462 w 454"/>
              <a:gd name="T33" fmla="*/ 68801 h 407"/>
              <a:gd name="T34" fmla="*/ 453462 w 454"/>
              <a:gd name="T35" fmla="*/ 226210 h 407"/>
              <a:gd name="T36" fmla="*/ 305435 w 454"/>
              <a:gd name="T37" fmla="*/ 226210 h 407"/>
              <a:gd name="T38" fmla="*/ 305435 w 454"/>
              <a:gd name="T39" fmla="*/ 187640 h 407"/>
              <a:gd name="T40" fmla="*/ 167833 w 454"/>
              <a:gd name="T41" fmla="*/ 187640 h 407"/>
              <a:gd name="T42" fmla="*/ 167833 w 454"/>
              <a:gd name="T43" fmla="*/ 226210 h 407"/>
              <a:gd name="T44" fmla="*/ 19806 w 454"/>
              <a:gd name="T45" fmla="*/ 226210 h 407"/>
              <a:gd name="T46" fmla="*/ 19806 w 454"/>
              <a:gd name="T47" fmla="*/ 68801 h 407"/>
              <a:gd name="T48" fmla="*/ 167833 w 454"/>
              <a:gd name="T49" fmla="*/ 68801 h 407"/>
              <a:gd name="T50" fmla="*/ 285629 w 454"/>
              <a:gd name="T51" fmla="*/ 265823 h 407"/>
              <a:gd name="T52" fmla="*/ 187639 w 454"/>
              <a:gd name="T53" fmla="*/ 265823 h 407"/>
              <a:gd name="T54" fmla="*/ 187639 w 454"/>
              <a:gd name="T55" fmla="*/ 206404 h 407"/>
              <a:gd name="T56" fmla="*/ 285629 w 454"/>
              <a:gd name="T57" fmla="*/ 206404 h 407"/>
              <a:gd name="T58" fmla="*/ 285629 w 454"/>
              <a:gd name="T59" fmla="*/ 265823 h 407"/>
              <a:gd name="T60" fmla="*/ 19806 w 454"/>
              <a:gd name="T61" fmla="*/ 404468 h 407"/>
              <a:gd name="T62" fmla="*/ 19806 w 454"/>
              <a:gd name="T63" fmla="*/ 246016 h 407"/>
              <a:gd name="T64" fmla="*/ 167833 w 454"/>
              <a:gd name="T65" fmla="*/ 246016 h 407"/>
              <a:gd name="T66" fmla="*/ 167833 w 454"/>
              <a:gd name="T67" fmla="*/ 285629 h 407"/>
              <a:gd name="T68" fmla="*/ 305435 w 454"/>
              <a:gd name="T69" fmla="*/ 285629 h 407"/>
              <a:gd name="T70" fmla="*/ 305435 w 454"/>
              <a:gd name="T71" fmla="*/ 246016 h 407"/>
              <a:gd name="T72" fmla="*/ 453462 w 454"/>
              <a:gd name="T73" fmla="*/ 246016 h 407"/>
              <a:gd name="T74" fmla="*/ 453462 w 454"/>
              <a:gd name="T75" fmla="*/ 404468 h 407"/>
              <a:gd name="T76" fmla="*/ 19806 w 454"/>
              <a:gd name="T77" fmla="*/ 404468 h 40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54" h="407">
                <a:moveTo>
                  <a:pt x="293" y="47"/>
                </a:moveTo>
                <a:lnTo>
                  <a:pt x="293" y="0"/>
                </a:lnTo>
                <a:lnTo>
                  <a:pt x="161" y="0"/>
                </a:lnTo>
                <a:lnTo>
                  <a:pt x="161" y="47"/>
                </a:lnTo>
                <a:lnTo>
                  <a:pt x="0" y="47"/>
                </a:lnTo>
                <a:lnTo>
                  <a:pt x="0" y="407"/>
                </a:lnTo>
                <a:lnTo>
                  <a:pt x="454" y="407"/>
                </a:lnTo>
                <a:lnTo>
                  <a:pt x="454" y="47"/>
                </a:lnTo>
                <a:lnTo>
                  <a:pt x="293" y="47"/>
                </a:lnTo>
                <a:close/>
                <a:moveTo>
                  <a:pt x="180" y="18"/>
                </a:moveTo>
                <a:lnTo>
                  <a:pt x="274" y="18"/>
                </a:lnTo>
                <a:lnTo>
                  <a:pt x="274" y="47"/>
                </a:lnTo>
                <a:lnTo>
                  <a:pt x="180" y="47"/>
                </a:lnTo>
                <a:lnTo>
                  <a:pt x="180" y="18"/>
                </a:lnTo>
                <a:close/>
                <a:moveTo>
                  <a:pt x="161" y="66"/>
                </a:moveTo>
                <a:lnTo>
                  <a:pt x="293" y="66"/>
                </a:lnTo>
                <a:lnTo>
                  <a:pt x="435" y="66"/>
                </a:lnTo>
                <a:lnTo>
                  <a:pt x="435" y="217"/>
                </a:lnTo>
                <a:lnTo>
                  <a:pt x="293" y="217"/>
                </a:lnTo>
                <a:lnTo>
                  <a:pt x="293" y="180"/>
                </a:lnTo>
                <a:lnTo>
                  <a:pt x="161" y="180"/>
                </a:lnTo>
                <a:lnTo>
                  <a:pt x="161" y="217"/>
                </a:lnTo>
                <a:lnTo>
                  <a:pt x="19" y="217"/>
                </a:lnTo>
                <a:lnTo>
                  <a:pt x="19" y="66"/>
                </a:lnTo>
                <a:lnTo>
                  <a:pt x="161" y="66"/>
                </a:lnTo>
                <a:close/>
                <a:moveTo>
                  <a:pt x="274" y="255"/>
                </a:moveTo>
                <a:lnTo>
                  <a:pt x="180" y="255"/>
                </a:lnTo>
                <a:lnTo>
                  <a:pt x="180" y="198"/>
                </a:lnTo>
                <a:lnTo>
                  <a:pt x="274" y="198"/>
                </a:lnTo>
                <a:lnTo>
                  <a:pt x="274" y="255"/>
                </a:lnTo>
                <a:close/>
                <a:moveTo>
                  <a:pt x="19" y="388"/>
                </a:moveTo>
                <a:lnTo>
                  <a:pt x="19" y="236"/>
                </a:lnTo>
                <a:lnTo>
                  <a:pt x="161" y="236"/>
                </a:lnTo>
                <a:lnTo>
                  <a:pt x="161" y="274"/>
                </a:lnTo>
                <a:lnTo>
                  <a:pt x="293" y="274"/>
                </a:lnTo>
                <a:lnTo>
                  <a:pt x="293" y="236"/>
                </a:lnTo>
                <a:lnTo>
                  <a:pt x="435" y="236"/>
                </a:lnTo>
                <a:lnTo>
                  <a:pt x="435" y="388"/>
                </a:lnTo>
                <a:lnTo>
                  <a:pt x="19" y="388"/>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23" name="组合 222"/>
          <p:cNvGrpSpPr/>
          <p:nvPr/>
        </p:nvGrpSpPr>
        <p:grpSpPr>
          <a:xfrm>
            <a:off x="9540159" y="4905575"/>
            <a:ext cx="681092" cy="681092"/>
            <a:chOff x="9132888" y="5091113"/>
            <a:chExt cx="720725" cy="720725"/>
          </a:xfrm>
          <a:solidFill>
            <a:srgbClr val="157E9F"/>
          </a:solidFill>
        </p:grpSpPr>
        <p:sp>
          <p:nvSpPr>
            <p:cNvPr id="224" name="Freeform 80"/>
            <p:cNvSpPr>
              <a:spLocks noEditPoints="1"/>
            </p:cNvSpPr>
            <p:nvPr/>
          </p:nvSpPr>
          <p:spPr bwMode="auto">
            <a:xfrm>
              <a:off x="9132888" y="5091113"/>
              <a:ext cx="720725" cy="720725"/>
            </a:xfrm>
            <a:custGeom>
              <a:avLst/>
              <a:gdLst>
                <a:gd name="T0" fmla="*/ 0 w 454"/>
                <a:gd name="T1" fmla="*/ 454 h 454"/>
                <a:gd name="T2" fmla="*/ 454 w 454"/>
                <a:gd name="T3" fmla="*/ 454 h 454"/>
                <a:gd name="T4" fmla="*/ 454 w 454"/>
                <a:gd name="T5" fmla="*/ 0 h 454"/>
                <a:gd name="T6" fmla="*/ 0 w 454"/>
                <a:gd name="T7" fmla="*/ 0 h 454"/>
                <a:gd name="T8" fmla="*/ 0 w 454"/>
                <a:gd name="T9" fmla="*/ 454 h 454"/>
                <a:gd name="T10" fmla="*/ 435 w 454"/>
                <a:gd name="T11" fmla="*/ 435 h 454"/>
                <a:gd name="T12" fmla="*/ 19 w 454"/>
                <a:gd name="T13" fmla="*/ 435 h 454"/>
                <a:gd name="T14" fmla="*/ 19 w 454"/>
                <a:gd name="T15" fmla="*/ 19 h 454"/>
                <a:gd name="T16" fmla="*/ 435 w 454"/>
                <a:gd name="T17" fmla="*/ 19 h 454"/>
                <a:gd name="T18" fmla="*/ 435 w 454"/>
                <a:gd name="T19" fmla="*/ 435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4" h="454">
                  <a:moveTo>
                    <a:pt x="0" y="454"/>
                  </a:moveTo>
                  <a:lnTo>
                    <a:pt x="454" y="454"/>
                  </a:lnTo>
                  <a:lnTo>
                    <a:pt x="454" y="0"/>
                  </a:lnTo>
                  <a:lnTo>
                    <a:pt x="0" y="0"/>
                  </a:lnTo>
                  <a:lnTo>
                    <a:pt x="0" y="454"/>
                  </a:lnTo>
                  <a:close/>
                  <a:moveTo>
                    <a:pt x="435" y="435"/>
                  </a:moveTo>
                  <a:lnTo>
                    <a:pt x="19" y="435"/>
                  </a:lnTo>
                  <a:lnTo>
                    <a:pt x="19" y="19"/>
                  </a:lnTo>
                  <a:lnTo>
                    <a:pt x="435" y="19"/>
                  </a:lnTo>
                  <a:lnTo>
                    <a:pt x="435" y="4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25" name="Freeform 81"/>
            <p:cNvSpPr/>
            <p:nvPr/>
          </p:nvSpPr>
          <p:spPr bwMode="auto">
            <a:xfrm>
              <a:off x="9267825" y="5240338"/>
              <a:ext cx="450850" cy="331788"/>
            </a:xfrm>
            <a:custGeom>
              <a:avLst/>
              <a:gdLst>
                <a:gd name="T0" fmla="*/ 8 w 120"/>
                <a:gd name="T1" fmla="*/ 36 h 88"/>
                <a:gd name="T2" fmla="*/ 60 w 120"/>
                <a:gd name="T3" fmla="*/ 88 h 88"/>
                <a:gd name="T4" fmla="*/ 112 w 120"/>
                <a:gd name="T5" fmla="*/ 36 h 88"/>
                <a:gd name="T6" fmla="*/ 112 w 120"/>
                <a:gd name="T7" fmla="*/ 8 h 88"/>
                <a:gd name="T8" fmla="*/ 120 w 120"/>
                <a:gd name="T9" fmla="*/ 8 h 88"/>
                <a:gd name="T10" fmla="*/ 120 w 120"/>
                <a:gd name="T11" fmla="*/ 0 h 88"/>
                <a:gd name="T12" fmla="*/ 96 w 120"/>
                <a:gd name="T13" fmla="*/ 0 h 88"/>
                <a:gd name="T14" fmla="*/ 96 w 120"/>
                <a:gd name="T15" fmla="*/ 8 h 88"/>
                <a:gd name="T16" fmla="*/ 104 w 120"/>
                <a:gd name="T17" fmla="*/ 8 h 88"/>
                <a:gd name="T18" fmla="*/ 104 w 120"/>
                <a:gd name="T19" fmla="*/ 36 h 88"/>
                <a:gd name="T20" fmla="*/ 60 w 120"/>
                <a:gd name="T21" fmla="*/ 80 h 88"/>
                <a:gd name="T22" fmla="*/ 16 w 120"/>
                <a:gd name="T23" fmla="*/ 36 h 88"/>
                <a:gd name="T24" fmla="*/ 16 w 120"/>
                <a:gd name="T25" fmla="*/ 8 h 88"/>
                <a:gd name="T26" fmla="*/ 24 w 120"/>
                <a:gd name="T27" fmla="*/ 8 h 88"/>
                <a:gd name="T28" fmla="*/ 24 w 120"/>
                <a:gd name="T29" fmla="*/ 0 h 88"/>
                <a:gd name="T30" fmla="*/ 0 w 120"/>
                <a:gd name="T31" fmla="*/ 0 h 88"/>
                <a:gd name="T32" fmla="*/ 0 w 120"/>
                <a:gd name="T33" fmla="*/ 8 h 88"/>
                <a:gd name="T34" fmla="*/ 8 w 120"/>
                <a:gd name="T35" fmla="*/ 8 h 88"/>
                <a:gd name="T36" fmla="*/ 8 w 120"/>
                <a:gd name="T37" fmla="*/ 3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0" h="88">
                  <a:moveTo>
                    <a:pt x="8" y="36"/>
                  </a:moveTo>
                  <a:cubicBezTo>
                    <a:pt x="8" y="64"/>
                    <a:pt x="31" y="88"/>
                    <a:pt x="60" y="88"/>
                  </a:cubicBezTo>
                  <a:cubicBezTo>
                    <a:pt x="89" y="88"/>
                    <a:pt x="112" y="64"/>
                    <a:pt x="112" y="36"/>
                  </a:cubicBezTo>
                  <a:cubicBezTo>
                    <a:pt x="112" y="8"/>
                    <a:pt x="112" y="8"/>
                    <a:pt x="112" y="8"/>
                  </a:cubicBezTo>
                  <a:cubicBezTo>
                    <a:pt x="120" y="8"/>
                    <a:pt x="120" y="8"/>
                    <a:pt x="120" y="8"/>
                  </a:cubicBezTo>
                  <a:cubicBezTo>
                    <a:pt x="120" y="0"/>
                    <a:pt x="120" y="0"/>
                    <a:pt x="120" y="0"/>
                  </a:cubicBezTo>
                  <a:cubicBezTo>
                    <a:pt x="96" y="0"/>
                    <a:pt x="96" y="0"/>
                    <a:pt x="96" y="0"/>
                  </a:cubicBezTo>
                  <a:cubicBezTo>
                    <a:pt x="96" y="8"/>
                    <a:pt x="96" y="8"/>
                    <a:pt x="96" y="8"/>
                  </a:cubicBezTo>
                  <a:cubicBezTo>
                    <a:pt x="104" y="8"/>
                    <a:pt x="104" y="8"/>
                    <a:pt x="104" y="8"/>
                  </a:cubicBezTo>
                  <a:cubicBezTo>
                    <a:pt x="104" y="36"/>
                    <a:pt x="104" y="36"/>
                    <a:pt x="104" y="36"/>
                  </a:cubicBezTo>
                  <a:cubicBezTo>
                    <a:pt x="104" y="60"/>
                    <a:pt x="84" y="80"/>
                    <a:pt x="60" y="80"/>
                  </a:cubicBezTo>
                  <a:cubicBezTo>
                    <a:pt x="36" y="80"/>
                    <a:pt x="16" y="60"/>
                    <a:pt x="16" y="36"/>
                  </a:cubicBezTo>
                  <a:cubicBezTo>
                    <a:pt x="16" y="8"/>
                    <a:pt x="16" y="8"/>
                    <a:pt x="16" y="8"/>
                  </a:cubicBezTo>
                  <a:cubicBezTo>
                    <a:pt x="24" y="8"/>
                    <a:pt x="24" y="8"/>
                    <a:pt x="24" y="8"/>
                  </a:cubicBezTo>
                  <a:cubicBezTo>
                    <a:pt x="24" y="0"/>
                    <a:pt x="24" y="0"/>
                    <a:pt x="24" y="0"/>
                  </a:cubicBezTo>
                  <a:cubicBezTo>
                    <a:pt x="0" y="0"/>
                    <a:pt x="0" y="0"/>
                    <a:pt x="0" y="0"/>
                  </a:cubicBezTo>
                  <a:cubicBezTo>
                    <a:pt x="0" y="8"/>
                    <a:pt x="0" y="8"/>
                    <a:pt x="0" y="8"/>
                  </a:cubicBezTo>
                  <a:cubicBezTo>
                    <a:pt x="8" y="8"/>
                    <a:pt x="8" y="8"/>
                    <a:pt x="8" y="8"/>
                  </a:cubicBezTo>
                  <a:lnTo>
                    <a:pt x="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226" name="组合 225"/>
          <p:cNvGrpSpPr/>
          <p:nvPr/>
        </p:nvGrpSpPr>
        <p:grpSpPr>
          <a:xfrm>
            <a:off x="10860338" y="4830564"/>
            <a:ext cx="652589" cy="766604"/>
            <a:chOff x="10529888" y="5011738"/>
            <a:chExt cx="690563" cy="811212"/>
          </a:xfrm>
          <a:solidFill>
            <a:srgbClr val="157E9F"/>
          </a:solidFill>
        </p:grpSpPr>
        <p:sp>
          <p:nvSpPr>
            <p:cNvPr id="227" name="Freeform 82"/>
            <p:cNvSpPr>
              <a:spLocks noEditPoints="1"/>
            </p:cNvSpPr>
            <p:nvPr/>
          </p:nvSpPr>
          <p:spPr bwMode="auto">
            <a:xfrm>
              <a:off x="10529888" y="5281613"/>
              <a:ext cx="690563" cy="512763"/>
            </a:xfrm>
            <a:custGeom>
              <a:avLst/>
              <a:gdLst>
                <a:gd name="T0" fmla="*/ 151 w 184"/>
                <a:gd name="T1" fmla="*/ 64 h 136"/>
                <a:gd name="T2" fmla="*/ 184 w 184"/>
                <a:gd name="T3" fmla="*/ 64 h 136"/>
                <a:gd name="T4" fmla="*/ 184 w 184"/>
                <a:gd name="T5" fmla="*/ 0 h 136"/>
                <a:gd name="T6" fmla="*/ 152 w 184"/>
                <a:gd name="T7" fmla="*/ 0 h 136"/>
                <a:gd name="T8" fmla="*/ 144 w 184"/>
                <a:gd name="T9" fmla="*/ 0 h 136"/>
                <a:gd name="T10" fmla="*/ 0 w 184"/>
                <a:gd name="T11" fmla="*/ 0 h 136"/>
                <a:gd name="T12" fmla="*/ 0 w 184"/>
                <a:gd name="T13" fmla="*/ 60 h 136"/>
                <a:gd name="T14" fmla="*/ 76 w 184"/>
                <a:gd name="T15" fmla="*/ 136 h 136"/>
                <a:gd name="T16" fmla="*/ 151 w 184"/>
                <a:gd name="T17" fmla="*/ 64 h 136"/>
                <a:gd name="T18" fmla="*/ 152 w 184"/>
                <a:gd name="T19" fmla="*/ 8 h 136"/>
                <a:gd name="T20" fmla="*/ 176 w 184"/>
                <a:gd name="T21" fmla="*/ 8 h 136"/>
                <a:gd name="T22" fmla="*/ 176 w 184"/>
                <a:gd name="T23" fmla="*/ 56 h 136"/>
                <a:gd name="T24" fmla="*/ 152 w 184"/>
                <a:gd name="T25" fmla="*/ 56 h 136"/>
                <a:gd name="T26" fmla="*/ 152 w 184"/>
                <a:gd name="T27" fmla="*/ 8 h 136"/>
                <a:gd name="T28" fmla="*/ 76 w 184"/>
                <a:gd name="T29" fmla="*/ 128 h 136"/>
                <a:gd name="T30" fmla="*/ 8 w 184"/>
                <a:gd name="T31" fmla="*/ 60 h 136"/>
                <a:gd name="T32" fmla="*/ 8 w 184"/>
                <a:gd name="T33" fmla="*/ 8 h 136"/>
                <a:gd name="T34" fmla="*/ 144 w 184"/>
                <a:gd name="T35" fmla="*/ 8 h 136"/>
                <a:gd name="T36" fmla="*/ 144 w 184"/>
                <a:gd name="T37" fmla="*/ 60 h 136"/>
                <a:gd name="T38" fmla="*/ 76 w 184"/>
                <a:gd name="T39" fmla="*/ 1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36">
                  <a:moveTo>
                    <a:pt x="151" y="64"/>
                  </a:moveTo>
                  <a:cubicBezTo>
                    <a:pt x="184" y="64"/>
                    <a:pt x="184" y="64"/>
                    <a:pt x="184" y="64"/>
                  </a:cubicBezTo>
                  <a:cubicBezTo>
                    <a:pt x="184" y="0"/>
                    <a:pt x="184" y="0"/>
                    <a:pt x="184" y="0"/>
                  </a:cubicBezTo>
                  <a:cubicBezTo>
                    <a:pt x="152" y="0"/>
                    <a:pt x="152" y="0"/>
                    <a:pt x="152" y="0"/>
                  </a:cubicBezTo>
                  <a:cubicBezTo>
                    <a:pt x="144" y="0"/>
                    <a:pt x="144" y="0"/>
                    <a:pt x="144" y="0"/>
                  </a:cubicBezTo>
                  <a:cubicBezTo>
                    <a:pt x="0" y="0"/>
                    <a:pt x="0" y="0"/>
                    <a:pt x="0" y="0"/>
                  </a:cubicBezTo>
                  <a:cubicBezTo>
                    <a:pt x="0" y="60"/>
                    <a:pt x="0" y="60"/>
                    <a:pt x="0" y="60"/>
                  </a:cubicBezTo>
                  <a:cubicBezTo>
                    <a:pt x="0" y="102"/>
                    <a:pt x="34" y="136"/>
                    <a:pt x="76" y="136"/>
                  </a:cubicBezTo>
                  <a:cubicBezTo>
                    <a:pt x="116" y="136"/>
                    <a:pt x="149" y="104"/>
                    <a:pt x="151" y="64"/>
                  </a:cubicBezTo>
                  <a:moveTo>
                    <a:pt x="152" y="8"/>
                  </a:moveTo>
                  <a:cubicBezTo>
                    <a:pt x="176" y="8"/>
                    <a:pt x="176" y="8"/>
                    <a:pt x="176" y="8"/>
                  </a:cubicBezTo>
                  <a:cubicBezTo>
                    <a:pt x="176" y="56"/>
                    <a:pt x="176" y="56"/>
                    <a:pt x="176" y="56"/>
                  </a:cubicBezTo>
                  <a:cubicBezTo>
                    <a:pt x="152" y="56"/>
                    <a:pt x="152" y="56"/>
                    <a:pt x="152" y="56"/>
                  </a:cubicBezTo>
                  <a:lnTo>
                    <a:pt x="152" y="8"/>
                  </a:lnTo>
                  <a:close/>
                  <a:moveTo>
                    <a:pt x="76" y="128"/>
                  </a:moveTo>
                  <a:cubicBezTo>
                    <a:pt x="38" y="128"/>
                    <a:pt x="8" y="97"/>
                    <a:pt x="8" y="60"/>
                  </a:cubicBezTo>
                  <a:cubicBezTo>
                    <a:pt x="8" y="8"/>
                    <a:pt x="8" y="8"/>
                    <a:pt x="8" y="8"/>
                  </a:cubicBezTo>
                  <a:cubicBezTo>
                    <a:pt x="144" y="8"/>
                    <a:pt x="144" y="8"/>
                    <a:pt x="144" y="8"/>
                  </a:cubicBezTo>
                  <a:cubicBezTo>
                    <a:pt x="144" y="60"/>
                    <a:pt x="144" y="60"/>
                    <a:pt x="144" y="60"/>
                  </a:cubicBezTo>
                  <a:cubicBezTo>
                    <a:pt x="144" y="97"/>
                    <a:pt x="113" y="128"/>
                    <a:pt x="76" y="1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28" name="Freeform 83"/>
            <p:cNvSpPr/>
            <p:nvPr/>
          </p:nvSpPr>
          <p:spPr bwMode="auto">
            <a:xfrm>
              <a:off x="10529888" y="5794375"/>
              <a:ext cx="569913" cy="28575"/>
            </a:xfrm>
            <a:custGeom>
              <a:avLst/>
              <a:gdLst>
                <a:gd name="T0" fmla="*/ 0 w 359"/>
                <a:gd name="T1" fmla="*/ 18 h 18"/>
                <a:gd name="T2" fmla="*/ 359 w 359"/>
                <a:gd name="T3" fmla="*/ 18 h 18"/>
                <a:gd name="T4" fmla="*/ 359 w 359"/>
                <a:gd name="T5" fmla="*/ 0 h 18"/>
                <a:gd name="T6" fmla="*/ 179 w 359"/>
                <a:gd name="T7" fmla="*/ 0 h 18"/>
                <a:gd name="T8" fmla="*/ 0 w 359"/>
                <a:gd name="T9" fmla="*/ 0 h 18"/>
                <a:gd name="T10" fmla="*/ 0 w 359"/>
                <a:gd name="T11" fmla="*/ 18 h 18"/>
              </a:gdLst>
              <a:ahLst/>
              <a:cxnLst>
                <a:cxn ang="0">
                  <a:pos x="T0" y="T1"/>
                </a:cxn>
                <a:cxn ang="0">
                  <a:pos x="T2" y="T3"/>
                </a:cxn>
                <a:cxn ang="0">
                  <a:pos x="T4" y="T5"/>
                </a:cxn>
                <a:cxn ang="0">
                  <a:pos x="T6" y="T7"/>
                </a:cxn>
                <a:cxn ang="0">
                  <a:pos x="T8" y="T9"/>
                </a:cxn>
                <a:cxn ang="0">
                  <a:pos x="T10" y="T11"/>
                </a:cxn>
              </a:cxnLst>
              <a:rect l="0" t="0" r="r" b="b"/>
              <a:pathLst>
                <a:path w="359" h="18">
                  <a:moveTo>
                    <a:pt x="0" y="18"/>
                  </a:moveTo>
                  <a:lnTo>
                    <a:pt x="359" y="18"/>
                  </a:lnTo>
                  <a:lnTo>
                    <a:pt x="359" y="0"/>
                  </a:lnTo>
                  <a:lnTo>
                    <a:pt x="179" y="0"/>
                  </a:lnTo>
                  <a:lnTo>
                    <a:pt x="0" y="0"/>
                  </a:ln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29" name="Rectangle 84"/>
            <p:cNvSpPr>
              <a:spLocks noChangeArrowheads="1"/>
            </p:cNvSpPr>
            <p:nvPr/>
          </p:nvSpPr>
          <p:spPr bwMode="auto">
            <a:xfrm>
              <a:off x="10679113" y="5056188"/>
              <a:ext cx="30163" cy="136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230" name="Rectangle 85"/>
            <p:cNvSpPr>
              <a:spLocks noChangeArrowheads="1"/>
            </p:cNvSpPr>
            <p:nvPr/>
          </p:nvSpPr>
          <p:spPr bwMode="auto">
            <a:xfrm>
              <a:off x="10918825" y="5056188"/>
              <a:ext cx="30163" cy="136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231" name="Rectangle 86"/>
            <p:cNvSpPr>
              <a:spLocks noChangeArrowheads="1"/>
            </p:cNvSpPr>
            <p:nvPr/>
          </p:nvSpPr>
          <p:spPr bwMode="auto">
            <a:xfrm>
              <a:off x="10799763" y="5011738"/>
              <a:ext cx="30163"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1669145" y="1227919"/>
            <a:ext cx="8998856" cy="4476196"/>
          </a:xfrm>
          <a:prstGeom prst="rect">
            <a:avLst/>
          </a:prstGeom>
          <a:solidFill>
            <a:srgbClr val="157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文本框 199"/>
          <p:cNvSpPr txBox="1"/>
          <p:nvPr/>
        </p:nvSpPr>
        <p:spPr>
          <a:xfrm>
            <a:off x="2611590" y="1895018"/>
            <a:ext cx="2421883" cy="646331"/>
          </a:xfrm>
          <a:prstGeom prst="rect">
            <a:avLst/>
          </a:prstGeom>
          <a:noFill/>
        </p:spPr>
        <p:txBody>
          <a:bodyPr wrap="square" rtlCol="0">
            <a:spAutoFit/>
          </a:bodyPr>
          <a:lstStyle/>
          <a:p>
            <a:r>
              <a:rPr lang="zh-CN" altLang="en-US" sz="3600" b="1" dirty="0">
                <a:solidFill>
                  <a:schemeClr val="bg1"/>
                </a:solidFill>
                <a:latin typeface="方正清刻本悦宋简体" panose="02000000000000000000" pitchFamily="2" charset="-122"/>
                <a:ea typeface="方正清刻本悦宋简体" panose="02000000000000000000" pitchFamily="2" charset="-122"/>
              </a:rPr>
              <a:t>研究背景</a:t>
            </a:r>
          </a:p>
        </p:txBody>
      </p:sp>
      <p:grpSp>
        <p:nvGrpSpPr>
          <p:cNvPr id="201" name="组合 200"/>
          <p:cNvGrpSpPr/>
          <p:nvPr/>
        </p:nvGrpSpPr>
        <p:grpSpPr>
          <a:xfrm>
            <a:off x="7228116" y="2324903"/>
            <a:ext cx="3081236"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3" name="Rectangle 43"/>
            <p:cNvSpPr>
              <a:spLocks noChangeArrowheads="1"/>
            </p:cNvSpPr>
            <p:nvPr/>
          </p:nvSpPr>
          <p:spPr bwMode="auto">
            <a:xfrm>
              <a:off x="-8592044"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4" name="Rectangle 44"/>
            <p:cNvSpPr>
              <a:spLocks noChangeArrowheads="1"/>
            </p:cNvSpPr>
            <p:nvPr/>
          </p:nvSpPr>
          <p:spPr bwMode="auto">
            <a:xfrm>
              <a:off x="-8417414"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5" name="Rectangle 45"/>
            <p:cNvSpPr>
              <a:spLocks noChangeArrowheads="1"/>
            </p:cNvSpPr>
            <p:nvPr/>
          </p:nvSpPr>
          <p:spPr bwMode="auto">
            <a:xfrm>
              <a:off x="-8331685"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6" name="Rectangle 46"/>
            <p:cNvSpPr>
              <a:spLocks noChangeArrowheads="1"/>
            </p:cNvSpPr>
            <p:nvPr/>
          </p:nvSpPr>
          <p:spPr bwMode="auto">
            <a:xfrm>
              <a:off x="-8506317"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7" name="Rectangle 47"/>
            <p:cNvSpPr>
              <a:spLocks noChangeArrowheads="1"/>
            </p:cNvSpPr>
            <p:nvPr/>
          </p:nvSpPr>
          <p:spPr bwMode="auto">
            <a:xfrm>
              <a:off x="-8331685"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8" name="Rectangle 48"/>
            <p:cNvSpPr>
              <a:spLocks noChangeArrowheads="1"/>
            </p:cNvSpPr>
            <p:nvPr/>
          </p:nvSpPr>
          <p:spPr bwMode="auto">
            <a:xfrm>
              <a:off x="-8677773"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9" name="Rectangle 49"/>
            <p:cNvSpPr>
              <a:spLocks noChangeArrowheads="1"/>
            </p:cNvSpPr>
            <p:nvPr/>
          </p:nvSpPr>
          <p:spPr bwMode="auto">
            <a:xfrm>
              <a:off x="-8506317"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0" name="Rectangle 50"/>
            <p:cNvSpPr>
              <a:spLocks noChangeArrowheads="1"/>
            </p:cNvSpPr>
            <p:nvPr/>
          </p:nvSpPr>
          <p:spPr bwMode="auto">
            <a:xfrm>
              <a:off x="-8245958"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1" name="Rectangle 51"/>
            <p:cNvSpPr>
              <a:spLocks noChangeArrowheads="1"/>
            </p:cNvSpPr>
            <p:nvPr/>
          </p:nvSpPr>
          <p:spPr bwMode="auto">
            <a:xfrm>
              <a:off x="-8677773"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2" name="Rectangle 52"/>
            <p:cNvSpPr>
              <a:spLocks noChangeArrowheads="1"/>
            </p:cNvSpPr>
            <p:nvPr/>
          </p:nvSpPr>
          <p:spPr bwMode="auto">
            <a:xfrm>
              <a:off x="-8592044"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3" name="Rectangle 53"/>
            <p:cNvSpPr>
              <a:spLocks noChangeArrowheads="1"/>
            </p:cNvSpPr>
            <p:nvPr/>
          </p:nvSpPr>
          <p:spPr bwMode="auto">
            <a:xfrm>
              <a:off x="-8417414"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4" name="Rectangle 54"/>
            <p:cNvSpPr>
              <a:spLocks noChangeArrowheads="1"/>
            </p:cNvSpPr>
            <p:nvPr/>
          </p:nvSpPr>
          <p:spPr bwMode="auto">
            <a:xfrm>
              <a:off x="-8245958"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5" name="Rectangle 55"/>
            <p:cNvSpPr>
              <a:spLocks noChangeArrowheads="1"/>
            </p:cNvSpPr>
            <p:nvPr/>
          </p:nvSpPr>
          <p:spPr bwMode="auto">
            <a:xfrm>
              <a:off x="-8592044"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6" name="Rectangle 56"/>
            <p:cNvSpPr>
              <a:spLocks noChangeArrowheads="1"/>
            </p:cNvSpPr>
            <p:nvPr/>
          </p:nvSpPr>
          <p:spPr bwMode="auto">
            <a:xfrm>
              <a:off x="-8506317"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7" name="Rectangle 57"/>
            <p:cNvSpPr>
              <a:spLocks noChangeArrowheads="1"/>
            </p:cNvSpPr>
            <p:nvPr/>
          </p:nvSpPr>
          <p:spPr bwMode="auto">
            <a:xfrm>
              <a:off x="-8245958"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8" name="Rectangle 58"/>
            <p:cNvSpPr>
              <a:spLocks noChangeArrowheads="1"/>
            </p:cNvSpPr>
            <p:nvPr/>
          </p:nvSpPr>
          <p:spPr bwMode="auto">
            <a:xfrm>
              <a:off x="-8677773"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19" name="Rectangle 59"/>
            <p:cNvSpPr>
              <a:spLocks noChangeArrowheads="1"/>
            </p:cNvSpPr>
            <p:nvPr/>
          </p:nvSpPr>
          <p:spPr bwMode="auto">
            <a:xfrm>
              <a:off x="-8506317"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0" name="Rectangle 60"/>
            <p:cNvSpPr>
              <a:spLocks noChangeArrowheads="1"/>
            </p:cNvSpPr>
            <p:nvPr/>
          </p:nvSpPr>
          <p:spPr bwMode="auto">
            <a:xfrm>
              <a:off x="-8677773"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1" name="Rectangle 61"/>
            <p:cNvSpPr>
              <a:spLocks noChangeArrowheads="1"/>
            </p:cNvSpPr>
            <p:nvPr/>
          </p:nvSpPr>
          <p:spPr bwMode="auto">
            <a:xfrm>
              <a:off x="-8592044"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2" name="Rectangle 62"/>
            <p:cNvSpPr>
              <a:spLocks noChangeArrowheads="1"/>
            </p:cNvSpPr>
            <p:nvPr/>
          </p:nvSpPr>
          <p:spPr bwMode="auto">
            <a:xfrm>
              <a:off x="-8417414"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3" name="Rectangle 63"/>
            <p:cNvSpPr>
              <a:spLocks noChangeArrowheads="1"/>
            </p:cNvSpPr>
            <p:nvPr/>
          </p:nvSpPr>
          <p:spPr bwMode="auto">
            <a:xfrm>
              <a:off x="-8331685"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4" name="Rectangle 64"/>
            <p:cNvSpPr>
              <a:spLocks noChangeArrowheads="1"/>
            </p:cNvSpPr>
            <p:nvPr/>
          </p:nvSpPr>
          <p:spPr bwMode="auto">
            <a:xfrm>
              <a:off x="-8677773"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5" name="Rectangle 65"/>
            <p:cNvSpPr>
              <a:spLocks noChangeArrowheads="1"/>
            </p:cNvSpPr>
            <p:nvPr/>
          </p:nvSpPr>
          <p:spPr bwMode="auto">
            <a:xfrm>
              <a:off x="-8506317"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6" name="Rectangle 66"/>
            <p:cNvSpPr>
              <a:spLocks noChangeArrowheads="1"/>
            </p:cNvSpPr>
            <p:nvPr/>
          </p:nvSpPr>
          <p:spPr bwMode="auto">
            <a:xfrm>
              <a:off x="-8245958"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7" name="Rectangle 67"/>
            <p:cNvSpPr>
              <a:spLocks noChangeArrowheads="1"/>
            </p:cNvSpPr>
            <p:nvPr/>
          </p:nvSpPr>
          <p:spPr bwMode="auto">
            <a:xfrm>
              <a:off x="-8592044"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8" name="Rectangle 68"/>
            <p:cNvSpPr>
              <a:spLocks noChangeArrowheads="1"/>
            </p:cNvSpPr>
            <p:nvPr/>
          </p:nvSpPr>
          <p:spPr bwMode="auto">
            <a:xfrm>
              <a:off x="-8417414"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9" name="Rectangle 69"/>
            <p:cNvSpPr>
              <a:spLocks noChangeArrowheads="1"/>
            </p:cNvSpPr>
            <p:nvPr/>
          </p:nvSpPr>
          <p:spPr bwMode="auto">
            <a:xfrm>
              <a:off x="-8592044"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0" name="Rectangle 70"/>
            <p:cNvSpPr>
              <a:spLocks noChangeArrowheads="1"/>
            </p:cNvSpPr>
            <p:nvPr/>
          </p:nvSpPr>
          <p:spPr bwMode="auto">
            <a:xfrm>
              <a:off x="-8245958"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1" name="Rectangle 71"/>
            <p:cNvSpPr>
              <a:spLocks noChangeArrowheads="1"/>
            </p:cNvSpPr>
            <p:nvPr/>
          </p:nvSpPr>
          <p:spPr bwMode="auto">
            <a:xfrm>
              <a:off x="-8677773"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2" name="Rectangle 72"/>
            <p:cNvSpPr>
              <a:spLocks noChangeArrowheads="1"/>
            </p:cNvSpPr>
            <p:nvPr/>
          </p:nvSpPr>
          <p:spPr bwMode="auto">
            <a:xfrm>
              <a:off x="-8506317"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3" name="Rectangle 73"/>
            <p:cNvSpPr>
              <a:spLocks noChangeArrowheads="1"/>
            </p:cNvSpPr>
            <p:nvPr/>
          </p:nvSpPr>
          <p:spPr bwMode="auto">
            <a:xfrm>
              <a:off x="-8417414"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4" name="Rectangle 74"/>
            <p:cNvSpPr>
              <a:spLocks noChangeArrowheads="1"/>
            </p:cNvSpPr>
            <p:nvPr/>
          </p:nvSpPr>
          <p:spPr bwMode="auto">
            <a:xfrm>
              <a:off x="-8245958"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5" name="Rectangle 75"/>
            <p:cNvSpPr>
              <a:spLocks noChangeArrowheads="1"/>
            </p:cNvSpPr>
            <p:nvPr/>
          </p:nvSpPr>
          <p:spPr bwMode="auto">
            <a:xfrm>
              <a:off x="-8677773"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6" name="Rectangle 76"/>
            <p:cNvSpPr>
              <a:spLocks noChangeArrowheads="1"/>
            </p:cNvSpPr>
            <p:nvPr/>
          </p:nvSpPr>
          <p:spPr bwMode="auto">
            <a:xfrm>
              <a:off x="-8592044"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7" name="Rectangle 77"/>
            <p:cNvSpPr>
              <a:spLocks noChangeArrowheads="1"/>
            </p:cNvSpPr>
            <p:nvPr/>
          </p:nvSpPr>
          <p:spPr bwMode="auto">
            <a:xfrm>
              <a:off x="-8677773"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8" name="Rectangle 78"/>
            <p:cNvSpPr>
              <a:spLocks noChangeArrowheads="1"/>
            </p:cNvSpPr>
            <p:nvPr/>
          </p:nvSpPr>
          <p:spPr bwMode="auto">
            <a:xfrm>
              <a:off x="-8506317"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9" name="Rectangle 79"/>
            <p:cNvSpPr>
              <a:spLocks noChangeArrowheads="1"/>
            </p:cNvSpPr>
            <p:nvPr/>
          </p:nvSpPr>
          <p:spPr bwMode="auto">
            <a:xfrm>
              <a:off x="-8331685"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0" name="Rectangle 80"/>
            <p:cNvSpPr>
              <a:spLocks noChangeArrowheads="1"/>
            </p:cNvSpPr>
            <p:nvPr/>
          </p:nvSpPr>
          <p:spPr bwMode="auto">
            <a:xfrm>
              <a:off x="-8245958"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1" name="Rectangle 81"/>
            <p:cNvSpPr>
              <a:spLocks noChangeArrowheads="1"/>
            </p:cNvSpPr>
            <p:nvPr/>
          </p:nvSpPr>
          <p:spPr bwMode="auto">
            <a:xfrm>
              <a:off x="-8592044"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2" name="Rectangle 82"/>
            <p:cNvSpPr>
              <a:spLocks noChangeArrowheads="1"/>
            </p:cNvSpPr>
            <p:nvPr/>
          </p:nvSpPr>
          <p:spPr bwMode="auto">
            <a:xfrm>
              <a:off x="-8331685"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3" name="Rectangle 83"/>
            <p:cNvSpPr>
              <a:spLocks noChangeArrowheads="1"/>
            </p:cNvSpPr>
            <p:nvPr/>
          </p:nvSpPr>
          <p:spPr bwMode="auto">
            <a:xfrm>
              <a:off x="-8592044"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4" name="Rectangle 84"/>
            <p:cNvSpPr>
              <a:spLocks noChangeArrowheads="1"/>
            </p:cNvSpPr>
            <p:nvPr/>
          </p:nvSpPr>
          <p:spPr bwMode="auto">
            <a:xfrm>
              <a:off x="-8417414"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5" name="Rectangle 85"/>
            <p:cNvSpPr>
              <a:spLocks noChangeArrowheads="1"/>
            </p:cNvSpPr>
            <p:nvPr/>
          </p:nvSpPr>
          <p:spPr bwMode="auto">
            <a:xfrm>
              <a:off x="-8417414"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6" name="Rectangle 86"/>
            <p:cNvSpPr>
              <a:spLocks noChangeArrowheads="1"/>
            </p:cNvSpPr>
            <p:nvPr/>
          </p:nvSpPr>
          <p:spPr bwMode="auto">
            <a:xfrm>
              <a:off x="-8245958"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7" name="Rectangle 87"/>
            <p:cNvSpPr>
              <a:spLocks noChangeArrowheads="1"/>
            </p:cNvSpPr>
            <p:nvPr/>
          </p:nvSpPr>
          <p:spPr bwMode="auto">
            <a:xfrm>
              <a:off x="-8677773"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8" name="Rectangle 88"/>
            <p:cNvSpPr>
              <a:spLocks noChangeArrowheads="1"/>
            </p:cNvSpPr>
            <p:nvPr/>
          </p:nvSpPr>
          <p:spPr bwMode="auto">
            <a:xfrm>
              <a:off x="-8592044"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9" name="Rectangle 89"/>
            <p:cNvSpPr>
              <a:spLocks noChangeArrowheads="1"/>
            </p:cNvSpPr>
            <p:nvPr/>
          </p:nvSpPr>
          <p:spPr bwMode="auto">
            <a:xfrm>
              <a:off x="-8417414"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0" name="Rectangle 90"/>
            <p:cNvSpPr>
              <a:spLocks noChangeArrowheads="1"/>
            </p:cNvSpPr>
            <p:nvPr/>
          </p:nvSpPr>
          <p:spPr bwMode="auto">
            <a:xfrm>
              <a:off x="-8245958"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1" name="Rectangle 91"/>
            <p:cNvSpPr>
              <a:spLocks noChangeArrowheads="1"/>
            </p:cNvSpPr>
            <p:nvPr/>
          </p:nvSpPr>
          <p:spPr bwMode="auto">
            <a:xfrm>
              <a:off x="-8677773"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2" name="Rectangle 92"/>
            <p:cNvSpPr>
              <a:spLocks noChangeArrowheads="1"/>
            </p:cNvSpPr>
            <p:nvPr/>
          </p:nvSpPr>
          <p:spPr bwMode="auto">
            <a:xfrm>
              <a:off x="-8506317"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3" name="Rectangle 93"/>
            <p:cNvSpPr>
              <a:spLocks noChangeArrowheads="1"/>
            </p:cNvSpPr>
            <p:nvPr/>
          </p:nvSpPr>
          <p:spPr bwMode="auto">
            <a:xfrm>
              <a:off x="-8245958"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4" name="Rectangle 94"/>
            <p:cNvSpPr>
              <a:spLocks noChangeArrowheads="1"/>
            </p:cNvSpPr>
            <p:nvPr/>
          </p:nvSpPr>
          <p:spPr bwMode="auto">
            <a:xfrm>
              <a:off x="-8677773"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5" name="Rectangle 95"/>
            <p:cNvSpPr>
              <a:spLocks noChangeArrowheads="1"/>
            </p:cNvSpPr>
            <p:nvPr/>
          </p:nvSpPr>
          <p:spPr bwMode="auto">
            <a:xfrm>
              <a:off x="-8506317"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6" name="Rectangle 96"/>
            <p:cNvSpPr>
              <a:spLocks noChangeArrowheads="1"/>
            </p:cNvSpPr>
            <p:nvPr/>
          </p:nvSpPr>
          <p:spPr bwMode="auto">
            <a:xfrm>
              <a:off x="-8331685"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7" name="Rectangle 97"/>
            <p:cNvSpPr>
              <a:spLocks noChangeArrowheads="1"/>
            </p:cNvSpPr>
            <p:nvPr/>
          </p:nvSpPr>
          <p:spPr bwMode="auto">
            <a:xfrm>
              <a:off x="-8592044"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8" name="Rectangle 98"/>
            <p:cNvSpPr>
              <a:spLocks noChangeArrowheads="1"/>
            </p:cNvSpPr>
            <p:nvPr/>
          </p:nvSpPr>
          <p:spPr bwMode="auto">
            <a:xfrm>
              <a:off x="-8417414"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9" name="Rectangle 99"/>
            <p:cNvSpPr>
              <a:spLocks noChangeArrowheads="1"/>
            </p:cNvSpPr>
            <p:nvPr/>
          </p:nvSpPr>
          <p:spPr bwMode="auto">
            <a:xfrm>
              <a:off x="-8245958"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0" name="Rectangle 100"/>
            <p:cNvSpPr>
              <a:spLocks noChangeArrowheads="1"/>
            </p:cNvSpPr>
            <p:nvPr/>
          </p:nvSpPr>
          <p:spPr bwMode="auto">
            <a:xfrm>
              <a:off x="-8506317"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1" name="Rectangle 101"/>
            <p:cNvSpPr>
              <a:spLocks noChangeArrowheads="1"/>
            </p:cNvSpPr>
            <p:nvPr/>
          </p:nvSpPr>
          <p:spPr bwMode="auto">
            <a:xfrm>
              <a:off x="-8153880"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2" name="Rectangle 102"/>
            <p:cNvSpPr>
              <a:spLocks noChangeArrowheads="1"/>
            </p:cNvSpPr>
            <p:nvPr/>
          </p:nvSpPr>
          <p:spPr bwMode="auto">
            <a:xfrm>
              <a:off x="-806815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3" name="Rectangle 103"/>
            <p:cNvSpPr>
              <a:spLocks noChangeArrowheads="1"/>
            </p:cNvSpPr>
            <p:nvPr/>
          </p:nvSpPr>
          <p:spPr bwMode="auto">
            <a:xfrm>
              <a:off x="-789352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4" name="Rectangle 104"/>
            <p:cNvSpPr>
              <a:spLocks noChangeArrowheads="1"/>
            </p:cNvSpPr>
            <p:nvPr/>
          </p:nvSpPr>
          <p:spPr bwMode="auto">
            <a:xfrm>
              <a:off x="-7807792"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5" name="Rectangle 105"/>
            <p:cNvSpPr>
              <a:spLocks noChangeArrowheads="1"/>
            </p:cNvSpPr>
            <p:nvPr/>
          </p:nvSpPr>
          <p:spPr bwMode="auto">
            <a:xfrm>
              <a:off x="-7718889"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6" name="Rectangle 106"/>
            <p:cNvSpPr>
              <a:spLocks noChangeArrowheads="1"/>
            </p:cNvSpPr>
            <p:nvPr/>
          </p:nvSpPr>
          <p:spPr bwMode="auto">
            <a:xfrm>
              <a:off x="-8153880"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7" name="Rectangle 107"/>
            <p:cNvSpPr>
              <a:spLocks noChangeArrowheads="1"/>
            </p:cNvSpPr>
            <p:nvPr/>
          </p:nvSpPr>
          <p:spPr bwMode="auto">
            <a:xfrm>
              <a:off x="-7979248" y="579438"/>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8" name="Rectangle 108"/>
            <p:cNvSpPr>
              <a:spLocks noChangeArrowheads="1"/>
            </p:cNvSpPr>
            <p:nvPr/>
          </p:nvSpPr>
          <p:spPr bwMode="auto">
            <a:xfrm>
              <a:off x="-7807792"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9" name="Rectangle 109"/>
            <p:cNvSpPr>
              <a:spLocks noChangeArrowheads="1"/>
            </p:cNvSpPr>
            <p:nvPr/>
          </p:nvSpPr>
          <p:spPr bwMode="auto">
            <a:xfrm>
              <a:off x="-8153880"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0" name="Rectangle 110"/>
            <p:cNvSpPr>
              <a:spLocks noChangeArrowheads="1"/>
            </p:cNvSpPr>
            <p:nvPr/>
          </p:nvSpPr>
          <p:spPr bwMode="auto">
            <a:xfrm>
              <a:off x="-8068151"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1" name="Rectangle 111"/>
            <p:cNvSpPr>
              <a:spLocks noChangeArrowheads="1"/>
            </p:cNvSpPr>
            <p:nvPr/>
          </p:nvSpPr>
          <p:spPr bwMode="auto">
            <a:xfrm>
              <a:off x="-7718889"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2" name="Rectangle 112"/>
            <p:cNvSpPr>
              <a:spLocks noChangeArrowheads="1"/>
            </p:cNvSpPr>
            <p:nvPr/>
          </p:nvSpPr>
          <p:spPr bwMode="auto">
            <a:xfrm>
              <a:off x="-7893521"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3" name="Rectangle 113"/>
            <p:cNvSpPr>
              <a:spLocks noChangeArrowheads="1"/>
            </p:cNvSpPr>
            <p:nvPr/>
          </p:nvSpPr>
          <p:spPr bwMode="auto">
            <a:xfrm>
              <a:off x="-7807792"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4" name="Rectangle 114"/>
            <p:cNvSpPr>
              <a:spLocks noChangeArrowheads="1"/>
            </p:cNvSpPr>
            <p:nvPr/>
          </p:nvSpPr>
          <p:spPr bwMode="auto">
            <a:xfrm>
              <a:off x="-7718889"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5" name="Rectangle 115"/>
            <p:cNvSpPr>
              <a:spLocks noChangeArrowheads="1"/>
            </p:cNvSpPr>
            <p:nvPr/>
          </p:nvSpPr>
          <p:spPr bwMode="auto">
            <a:xfrm>
              <a:off x="-8068151"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6" name="Rectangle 116"/>
            <p:cNvSpPr>
              <a:spLocks noChangeArrowheads="1"/>
            </p:cNvSpPr>
            <p:nvPr/>
          </p:nvSpPr>
          <p:spPr bwMode="auto">
            <a:xfrm>
              <a:off x="-7979248"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7" name="Rectangle 117"/>
            <p:cNvSpPr>
              <a:spLocks noChangeArrowheads="1"/>
            </p:cNvSpPr>
            <p:nvPr/>
          </p:nvSpPr>
          <p:spPr bwMode="auto">
            <a:xfrm>
              <a:off x="-7718889"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8" name="Rectangle 118"/>
            <p:cNvSpPr>
              <a:spLocks noChangeArrowheads="1"/>
            </p:cNvSpPr>
            <p:nvPr/>
          </p:nvSpPr>
          <p:spPr bwMode="auto">
            <a:xfrm>
              <a:off x="-8153880"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79" name="Rectangle 119"/>
            <p:cNvSpPr>
              <a:spLocks noChangeArrowheads="1"/>
            </p:cNvSpPr>
            <p:nvPr/>
          </p:nvSpPr>
          <p:spPr bwMode="auto">
            <a:xfrm>
              <a:off x="-7979248"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0" name="Rectangle 120"/>
            <p:cNvSpPr>
              <a:spLocks noChangeArrowheads="1"/>
            </p:cNvSpPr>
            <p:nvPr/>
          </p:nvSpPr>
          <p:spPr bwMode="auto">
            <a:xfrm>
              <a:off x="-7893521"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1" name="Rectangle 121"/>
            <p:cNvSpPr>
              <a:spLocks noChangeArrowheads="1"/>
            </p:cNvSpPr>
            <p:nvPr/>
          </p:nvSpPr>
          <p:spPr bwMode="auto">
            <a:xfrm>
              <a:off x="-7807792"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2" name="Rectangle 122"/>
            <p:cNvSpPr>
              <a:spLocks noChangeArrowheads="1"/>
            </p:cNvSpPr>
            <p:nvPr/>
          </p:nvSpPr>
          <p:spPr bwMode="auto">
            <a:xfrm>
              <a:off x="-8153880"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3" name="Rectangle 123"/>
            <p:cNvSpPr>
              <a:spLocks noChangeArrowheads="1"/>
            </p:cNvSpPr>
            <p:nvPr/>
          </p:nvSpPr>
          <p:spPr bwMode="auto">
            <a:xfrm>
              <a:off x="-7807792"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4" name="Rectangle 124"/>
            <p:cNvSpPr>
              <a:spLocks noChangeArrowheads="1"/>
            </p:cNvSpPr>
            <p:nvPr/>
          </p:nvSpPr>
          <p:spPr bwMode="auto">
            <a:xfrm>
              <a:off x="-7718889"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5" name="Rectangle 125"/>
            <p:cNvSpPr>
              <a:spLocks noChangeArrowheads="1"/>
            </p:cNvSpPr>
            <p:nvPr/>
          </p:nvSpPr>
          <p:spPr bwMode="auto">
            <a:xfrm>
              <a:off x="-8153880"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6" name="Rectangle 126"/>
            <p:cNvSpPr>
              <a:spLocks noChangeArrowheads="1"/>
            </p:cNvSpPr>
            <p:nvPr/>
          </p:nvSpPr>
          <p:spPr bwMode="auto">
            <a:xfrm>
              <a:off x="-7979248"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7" name="Rectangle 127"/>
            <p:cNvSpPr>
              <a:spLocks noChangeArrowheads="1"/>
            </p:cNvSpPr>
            <p:nvPr/>
          </p:nvSpPr>
          <p:spPr bwMode="auto">
            <a:xfrm>
              <a:off x="-7718889"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8" name="Rectangle 128"/>
            <p:cNvSpPr>
              <a:spLocks noChangeArrowheads="1"/>
            </p:cNvSpPr>
            <p:nvPr/>
          </p:nvSpPr>
          <p:spPr bwMode="auto">
            <a:xfrm>
              <a:off x="-806815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89" name="Rectangle 129"/>
            <p:cNvSpPr>
              <a:spLocks noChangeArrowheads="1"/>
            </p:cNvSpPr>
            <p:nvPr/>
          </p:nvSpPr>
          <p:spPr bwMode="auto">
            <a:xfrm>
              <a:off x="-789352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0" name="Rectangle 130"/>
            <p:cNvSpPr>
              <a:spLocks noChangeArrowheads="1"/>
            </p:cNvSpPr>
            <p:nvPr/>
          </p:nvSpPr>
          <p:spPr bwMode="auto">
            <a:xfrm>
              <a:off x="-7807792"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1" name="Rectangle 131"/>
            <p:cNvSpPr>
              <a:spLocks noChangeArrowheads="1"/>
            </p:cNvSpPr>
            <p:nvPr/>
          </p:nvSpPr>
          <p:spPr bwMode="auto">
            <a:xfrm>
              <a:off x="-7718889"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2" name="Rectangle 132"/>
            <p:cNvSpPr>
              <a:spLocks noChangeArrowheads="1"/>
            </p:cNvSpPr>
            <p:nvPr/>
          </p:nvSpPr>
          <p:spPr bwMode="auto">
            <a:xfrm>
              <a:off x="-8068151"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3" name="Rectangle 133"/>
            <p:cNvSpPr>
              <a:spLocks noChangeArrowheads="1"/>
            </p:cNvSpPr>
            <p:nvPr/>
          </p:nvSpPr>
          <p:spPr bwMode="auto">
            <a:xfrm>
              <a:off x="-7979248"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4" name="Rectangle 134"/>
            <p:cNvSpPr>
              <a:spLocks noChangeArrowheads="1"/>
            </p:cNvSpPr>
            <p:nvPr/>
          </p:nvSpPr>
          <p:spPr bwMode="auto">
            <a:xfrm>
              <a:off x="-7718889"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5" name="Rectangle 135"/>
            <p:cNvSpPr>
              <a:spLocks noChangeArrowheads="1"/>
            </p:cNvSpPr>
            <p:nvPr/>
          </p:nvSpPr>
          <p:spPr bwMode="auto">
            <a:xfrm>
              <a:off x="-8153880"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6" name="Rectangle 136"/>
            <p:cNvSpPr>
              <a:spLocks noChangeArrowheads="1"/>
            </p:cNvSpPr>
            <p:nvPr/>
          </p:nvSpPr>
          <p:spPr bwMode="auto">
            <a:xfrm>
              <a:off x="-7979248"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7" name="Rectangle 137"/>
            <p:cNvSpPr>
              <a:spLocks noChangeArrowheads="1"/>
            </p:cNvSpPr>
            <p:nvPr/>
          </p:nvSpPr>
          <p:spPr bwMode="auto">
            <a:xfrm>
              <a:off x="-7893521"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8" name="Rectangle 138"/>
            <p:cNvSpPr>
              <a:spLocks noChangeArrowheads="1"/>
            </p:cNvSpPr>
            <p:nvPr/>
          </p:nvSpPr>
          <p:spPr bwMode="auto">
            <a:xfrm>
              <a:off x="-7979248"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9" name="Rectangle 139"/>
            <p:cNvSpPr>
              <a:spLocks noChangeArrowheads="1"/>
            </p:cNvSpPr>
            <p:nvPr/>
          </p:nvSpPr>
          <p:spPr bwMode="auto">
            <a:xfrm>
              <a:off x="-7718889"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0" name="Rectangle 140"/>
            <p:cNvSpPr>
              <a:spLocks noChangeArrowheads="1"/>
            </p:cNvSpPr>
            <p:nvPr/>
          </p:nvSpPr>
          <p:spPr bwMode="auto">
            <a:xfrm>
              <a:off x="-806815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1" name="Rectangle 141"/>
            <p:cNvSpPr>
              <a:spLocks noChangeArrowheads="1"/>
            </p:cNvSpPr>
            <p:nvPr/>
          </p:nvSpPr>
          <p:spPr bwMode="auto">
            <a:xfrm>
              <a:off x="-789352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2" name="Rectangle 142"/>
            <p:cNvSpPr>
              <a:spLocks noChangeArrowheads="1"/>
            </p:cNvSpPr>
            <p:nvPr/>
          </p:nvSpPr>
          <p:spPr bwMode="auto">
            <a:xfrm>
              <a:off x="-7807792"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3" name="Rectangle 143"/>
            <p:cNvSpPr>
              <a:spLocks noChangeArrowheads="1"/>
            </p:cNvSpPr>
            <p:nvPr/>
          </p:nvSpPr>
          <p:spPr bwMode="auto">
            <a:xfrm>
              <a:off x="-8153880"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4" name="Rectangle 144"/>
            <p:cNvSpPr>
              <a:spLocks noChangeArrowheads="1"/>
            </p:cNvSpPr>
            <p:nvPr/>
          </p:nvSpPr>
          <p:spPr bwMode="auto">
            <a:xfrm>
              <a:off x="-8068151"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5" name="Rectangle 145"/>
            <p:cNvSpPr>
              <a:spLocks noChangeArrowheads="1"/>
            </p:cNvSpPr>
            <p:nvPr/>
          </p:nvSpPr>
          <p:spPr bwMode="auto">
            <a:xfrm>
              <a:off x="-7979248"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6" name="Rectangle 146"/>
            <p:cNvSpPr>
              <a:spLocks noChangeArrowheads="1"/>
            </p:cNvSpPr>
            <p:nvPr/>
          </p:nvSpPr>
          <p:spPr bwMode="auto">
            <a:xfrm>
              <a:off x="-7718889"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7" name="Rectangle 147"/>
            <p:cNvSpPr>
              <a:spLocks noChangeArrowheads="1"/>
            </p:cNvSpPr>
            <p:nvPr/>
          </p:nvSpPr>
          <p:spPr bwMode="auto">
            <a:xfrm>
              <a:off x="-7979248"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8" name="Rectangle 148"/>
            <p:cNvSpPr>
              <a:spLocks noChangeArrowheads="1"/>
            </p:cNvSpPr>
            <p:nvPr/>
          </p:nvSpPr>
          <p:spPr bwMode="auto">
            <a:xfrm>
              <a:off x="-7893521"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9" name="Rectangle 149"/>
            <p:cNvSpPr>
              <a:spLocks noChangeArrowheads="1"/>
            </p:cNvSpPr>
            <p:nvPr/>
          </p:nvSpPr>
          <p:spPr bwMode="auto">
            <a:xfrm>
              <a:off x="-7807792"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0" name="Rectangle 150"/>
            <p:cNvSpPr>
              <a:spLocks noChangeArrowheads="1"/>
            </p:cNvSpPr>
            <p:nvPr/>
          </p:nvSpPr>
          <p:spPr bwMode="auto">
            <a:xfrm>
              <a:off x="-806815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1" name="Rectangle 151"/>
            <p:cNvSpPr>
              <a:spLocks noChangeArrowheads="1"/>
            </p:cNvSpPr>
            <p:nvPr/>
          </p:nvSpPr>
          <p:spPr bwMode="auto">
            <a:xfrm>
              <a:off x="-789352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2" name="Rectangle 152"/>
            <p:cNvSpPr>
              <a:spLocks noChangeArrowheads="1"/>
            </p:cNvSpPr>
            <p:nvPr/>
          </p:nvSpPr>
          <p:spPr bwMode="auto">
            <a:xfrm>
              <a:off x="-7979248" y="20113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3" name="Rectangle 153"/>
            <p:cNvSpPr>
              <a:spLocks noChangeArrowheads="1"/>
            </p:cNvSpPr>
            <p:nvPr/>
          </p:nvSpPr>
          <p:spPr bwMode="auto">
            <a:xfrm>
              <a:off x="-7807792"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4" name="Rectangle 154"/>
            <p:cNvSpPr>
              <a:spLocks noChangeArrowheads="1"/>
            </p:cNvSpPr>
            <p:nvPr/>
          </p:nvSpPr>
          <p:spPr bwMode="auto">
            <a:xfrm>
              <a:off x="-8153880"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5" name="Rectangle 155"/>
            <p:cNvSpPr>
              <a:spLocks noChangeArrowheads="1"/>
            </p:cNvSpPr>
            <p:nvPr/>
          </p:nvSpPr>
          <p:spPr bwMode="auto">
            <a:xfrm>
              <a:off x="-7979248"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6" name="Rectangle 156"/>
            <p:cNvSpPr>
              <a:spLocks noChangeArrowheads="1"/>
            </p:cNvSpPr>
            <p:nvPr/>
          </p:nvSpPr>
          <p:spPr bwMode="auto">
            <a:xfrm>
              <a:off x="-7718889"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7" name="Rectangle 157"/>
            <p:cNvSpPr>
              <a:spLocks noChangeArrowheads="1"/>
            </p:cNvSpPr>
            <p:nvPr/>
          </p:nvSpPr>
          <p:spPr bwMode="auto">
            <a:xfrm>
              <a:off x="-8153880"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8" name="Rectangle 158"/>
            <p:cNvSpPr>
              <a:spLocks noChangeArrowheads="1"/>
            </p:cNvSpPr>
            <p:nvPr/>
          </p:nvSpPr>
          <p:spPr bwMode="auto">
            <a:xfrm>
              <a:off x="-7979248"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9" name="Rectangle 159"/>
            <p:cNvSpPr>
              <a:spLocks noChangeArrowheads="1"/>
            </p:cNvSpPr>
            <p:nvPr/>
          </p:nvSpPr>
          <p:spPr bwMode="auto">
            <a:xfrm>
              <a:off x="-7807792"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0" name="Rectangle 160"/>
            <p:cNvSpPr>
              <a:spLocks noChangeArrowheads="1"/>
            </p:cNvSpPr>
            <p:nvPr/>
          </p:nvSpPr>
          <p:spPr bwMode="auto">
            <a:xfrm>
              <a:off x="-806815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1" name="Rectangle 161"/>
            <p:cNvSpPr>
              <a:spLocks noChangeArrowheads="1"/>
            </p:cNvSpPr>
            <p:nvPr/>
          </p:nvSpPr>
          <p:spPr bwMode="auto">
            <a:xfrm>
              <a:off x="-789352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2" name="Rectangle 162"/>
            <p:cNvSpPr>
              <a:spLocks noChangeArrowheads="1"/>
            </p:cNvSpPr>
            <p:nvPr/>
          </p:nvSpPr>
          <p:spPr bwMode="auto">
            <a:xfrm>
              <a:off x="-7718889"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3" name="Rectangle 163"/>
            <p:cNvSpPr>
              <a:spLocks noChangeArrowheads="1"/>
            </p:cNvSpPr>
            <p:nvPr/>
          </p:nvSpPr>
          <p:spPr bwMode="auto">
            <a:xfrm>
              <a:off x="-8153880"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4" name="Rectangle 164"/>
            <p:cNvSpPr>
              <a:spLocks noChangeArrowheads="1"/>
            </p:cNvSpPr>
            <p:nvPr/>
          </p:nvSpPr>
          <p:spPr bwMode="auto">
            <a:xfrm>
              <a:off x="-7979248"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5" name="Rectangle 165"/>
            <p:cNvSpPr>
              <a:spLocks noChangeArrowheads="1"/>
            </p:cNvSpPr>
            <p:nvPr/>
          </p:nvSpPr>
          <p:spPr bwMode="auto">
            <a:xfrm>
              <a:off x="-7718889"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6" name="Rectangle 166"/>
            <p:cNvSpPr>
              <a:spLocks noChangeArrowheads="1"/>
            </p:cNvSpPr>
            <p:nvPr/>
          </p:nvSpPr>
          <p:spPr bwMode="auto">
            <a:xfrm>
              <a:off x="-8245958" y="24526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7" name="Rectangle 167"/>
            <p:cNvSpPr>
              <a:spLocks noChangeArrowheads="1"/>
            </p:cNvSpPr>
            <p:nvPr/>
          </p:nvSpPr>
          <p:spPr bwMode="auto">
            <a:xfrm>
              <a:off x="-8677773"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8" name="Rectangle 168"/>
            <p:cNvSpPr>
              <a:spLocks noChangeArrowheads="1"/>
            </p:cNvSpPr>
            <p:nvPr/>
          </p:nvSpPr>
          <p:spPr bwMode="auto">
            <a:xfrm>
              <a:off x="-8331685" y="25352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9" name="Rectangle 169"/>
            <p:cNvSpPr>
              <a:spLocks noChangeArrowheads="1"/>
            </p:cNvSpPr>
            <p:nvPr/>
          </p:nvSpPr>
          <p:spPr bwMode="auto">
            <a:xfrm>
              <a:off x="-7718889"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0" name="Rectangle 170"/>
            <p:cNvSpPr>
              <a:spLocks noChangeArrowheads="1"/>
            </p:cNvSpPr>
            <p:nvPr/>
          </p:nvSpPr>
          <p:spPr bwMode="auto">
            <a:xfrm>
              <a:off x="-8245958"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1" name="Rectangle 171"/>
            <p:cNvSpPr>
              <a:spLocks noChangeArrowheads="1"/>
            </p:cNvSpPr>
            <p:nvPr/>
          </p:nvSpPr>
          <p:spPr bwMode="auto">
            <a:xfrm>
              <a:off x="-8417414" y="26146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2" name="Rectangle 172"/>
            <p:cNvSpPr>
              <a:spLocks noChangeArrowheads="1"/>
            </p:cNvSpPr>
            <p:nvPr/>
          </p:nvSpPr>
          <p:spPr bwMode="auto">
            <a:xfrm>
              <a:off x="-7807792"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3" name="Rectangle 173"/>
            <p:cNvSpPr>
              <a:spLocks noChangeArrowheads="1"/>
            </p:cNvSpPr>
            <p:nvPr/>
          </p:nvSpPr>
          <p:spPr bwMode="auto">
            <a:xfrm>
              <a:off x="-8677773"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4" name="Rectangle 174"/>
            <p:cNvSpPr>
              <a:spLocks noChangeArrowheads="1"/>
            </p:cNvSpPr>
            <p:nvPr/>
          </p:nvSpPr>
          <p:spPr bwMode="auto">
            <a:xfrm>
              <a:off x="-806815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5" name="Rectangle 175"/>
            <p:cNvSpPr>
              <a:spLocks noChangeArrowheads="1"/>
            </p:cNvSpPr>
            <p:nvPr/>
          </p:nvSpPr>
          <p:spPr bwMode="auto">
            <a:xfrm>
              <a:off x="-789352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6" name="Rectangle 176"/>
            <p:cNvSpPr>
              <a:spLocks noChangeArrowheads="1"/>
            </p:cNvSpPr>
            <p:nvPr/>
          </p:nvSpPr>
          <p:spPr bwMode="auto">
            <a:xfrm>
              <a:off x="-7718889"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7" name="Rectangle 177"/>
            <p:cNvSpPr>
              <a:spLocks noChangeArrowheads="1"/>
            </p:cNvSpPr>
            <p:nvPr/>
          </p:nvSpPr>
          <p:spPr bwMode="auto">
            <a:xfrm>
              <a:off x="-8417414"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8" name="Rectangle 178"/>
            <p:cNvSpPr>
              <a:spLocks noChangeArrowheads="1"/>
            </p:cNvSpPr>
            <p:nvPr/>
          </p:nvSpPr>
          <p:spPr bwMode="auto">
            <a:xfrm>
              <a:off x="-8592044" y="27749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9" name="Rectangle 179"/>
            <p:cNvSpPr>
              <a:spLocks noChangeArrowheads="1"/>
            </p:cNvSpPr>
            <p:nvPr/>
          </p:nvSpPr>
          <p:spPr bwMode="auto">
            <a:xfrm>
              <a:off x="-7979248"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0" name="Rectangle 180"/>
            <p:cNvSpPr>
              <a:spLocks noChangeArrowheads="1"/>
            </p:cNvSpPr>
            <p:nvPr/>
          </p:nvSpPr>
          <p:spPr bwMode="auto">
            <a:xfrm>
              <a:off x="-8068151" y="2854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1" name="Rectangle 181"/>
            <p:cNvSpPr>
              <a:spLocks noChangeArrowheads="1"/>
            </p:cNvSpPr>
            <p:nvPr/>
          </p:nvSpPr>
          <p:spPr bwMode="auto">
            <a:xfrm>
              <a:off x="-7718889" y="2854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2" name="Rectangle 182"/>
            <p:cNvSpPr>
              <a:spLocks noChangeArrowheads="1"/>
            </p:cNvSpPr>
            <p:nvPr/>
          </p:nvSpPr>
          <p:spPr bwMode="auto">
            <a:xfrm>
              <a:off x="-8417414"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3" name="Rectangle 183"/>
            <p:cNvSpPr>
              <a:spLocks noChangeArrowheads="1"/>
            </p:cNvSpPr>
            <p:nvPr/>
          </p:nvSpPr>
          <p:spPr bwMode="auto">
            <a:xfrm>
              <a:off x="-8153880" y="293687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4" name="Rectangle 184"/>
            <p:cNvSpPr>
              <a:spLocks noChangeArrowheads="1"/>
            </p:cNvSpPr>
            <p:nvPr/>
          </p:nvSpPr>
          <p:spPr bwMode="auto">
            <a:xfrm>
              <a:off x="-7718889"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5" name="Rectangle 185"/>
            <p:cNvSpPr>
              <a:spLocks noChangeArrowheads="1"/>
            </p:cNvSpPr>
            <p:nvPr/>
          </p:nvSpPr>
          <p:spPr bwMode="auto">
            <a:xfrm>
              <a:off x="-8068151"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6" name="Rectangle 186"/>
            <p:cNvSpPr>
              <a:spLocks noChangeArrowheads="1"/>
            </p:cNvSpPr>
            <p:nvPr/>
          </p:nvSpPr>
          <p:spPr bwMode="auto">
            <a:xfrm>
              <a:off x="-8506317"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7" name="Rectangle 187"/>
            <p:cNvSpPr>
              <a:spLocks noChangeArrowheads="1"/>
            </p:cNvSpPr>
            <p:nvPr/>
          </p:nvSpPr>
          <p:spPr bwMode="auto">
            <a:xfrm>
              <a:off x="-8506317"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8" name="Rectangle 188"/>
            <p:cNvSpPr>
              <a:spLocks noChangeArrowheads="1"/>
            </p:cNvSpPr>
            <p:nvPr/>
          </p:nvSpPr>
          <p:spPr bwMode="auto">
            <a:xfrm>
              <a:off x="-8506317"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9" name="Rectangle 189"/>
            <p:cNvSpPr>
              <a:spLocks noChangeArrowheads="1"/>
            </p:cNvSpPr>
            <p:nvPr/>
          </p:nvSpPr>
          <p:spPr bwMode="auto">
            <a:xfrm>
              <a:off x="-8592044"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0" name="Rectangle 190"/>
            <p:cNvSpPr>
              <a:spLocks noChangeArrowheads="1"/>
            </p:cNvSpPr>
            <p:nvPr/>
          </p:nvSpPr>
          <p:spPr bwMode="auto">
            <a:xfrm>
              <a:off x="-7718889" y="362585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1" name="Rectangle 191"/>
            <p:cNvSpPr>
              <a:spLocks noChangeArrowheads="1"/>
            </p:cNvSpPr>
            <p:nvPr/>
          </p:nvSpPr>
          <p:spPr bwMode="auto">
            <a:xfrm>
              <a:off x="-8331685"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2" name="Rectangle 192"/>
            <p:cNvSpPr>
              <a:spLocks noChangeArrowheads="1"/>
            </p:cNvSpPr>
            <p:nvPr/>
          </p:nvSpPr>
          <p:spPr bwMode="auto">
            <a:xfrm>
              <a:off x="-8331685" y="37274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3" name="Rectangle 193"/>
            <p:cNvSpPr>
              <a:spLocks noChangeArrowheads="1"/>
            </p:cNvSpPr>
            <p:nvPr/>
          </p:nvSpPr>
          <p:spPr bwMode="auto">
            <a:xfrm>
              <a:off x="-7979248" y="37274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4" name="Rectangle 194"/>
            <p:cNvSpPr>
              <a:spLocks noChangeArrowheads="1"/>
            </p:cNvSpPr>
            <p:nvPr/>
          </p:nvSpPr>
          <p:spPr bwMode="auto">
            <a:xfrm>
              <a:off x="-8068151" y="39449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5" name="Rectangle 195"/>
            <p:cNvSpPr>
              <a:spLocks noChangeArrowheads="1"/>
            </p:cNvSpPr>
            <p:nvPr/>
          </p:nvSpPr>
          <p:spPr bwMode="auto">
            <a:xfrm>
              <a:off x="-8245958"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6" name="Rectangle 196"/>
            <p:cNvSpPr>
              <a:spLocks noChangeArrowheads="1"/>
            </p:cNvSpPr>
            <p:nvPr/>
          </p:nvSpPr>
          <p:spPr bwMode="auto">
            <a:xfrm>
              <a:off x="-8677773"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7" name="Rectangle 197"/>
            <p:cNvSpPr>
              <a:spLocks noChangeArrowheads="1"/>
            </p:cNvSpPr>
            <p:nvPr/>
          </p:nvSpPr>
          <p:spPr bwMode="auto">
            <a:xfrm>
              <a:off x="-7718889"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8" name="Rectangle 198"/>
            <p:cNvSpPr>
              <a:spLocks noChangeArrowheads="1"/>
            </p:cNvSpPr>
            <p:nvPr/>
          </p:nvSpPr>
          <p:spPr bwMode="auto">
            <a:xfrm>
              <a:off x="-8068151" y="3171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9" name="Rectangle 199"/>
            <p:cNvSpPr>
              <a:spLocks noChangeArrowheads="1"/>
            </p:cNvSpPr>
            <p:nvPr/>
          </p:nvSpPr>
          <p:spPr bwMode="auto">
            <a:xfrm>
              <a:off x="-8068151"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60" name="Rectangle 200"/>
            <p:cNvSpPr>
              <a:spLocks noChangeArrowheads="1"/>
            </p:cNvSpPr>
            <p:nvPr/>
          </p:nvSpPr>
          <p:spPr bwMode="auto">
            <a:xfrm>
              <a:off x="-8417414" y="3171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1" name="Rectangle 201"/>
            <p:cNvSpPr>
              <a:spLocks noChangeArrowheads="1"/>
            </p:cNvSpPr>
            <p:nvPr/>
          </p:nvSpPr>
          <p:spPr bwMode="auto">
            <a:xfrm>
              <a:off x="-8677773"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2" name="Rectangle 202"/>
            <p:cNvSpPr>
              <a:spLocks noChangeArrowheads="1"/>
            </p:cNvSpPr>
            <p:nvPr/>
          </p:nvSpPr>
          <p:spPr bwMode="auto">
            <a:xfrm>
              <a:off x="-8677773" y="3362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3" name="Rectangle 203"/>
            <p:cNvSpPr>
              <a:spLocks noChangeArrowheads="1"/>
            </p:cNvSpPr>
            <p:nvPr/>
          </p:nvSpPr>
          <p:spPr bwMode="auto">
            <a:xfrm>
              <a:off x="-8677773" y="3473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4" name="Rectangle 204"/>
            <p:cNvSpPr>
              <a:spLocks noChangeArrowheads="1"/>
            </p:cNvSpPr>
            <p:nvPr/>
          </p:nvSpPr>
          <p:spPr bwMode="auto">
            <a:xfrm>
              <a:off x="-8245958"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5" name="Rectangle 205"/>
            <p:cNvSpPr>
              <a:spLocks noChangeArrowheads="1"/>
            </p:cNvSpPr>
            <p:nvPr/>
          </p:nvSpPr>
          <p:spPr bwMode="auto">
            <a:xfrm>
              <a:off x="-7718888"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grpSp>
          <p:nvGrpSpPr>
            <p:cNvPr id="368"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vert="horz" wrap="square" lIns="91440" tIns="45720" rIns="91440" bIns="45720" numCol="1" anchor="t" anchorCtr="0" compatLnSpc="1"/>
              <a:lstStyle/>
              <a:p>
                <a:endParaRPr lang="zh-CN" altLang="en-US"/>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vert="horz" wrap="square" lIns="91440" tIns="45720" rIns="91440" bIns="45720" numCol="1" anchor="t" anchorCtr="0" compatLnSpc="1"/>
              <a:lstStyle/>
              <a:p>
                <a:endParaRPr lang="zh-CN" altLang="en-US"/>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vert="horz" wrap="square" lIns="91440" tIns="45720" rIns="91440" bIns="45720" numCol="1" anchor="t" anchorCtr="0" compatLnSpc="1"/>
              <a:lstStyle/>
              <a:p>
                <a:endParaRPr lang="zh-CN" altLang="en-US"/>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vert="horz" wrap="square" lIns="91440" tIns="45720" rIns="91440" bIns="45720" numCol="1" anchor="t" anchorCtr="0" compatLnSpc="1"/>
              <a:lstStyle/>
              <a:p>
                <a:endParaRPr lang="zh-CN" altLang="en-US"/>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vert="horz" wrap="square" lIns="91440" tIns="45720" rIns="91440" bIns="45720" numCol="1" anchor="t" anchorCtr="0" compatLnSpc="1"/>
              <a:lstStyle/>
              <a:p>
                <a:endParaRPr lang="zh-CN" altLang="en-US"/>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vert="horz" wrap="square" lIns="91440" tIns="45720" rIns="91440" bIns="45720" numCol="1" anchor="t" anchorCtr="0" compatLnSpc="1"/>
              <a:lstStyle/>
              <a:p>
                <a:endParaRPr lang="zh-CN" altLang="en-US"/>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vert="horz" wrap="square" lIns="91440" tIns="45720" rIns="91440" bIns="45720" numCol="1" anchor="t" anchorCtr="0" compatLnSpc="1"/>
              <a:lstStyle/>
              <a:p>
                <a:endParaRPr lang="zh-CN" altLang="en-US"/>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vert="horz" wrap="square" lIns="91440" tIns="45720" rIns="91440" bIns="45720" numCol="1" anchor="t" anchorCtr="0" compatLnSpc="1"/>
              <a:lstStyle/>
              <a:p>
                <a:endParaRPr lang="zh-CN" altLang="en-US"/>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vert="horz" wrap="square" lIns="91440" tIns="45720" rIns="91440" bIns="45720" numCol="1" anchor="t" anchorCtr="0" compatLnSpc="1"/>
              <a:lstStyle/>
              <a:p>
                <a:endParaRPr lang="zh-CN" altLang="en-US"/>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vert="horz" wrap="square" lIns="91440" tIns="45720" rIns="91440" bIns="45720" numCol="1" anchor="t" anchorCtr="0" compatLnSpc="1"/>
              <a:lstStyle/>
              <a:p>
                <a:endParaRPr lang="zh-CN" altLang="en-US"/>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vert="horz" wrap="square" lIns="91440" tIns="45720" rIns="91440" bIns="45720" numCol="1" anchor="t" anchorCtr="0" compatLnSpc="1"/>
              <a:lstStyle/>
              <a:p>
                <a:endParaRPr lang="zh-CN" altLang="en-US"/>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vert="horz" wrap="square" lIns="91440" tIns="45720" rIns="91440" bIns="45720" numCol="1" anchor="t" anchorCtr="0" compatLnSpc="1"/>
              <a:lstStyle/>
              <a:p>
                <a:endParaRPr lang="zh-CN" altLang="en-US"/>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vert="horz" wrap="square" lIns="91440" tIns="45720" rIns="91440" bIns="45720" numCol="1" anchor="t" anchorCtr="0" compatLnSpc="1"/>
              <a:lstStyle/>
              <a:p>
                <a:endParaRPr lang="zh-CN" altLang="en-US"/>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vert="horz" wrap="square" lIns="91440" tIns="45720" rIns="91440" bIns="45720" numCol="1" anchor="t" anchorCtr="0" compatLnSpc="1"/>
              <a:lstStyle/>
              <a:p>
                <a:endParaRPr lang="zh-CN" altLang="en-US"/>
              </a:p>
            </p:txBody>
          </p:sp>
          <p:sp>
            <p:nvSpPr>
              <p:cNvPr id="1607" name="Rectangle 250"/>
              <p:cNvSpPr>
                <a:spLocks noChangeArrowheads="1"/>
              </p:cNvSpPr>
              <p:nvPr/>
            </p:nvSpPr>
            <p:spPr bwMode="auto">
              <a:xfrm>
                <a:off x="2599" y="2856"/>
                <a:ext cx="14" cy="16"/>
              </a:xfrm>
              <a:prstGeom prst="rect">
                <a:avLst/>
              </a:prstGeom>
              <a:grpFill/>
              <a:ln>
                <a:noFill/>
              </a:ln>
            </p:spPr>
            <p:txBody>
              <a:bodyPr vert="horz" wrap="square" lIns="91440" tIns="45720" rIns="91440" bIns="45720" numCol="1" anchor="t" anchorCtr="0" compatLnSpc="1"/>
              <a:lstStyle/>
              <a:p>
                <a:endParaRPr lang="zh-CN" altLang="en-US"/>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vert="horz" wrap="square" lIns="91440" tIns="45720" rIns="91440" bIns="45720" numCol="1" anchor="t" anchorCtr="0" compatLnSpc="1"/>
              <a:lstStyle/>
              <a:p>
                <a:endParaRPr lang="zh-CN" altLang="en-US"/>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vert="horz" wrap="square" lIns="91440" tIns="45720" rIns="91440" bIns="45720" numCol="1" anchor="t" anchorCtr="0" compatLnSpc="1"/>
              <a:lstStyle/>
              <a:p>
                <a:endParaRPr lang="zh-CN" altLang="en-US"/>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vert="horz" wrap="square" lIns="91440" tIns="45720" rIns="91440" bIns="45720" numCol="1" anchor="t" anchorCtr="0" compatLnSpc="1"/>
              <a:lstStyle/>
              <a:p>
                <a:endParaRPr lang="zh-CN" altLang="en-US"/>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40" name="Rectangle 283"/>
              <p:cNvSpPr>
                <a:spLocks noChangeArrowheads="1"/>
              </p:cNvSpPr>
              <p:nvPr/>
            </p:nvSpPr>
            <p:spPr bwMode="auto">
              <a:xfrm>
                <a:off x="2563" y="294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641" name="Rectangle 284"/>
              <p:cNvSpPr>
                <a:spLocks noChangeArrowheads="1"/>
              </p:cNvSpPr>
              <p:nvPr/>
            </p:nvSpPr>
            <p:spPr bwMode="auto">
              <a:xfrm>
                <a:off x="3511"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2" name="Rectangle 285"/>
              <p:cNvSpPr>
                <a:spLocks noChangeArrowheads="1"/>
              </p:cNvSpPr>
              <p:nvPr/>
            </p:nvSpPr>
            <p:spPr bwMode="auto">
              <a:xfrm>
                <a:off x="3613"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3" name="Rectangle 286"/>
              <p:cNvSpPr>
                <a:spLocks noChangeArrowheads="1"/>
              </p:cNvSpPr>
              <p:nvPr/>
            </p:nvSpPr>
            <p:spPr bwMode="auto">
              <a:xfrm>
                <a:off x="3713"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4" name="Rectangle 287"/>
              <p:cNvSpPr>
                <a:spLocks noChangeArrowheads="1"/>
              </p:cNvSpPr>
              <p:nvPr/>
            </p:nvSpPr>
            <p:spPr bwMode="auto">
              <a:xfrm>
                <a:off x="3815"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5" name="Rectangle 288"/>
              <p:cNvSpPr>
                <a:spLocks noChangeArrowheads="1"/>
              </p:cNvSpPr>
              <p:nvPr/>
            </p:nvSpPr>
            <p:spPr bwMode="auto">
              <a:xfrm>
                <a:off x="39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6" name="Rectangle 289"/>
              <p:cNvSpPr>
                <a:spLocks noChangeArrowheads="1"/>
              </p:cNvSpPr>
              <p:nvPr/>
            </p:nvSpPr>
            <p:spPr bwMode="auto">
              <a:xfrm>
                <a:off x="3511"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7" name="Rectangle 290"/>
              <p:cNvSpPr>
                <a:spLocks noChangeArrowheads="1"/>
              </p:cNvSpPr>
              <p:nvPr/>
            </p:nvSpPr>
            <p:spPr bwMode="auto">
              <a:xfrm>
                <a:off x="3613"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8" name="Rectangle 291"/>
              <p:cNvSpPr>
                <a:spLocks noChangeArrowheads="1"/>
              </p:cNvSpPr>
              <p:nvPr/>
            </p:nvSpPr>
            <p:spPr bwMode="auto">
              <a:xfrm>
                <a:off x="3713"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9" name="Rectangle 292"/>
              <p:cNvSpPr>
                <a:spLocks noChangeArrowheads="1"/>
              </p:cNvSpPr>
              <p:nvPr/>
            </p:nvSpPr>
            <p:spPr bwMode="auto">
              <a:xfrm>
                <a:off x="3815"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0" name="Rectangle 293"/>
              <p:cNvSpPr>
                <a:spLocks noChangeArrowheads="1"/>
              </p:cNvSpPr>
              <p:nvPr/>
            </p:nvSpPr>
            <p:spPr bwMode="auto">
              <a:xfrm>
                <a:off x="3511"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1" name="Rectangle 294"/>
              <p:cNvSpPr>
                <a:spLocks noChangeArrowheads="1"/>
              </p:cNvSpPr>
              <p:nvPr/>
            </p:nvSpPr>
            <p:spPr bwMode="auto">
              <a:xfrm>
                <a:off x="3713"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2" name="Rectangle 295"/>
              <p:cNvSpPr>
                <a:spLocks noChangeArrowheads="1"/>
              </p:cNvSpPr>
              <p:nvPr/>
            </p:nvSpPr>
            <p:spPr bwMode="auto">
              <a:xfrm>
                <a:off x="3815"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3" name="Rectangle 296"/>
              <p:cNvSpPr>
                <a:spLocks noChangeArrowheads="1"/>
              </p:cNvSpPr>
              <p:nvPr/>
            </p:nvSpPr>
            <p:spPr bwMode="auto">
              <a:xfrm>
                <a:off x="3918"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4" name="Rectangle 297"/>
              <p:cNvSpPr>
                <a:spLocks noChangeArrowheads="1"/>
              </p:cNvSpPr>
              <p:nvPr/>
            </p:nvSpPr>
            <p:spPr bwMode="auto">
              <a:xfrm>
                <a:off x="3511"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5" name="Rectangle 298"/>
              <p:cNvSpPr>
                <a:spLocks noChangeArrowheads="1"/>
              </p:cNvSpPr>
              <p:nvPr/>
            </p:nvSpPr>
            <p:spPr bwMode="auto">
              <a:xfrm>
                <a:off x="3613"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6" name="Rectangle 299"/>
              <p:cNvSpPr>
                <a:spLocks noChangeArrowheads="1"/>
              </p:cNvSpPr>
              <p:nvPr/>
            </p:nvSpPr>
            <p:spPr bwMode="auto">
              <a:xfrm>
                <a:off x="3713"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7" name="Rectangle 300"/>
              <p:cNvSpPr>
                <a:spLocks noChangeArrowheads="1"/>
              </p:cNvSpPr>
              <p:nvPr/>
            </p:nvSpPr>
            <p:spPr bwMode="auto">
              <a:xfrm>
                <a:off x="3815"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8" name="Rectangle 301"/>
              <p:cNvSpPr>
                <a:spLocks noChangeArrowheads="1"/>
              </p:cNvSpPr>
              <p:nvPr/>
            </p:nvSpPr>
            <p:spPr bwMode="auto">
              <a:xfrm>
                <a:off x="39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9" name="Rectangle 302"/>
              <p:cNvSpPr>
                <a:spLocks noChangeArrowheads="1"/>
              </p:cNvSpPr>
              <p:nvPr/>
            </p:nvSpPr>
            <p:spPr bwMode="auto">
              <a:xfrm>
                <a:off x="3511"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0" name="Rectangle 303"/>
              <p:cNvSpPr>
                <a:spLocks noChangeArrowheads="1"/>
              </p:cNvSpPr>
              <p:nvPr/>
            </p:nvSpPr>
            <p:spPr bwMode="auto">
              <a:xfrm>
                <a:off x="3613"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1" name="Rectangle 304"/>
              <p:cNvSpPr>
                <a:spLocks noChangeArrowheads="1"/>
              </p:cNvSpPr>
              <p:nvPr/>
            </p:nvSpPr>
            <p:spPr bwMode="auto">
              <a:xfrm>
                <a:off x="3713"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2" name="Rectangle 305"/>
              <p:cNvSpPr>
                <a:spLocks noChangeArrowheads="1"/>
              </p:cNvSpPr>
              <p:nvPr/>
            </p:nvSpPr>
            <p:spPr bwMode="auto">
              <a:xfrm>
                <a:off x="3815"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3" name="Rectangle 306"/>
              <p:cNvSpPr>
                <a:spLocks noChangeArrowheads="1"/>
              </p:cNvSpPr>
              <p:nvPr/>
            </p:nvSpPr>
            <p:spPr bwMode="auto">
              <a:xfrm>
                <a:off x="39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4" name="Rectangle 307"/>
              <p:cNvSpPr>
                <a:spLocks noChangeArrowheads="1"/>
              </p:cNvSpPr>
              <p:nvPr/>
            </p:nvSpPr>
            <p:spPr bwMode="auto">
              <a:xfrm>
                <a:off x="3511"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5" name="Rectangle 308"/>
              <p:cNvSpPr>
                <a:spLocks noChangeArrowheads="1"/>
              </p:cNvSpPr>
              <p:nvPr/>
            </p:nvSpPr>
            <p:spPr bwMode="auto">
              <a:xfrm>
                <a:off x="3613"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6" name="Rectangle 309"/>
              <p:cNvSpPr>
                <a:spLocks noChangeArrowheads="1"/>
              </p:cNvSpPr>
              <p:nvPr/>
            </p:nvSpPr>
            <p:spPr bwMode="auto">
              <a:xfrm>
                <a:off x="3713"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7" name="Rectangle 310"/>
              <p:cNvSpPr>
                <a:spLocks noChangeArrowheads="1"/>
              </p:cNvSpPr>
              <p:nvPr/>
            </p:nvSpPr>
            <p:spPr bwMode="auto">
              <a:xfrm>
                <a:off x="39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8" name="Rectangle 311"/>
              <p:cNvSpPr>
                <a:spLocks noChangeArrowheads="1"/>
              </p:cNvSpPr>
              <p:nvPr/>
            </p:nvSpPr>
            <p:spPr bwMode="auto">
              <a:xfrm>
                <a:off x="3511"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9" name="Rectangle 312"/>
              <p:cNvSpPr>
                <a:spLocks noChangeArrowheads="1"/>
              </p:cNvSpPr>
              <p:nvPr/>
            </p:nvSpPr>
            <p:spPr bwMode="auto">
              <a:xfrm>
                <a:off x="3713"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0" name="Rectangle 313"/>
              <p:cNvSpPr>
                <a:spLocks noChangeArrowheads="1"/>
              </p:cNvSpPr>
              <p:nvPr/>
            </p:nvSpPr>
            <p:spPr bwMode="auto">
              <a:xfrm>
                <a:off x="3815"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1" name="Rectangle 314"/>
              <p:cNvSpPr>
                <a:spLocks noChangeArrowheads="1"/>
              </p:cNvSpPr>
              <p:nvPr/>
            </p:nvSpPr>
            <p:spPr bwMode="auto">
              <a:xfrm>
                <a:off x="39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2" name="Rectangle 315"/>
              <p:cNvSpPr>
                <a:spLocks noChangeArrowheads="1"/>
              </p:cNvSpPr>
              <p:nvPr/>
            </p:nvSpPr>
            <p:spPr bwMode="auto">
              <a:xfrm>
                <a:off x="3511"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3" name="Rectangle 316"/>
              <p:cNvSpPr>
                <a:spLocks noChangeArrowheads="1"/>
              </p:cNvSpPr>
              <p:nvPr/>
            </p:nvSpPr>
            <p:spPr bwMode="auto">
              <a:xfrm>
                <a:off x="3613"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4" name="Rectangle 317"/>
              <p:cNvSpPr>
                <a:spLocks noChangeArrowheads="1"/>
              </p:cNvSpPr>
              <p:nvPr/>
            </p:nvSpPr>
            <p:spPr bwMode="auto">
              <a:xfrm>
                <a:off x="3713"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5" name="Rectangle 318"/>
              <p:cNvSpPr>
                <a:spLocks noChangeArrowheads="1"/>
              </p:cNvSpPr>
              <p:nvPr/>
            </p:nvSpPr>
            <p:spPr bwMode="auto">
              <a:xfrm>
                <a:off x="3815"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6" name="Rectangle 319"/>
              <p:cNvSpPr>
                <a:spLocks noChangeArrowheads="1"/>
              </p:cNvSpPr>
              <p:nvPr/>
            </p:nvSpPr>
            <p:spPr bwMode="auto">
              <a:xfrm>
                <a:off x="39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7" name="Rectangle 320"/>
              <p:cNvSpPr>
                <a:spLocks noChangeArrowheads="1"/>
              </p:cNvSpPr>
              <p:nvPr/>
            </p:nvSpPr>
            <p:spPr bwMode="auto">
              <a:xfrm>
                <a:off x="3511"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8" name="Rectangle 321"/>
              <p:cNvSpPr>
                <a:spLocks noChangeArrowheads="1"/>
              </p:cNvSpPr>
              <p:nvPr/>
            </p:nvSpPr>
            <p:spPr bwMode="auto">
              <a:xfrm>
                <a:off x="3613"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9" name="Rectangle 322"/>
              <p:cNvSpPr>
                <a:spLocks noChangeArrowheads="1"/>
              </p:cNvSpPr>
              <p:nvPr/>
            </p:nvSpPr>
            <p:spPr bwMode="auto">
              <a:xfrm>
                <a:off x="3713"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0" name="Rectangle 323"/>
              <p:cNvSpPr>
                <a:spLocks noChangeArrowheads="1"/>
              </p:cNvSpPr>
              <p:nvPr/>
            </p:nvSpPr>
            <p:spPr bwMode="auto">
              <a:xfrm>
                <a:off x="3815"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1" name="Rectangle 324"/>
              <p:cNvSpPr>
                <a:spLocks noChangeArrowheads="1"/>
              </p:cNvSpPr>
              <p:nvPr/>
            </p:nvSpPr>
            <p:spPr bwMode="auto">
              <a:xfrm>
                <a:off x="3918"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2" name="Rectangle 325"/>
              <p:cNvSpPr>
                <a:spLocks noChangeArrowheads="1"/>
              </p:cNvSpPr>
              <p:nvPr/>
            </p:nvSpPr>
            <p:spPr bwMode="auto">
              <a:xfrm>
                <a:off x="3511"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3" name="Rectangle 326"/>
              <p:cNvSpPr>
                <a:spLocks noChangeArrowheads="1"/>
              </p:cNvSpPr>
              <p:nvPr/>
            </p:nvSpPr>
            <p:spPr bwMode="auto">
              <a:xfrm>
                <a:off x="3613"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4" name="Rectangle 327"/>
              <p:cNvSpPr>
                <a:spLocks noChangeArrowheads="1"/>
              </p:cNvSpPr>
              <p:nvPr/>
            </p:nvSpPr>
            <p:spPr bwMode="auto">
              <a:xfrm>
                <a:off x="3815"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5" name="Rectangle 328"/>
              <p:cNvSpPr>
                <a:spLocks noChangeArrowheads="1"/>
              </p:cNvSpPr>
              <p:nvPr/>
            </p:nvSpPr>
            <p:spPr bwMode="auto">
              <a:xfrm>
                <a:off x="39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6" name="Rectangle 329"/>
              <p:cNvSpPr>
                <a:spLocks noChangeArrowheads="1"/>
              </p:cNvSpPr>
              <p:nvPr/>
            </p:nvSpPr>
            <p:spPr bwMode="auto">
              <a:xfrm>
                <a:off x="3511"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7" name="Rectangle 330"/>
              <p:cNvSpPr>
                <a:spLocks noChangeArrowheads="1"/>
              </p:cNvSpPr>
              <p:nvPr/>
            </p:nvSpPr>
            <p:spPr bwMode="auto">
              <a:xfrm>
                <a:off x="3613"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8" name="Rectangle 331"/>
              <p:cNvSpPr>
                <a:spLocks noChangeArrowheads="1"/>
              </p:cNvSpPr>
              <p:nvPr/>
            </p:nvSpPr>
            <p:spPr bwMode="auto">
              <a:xfrm>
                <a:off x="3713"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9" name="Rectangle 332"/>
              <p:cNvSpPr>
                <a:spLocks noChangeArrowheads="1"/>
              </p:cNvSpPr>
              <p:nvPr/>
            </p:nvSpPr>
            <p:spPr bwMode="auto">
              <a:xfrm>
                <a:off x="3815"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0" name="Rectangle 333"/>
              <p:cNvSpPr>
                <a:spLocks noChangeArrowheads="1"/>
              </p:cNvSpPr>
              <p:nvPr/>
            </p:nvSpPr>
            <p:spPr bwMode="auto">
              <a:xfrm>
                <a:off x="39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1" name="Rectangle 334"/>
              <p:cNvSpPr>
                <a:spLocks noChangeArrowheads="1"/>
              </p:cNvSpPr>
              <p:nvPr/>
            </p:nvSpPr>
            <p:spPr bwMode="auto">
              <a:xfrm>
                <a:off x="3511"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2" name="Rectangle 335"/>
              <p:cNvSpPr>
                <a:spLocks noChangeArrowheads="1"/>
              </p:cNvSpPr>
              <p:nvPr/>
            </p:nvSpPr>
            <p:spPr bwMode="auto">
              <a:xfrm>
                <a:off x="3613"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3" name="Rectangle 336"/>
              <p:cNvSpPr>
                <a:spLocks noChangeArrowheads="1"/>
              </p:cNvSpPr>
              <p:nvPr/>
            </p:nvSpPr>
            <p:spPr bwMode="auto">
              <a:xfrm>
                <a:off x="3713"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4" name="Rectangle 337"/>
              <p:cNvSpPr>
                <a:spLocks noChangeArrowheads="1"/>
              </p:cNvSpPr>
              <p:nvPr/>
            </p:nvSpPr>
            <p:spPr bwMode="auto">
              <a:xfrm>
                <a:off x="3815"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5" name="Rectangle 338"/>
              <p:cNvSpPr>
                <a:spLocks noChangeArrowheads="1"/>
              </p:cNvSpPr>
              <p:nvPr/>
            </p:nvSpPr>
            <p:spPr bwMode="auto">
              <a:xfrm>
                <a:off x="3511"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6" name="Rectangle 339"/>
              <p:cNvSpPr>
                <a:spLocks noChangeArrowheads="1"/>
              </p:cNvSpPr>
              <p:nvPr/>
            </p:nvSpPr>
            <p:spPr bwMode="auto">
              <a:xfrm>
                <a:off x="3613"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7" name="Rectangle 340"/>
              <p:cNvSpPr>
                <a:spLocks noChangeArrowheads="1"/>
              </p:cNvSpPr>
              <p:nvPr/>
            </p:nvSpPr>
            <p:spPr bwMode="auto">
              <a:xfrm>
                <a:off x="3815"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8" name="Rectangle 341"/>
              <p:cNvSpPr>
                <a:spLocks noChangeArrowheads="1"/>
              </p:cNvSpPr>
              <p:nvPr/>
            </p:nvSpPr>
            <p:spPr bwMode="auto">
              <a:xfrm>
                <a:off x="39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9" name="Rectangle 342"/>
              <p:cNvSpPr>
                <a:spLocks noChangeArrowheads="1"/>
              </p:cNvSpPr>
              <p:nvPr/>
            </p:nvSpPr>
            <p:spPr bwMode="auto">
              <a:xfrm>
                <a:off x="3511"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0" name="Rectangle 343"/>
              <p:cNvSpPr>
                <a:spLocks noChangeArrowheads="1"/>
              </p:cNvSpPr>
              <p:nvPr/>
            </p:nvSpPr>
            <p:spPr bwMode="auto">
              <a:xfrm>
                <a:off x="3713"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1" name="Rectangle 344"/>
              <p:cNvSpPr>
                <a:spLocks noChangeArrowheads="1"/>
              </p:cNvSpPr>
              <p:nvPr/>
            </p:nvSpPr>
            <p:spPr bwMode="auto">
              <a:xfrm>
                <a:off x="3815"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2" name="Rectangle 345"/>
              <p:cNvSpPr>
                <a:spLocks noChangeArrowheads="1"/>
              </p:cNvSpPr>
              <p:nvPr/>
            </p:nvSpPr>
            <p:spPr bwMode="auto">
              <a:xfrm>
                <a:off x="39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3" name="Rectangle 346"/>
              <p:cNvSpPr>
                <a:spLocks noChangeArrowheads="1"/>
              </p:cNvSpPr>
              <p:nvPr/>
            </p:nvSpPr>
            <p:spPr bwMode="auto">
              <a:xfrm>
                <a:off x="40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4" name="Rectangle 347"/>
              <p:cNvSpPr>
                <a:spLocks noChangeArrowheads="1"/>
              </p:cNvSpPr>
              <p:nvPr/>
            </p:nvSpPr>
            <p:spPr bwMode="auto">
              <a:xfrm>
                <a:off x="4120"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5" name="Rectangle 348"/>
              <p:cNvSpPr>
                <a:spLocks noChangeArrowheads="1"/>
              </p:cNvSpPr>
              <p:nvPr/>
            </p:nvSpPr>
            <p:spPr bwMode="auto">
              <a:xfrm>
                <a:off x="4222"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6" name="Rectangle 349"/>
              <p:cNvSpPr>
                <a:spLocks noChangeArrowheads="1"/>
              </p:cNvSpPr>
              <p:nvPr/>
            </p:nvSpPr>
            <p:spPr bwMode="auto">
              <a:xfrm>
                <a:off x="4324"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7" name="Rectangle 350"/>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8" name="Rectangle 351"/>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9" name="Rectangle 352"/>
              <p:cNvSpPr>
                <a:spLocks noChangeArrowheads="1"/>
              </p:cNvSpPr>
              <p:nvPr/>
            </p:nvSpPr>
            <p:spPr bwMode="auto">
              <a:xfrm>
                <a:off x="4018"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0" name="Rectangle 353"/>
              <p:cNvSpPr>
                <a:spLocks noChangeArrowheads="1"/>
              </p:cNvSpPr>
              <p:nvPr/>
            </p:nvSpPr>
            <p:spPr bwMode="auto">
              <a:xfrm>
                <a:off x="4120"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1" name="Rectangle 354"/>
              <p:cNvSpPr>
                <a:spLocks noChangeArrowheads="1"/>
              </p:cNvSpPr>
              <p:nvPr/>
            </p:nvSpPr>
            <p:spPr bwMode="auto">
              <a:xfrm>
                <a:off x="4222"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2" name="Rectangle 355"/>
              <p:cNvSpPr>
                <a:spLocks noChangeArrowheads="1"/>
              </p:cNvSpPr>
              <p:nvPr/>
            </p:nvSpPr>
            <p:spPr bwMode="auto">
              <a:xfrm>
                <a:off x="4324"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3" name="Rectangle 356"/>
              <p:cNvSpPr>
                <a:spLocks noChangeArrowheads="1"/>
              </p:cNvSpPr>
              <p:nvPr/>
            </p:nvSpPr>
            <p:spPr bwMode="auto">
              <a:xfrm>
                <a:off x="4426"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4" name="Rectangle 357"/>
              <p:cNvSpPr>
                <a:spLocks noChangeArrowheads="1"/>
              </p:cNvSpPr>
              <p:nvPr/>
            </p:nvSpPr>
            <p:spPr bwMode="auto">
              <a:xfrm>
                <a:off x="4120"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5" name="Rectangle 358"/>
              <p:cNvSpPr>
                <a:spLocks noChangeArrowheads="1"/>
              </p:cNvSpPr>
              <p:nvPr/>
            </p:nvSpPr>
            <p:spPr bwMode="auto">
              <a:xfrm>
                <a:off x="4222"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6" name="Rectangle 359"/>
              <p:cNvSpPr>
                <a:spLocks noChangeArrowheads="1"/>
              </p:cNvSpPr>
              <p:nvPr/>
            </p:nvSpPr>
            <p:spPr bwMode="auto">
              <a:xfrm>
                <a:off x="4426"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7" name="Rectangle 360"/>
              <p:cNvSpPr>
                <a:spLocks noChangeArrowheads="1"/>
              </p:cNvSpPr>
              <p:nvPr/>
            </p:nvSpPr>
            <p:spPr bwMode="auto">
              <a:xfrm>
                <a:off x="40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8" name="Rectangle 361"/>
              <p:cNvSpPr>
                <a:spLocks noChangeArrowheads="1"/>
              </p:cNvSpPr>
              <p:nvPr/>
            </p:nvSpPr>
            <p:spPr bwMode="auto">
              <a:xfrm>
                <a:off x="4120"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9" name="Rectangle 362"/>
              <p:cNvSpPr>
                <a:spLocks noChangeArrowheads="1"/>
              </p:cNvSpPr>
              <p:nvPr/>
            </p:nvSpPr>
            <p:spPr bwMode="auto">
              <a:xfrm>
                <a:off x="4222"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0" name="Rectangle 363"/>
              <p:cNvSpPr>
                <a:spLocks noChangeArrowheads="1"/>
              </p:cNvSpPr>
              <p:nvPr/>
            </p:nvSpPr>
            <p:spPr bwMode="auto">
              <a:xfrm>
                <a:off x="4324"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1" name="Rectangle 364"/>
              <p:cNvSpPr>
                <a:spLocks noChangeArrowheads="1"/>
              </p:cNvSpPr>
              <p:nvPr/>
            </p:nvSpPr>
            <p:spPr bwMode="auto">
              <a:xfrm>
                <a:off x="4426"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2" name="Rectangle 365"/>
              <p:cNvSpPr>
                <a:spLocks noChangeArrowheads="1"/>
              </p:cNvSpPr>
              <p:nvPr/>
            </p:nvSpPr>
            <p:spPr bwMode="auto">
              <a:xfrm>
                <a:off x="40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3" name="Rectangle 366"/>
              <p:cNvSpPr>
                <a:spLocks noChangeArrowheads="1"/>
              </p:cNvSpPr>
              <p:nvPr/>
            </p:nvSpPr>
            <p:spPr bwMode="auto">
              <a:xfrm>
                <a:off x="4222"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4" name="Rectangle 367"/>
              <p:cNvSpPr>
                <a:spLocks noChangeArrowheads="1"/>
              </p:cNvSpPr>
              <p:nvPr/>
            </p:nvSpPr>
            <p:spPr bwMode="auto">
              <a:xfrm>
                <a:off x="4324"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5" name="Rectangle 368"/>
              <p:cNvSpPr>
                <a:spLocks noChangeArrowheads="1"/>
              </p:cNvSpPr>
              <p:nvPr/>
            </p:nvSpPr>
            <p:spPr bwMode="auto">
              <a:xfrm>
                <a:off x="40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6" name="Rectangle 369"/>
              <p:cNvSpPr>
                <a:spLocks noChangeArrowheads="1"/>
              </p:cNvSpPr>
              <p:nvPr/>
            </p:nvSpPr>
            <p:spPr bwMode="auto">
              <a:xfrm>
                <a:off x="4120"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7" name="Rectangle 370"/>
              <p:cNvSpPr>
                <a:spLocks noChangeArrowheads="1"/>
              </p:cNvSpPr>
              <p:nvPr/>
            </p:nvSpPr>
            <p:spPr bwMode="auto">
              <a:xfrm>
                <a:off x="4222"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8" name="Rectangle 371"/>
              <p:cNvSpPr>
                <a:spLocks noChangeArrowheads="1"/>
              </p:cNvSpPr>
              <p:nvPr/>
            </p:nvSpPr>
            <p:spPr bwMode="auto">
              <a:xfrm>
                <a:off x="4324"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9" name="Rectangle 372"/>
              <p:cNvSpPr>
                <a:spLocks noChangeArrowheads="1"/>
              </p:cNvSpPr>
              <p:nvPr/>
            </p:nvSpPr>
            <p:spPr bwMode="auto">
              <a:xfrm>
                <a:off x="4426"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0" name="Rectangle 373"/>
              <p:cNvSpPr>
                <a:spLocks noChangeArrowheads="1"/>
              </p:cNvSpPr>
              <p:nvPr/>
            </p:nvSpPr>
            <p:spPr bwMode="auto">
              <a:xfrm>
                <a:off x="40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1" name="Rectangle 374"/>
              <p:cNvSpPr>
                <a:spLocks noChangeArrowheads="1"/>
              </p:cNvSpPr>
              <p:nvPr/>
            </p:nvSpPr>
            <p:spPr bwMode="auto">
              <a:xfrm>
                <a:off x="4120"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2" name="Rectangle 375"/>
              <p:cNvSpPr>
                <a:spLocks noChangeArrowheads="1"/>
              </p:cNvSpPr>
              <p:nvPr/>
            </p:nvSpPr>
            <p:spPr bwMode="auto">
              <a:xfrm>
                <a:off x="4222"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3" name="Rectangle 376"/>
              <p:cNvSpPr>
                <a:spLocks noChangeArrowheads="1"/>
              </p:cNvSpPr>
              <p:nvPr/>
            </p:nvSpPr>
            <p:spPr bwMode="auto">
              <a:xfrm>
                <a:off x="4426"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4" name="Rectangle 377"/>
              <p:cNvSpPr>
                <a:spLocks noChangeArrowheads="1"/>
              </p:cNvSpPr>
              <p:nvPr/>
            </p:nvSpPr>
            <p:spPr bwMode="auto">
              <a:xfrm>
                <a:off x="40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5" name="Rectangle 378"/>
              <p:cNvSpPr>
                <a:spLocks noChangeArrowheads="1"/>
              </p:cNvSpPr>
              <p:nvPr/>
            </p:nvSpPr>
            <p:spPr bwMode="auto">
              <a:xfrm>
                <a:off x="4120"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6" name="Rectangle 379"/>
              <p:cNvSpPr>
                <a:spLocks noChangeArrowheads="1"/>
              </p:cNvSpPr>
              <p:nvPr/>
            </p:nvSpPr>
            <p:spPr bwMode="auto">
              <a:xfrm>
                <a:off x="4222"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7" name="Rectangle 380"/>
              <p:cNvSpPr>
                <a:spLocks noChangeArrowheads="1"/>
              </p:cNvSpPr>
              <p:nvPr/>
            </p:nvSpPr>
            <p:spPr bwMode="auto">
              <a:xfrm>
                <a:off x="4324"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8" name="Rectangle 381"/>
              <p:cNvSpPr>
                <a:spLocks noChangeArrowheads="1"/>
              </p:cNvSpPr>
              <p:nvPr/>
            </p:nvSpPr>
            <p:spPr bwMode="auto">
              <a:xfrm>
                <a:off x="4426"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9" name="Rectangle 382"/>
              <p:cNvSpPr>
                <a:spLocks noChangeArrowheads="1"/>
              </p:cNvSpPr>
              <p:nvPr/>
            </p:nvSpPr>
            <p:spPr bwMode="auto">
              <a:xfrm>
                <a:off x="4120"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0" name="Rectangle 383"/>
              <p:cNvSpPr>
                <a:spLocks noChangeArrowheads="1"/>
              </p:cNvSpPr>
              <p:nvPr/>
            </p:nvSpPr>
            <p:spPr bwMode="auto">
              <a:xfrm>
                <a:off x="4222"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1" name="Rectangle 384"/>
              <p:cNvSpPr>
                <a:spLocks noChangeArrowheads="1"/>
              </p:cNvSpPr>
              <p:nvPr/>
            </p:nvSpPr>
            <p:spPr bwMode="auto">
              <a:xfrm>
                <a:off x="4324"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2" name="Rectangle 385"/>
              <p:cNvSpPr>
                <a:spLocks noChangeArrowheads="1"/>
              </p:cNvSpPr>
              <p:nvPr/>
            </p:nvSpPr>
            <p:spPr bwMode="auto">
              <a:xfrm>
                <a:off x="4426"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3" name="Rectangle 386"/>
              <p:cNvSpPr>
                <a:spLocks noChangeArrowheads="1"/>
              </p:cNvSpPr>
              <p:nvPr/>
            </p:nvSpPr>
            <p:spPr bwMode="auto">
              <a:xfrm>
                <a:off x="40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4" name="Rectangle 387"/>
              <p:cNvSpPr>
                <a:spLocks noChangeArrowheads="1"/>
              </p:cNvSpPr>
              <p:nvPr/>
            </p:nvSpPr>
            <p:spPr bwMode="auto">
              <a:xfrm>
                <a:off x="4120"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5" name="Rectangle 388"/>
              <p:cNvSpPr>
                <a:spLocks noChangeArrowheads="1"/>
              </p:cNvSpPr>
              <p:nvPr/>
            </p:nvSpPr>
            <p:spPr bwMode="auto">
              <a:xfrm>
                <a:off x="4222"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6" name="Rectangle 389"/>
              <p:cNvSpPr>
                <a:spLocks noChangeArrowheads="1"/>
              </p:cNvSpPr>
              <p:nvPr/>
            </p:nvSpPr>
            <p:spPr bwMode="auto">
              <a:xfrm>
                <a:off x="4324"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7" name="Rectangle 390"/>
              <p:cNvSpPr>
                <a:spLocks noChangeArrowheads="1"/>
              </p:cNvSpPr>
              <p:nvPr/>
            </p:nvSpPr>
            <p:spPr bwMode="auto">
              <a:xfrm>
                <a:off x="4426"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8" name="Rectangle 391"/>
              <p:cNvSpPr>
                <a:spLocks noChangeArrowheads="1"/>
              </p:cNvSpPr>
              <p:nvPr/>
            </p:nvSpPr>
            <p:spPr bwMode="auto">
              <a:xfrm>
                <a:off x="40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9" name="Rectangle 392"/>
              <p:cNvSpPr>
                <a:spLocks noChangeArrowheads="1"/>
              </p:cNvSpPr>
              <p:nvPr/>
            </p:nvSpPr>
            <p:spPr bwMode="auto">
              <a:xfrm>
                <a:off x="4120"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0" name="Rectangle 393"/>
              <p:cNvSpPr>
                <a:spLocks noChangeArrowheads="1"/>
              </p:cNvSpPr>
              <p:nvPr/>
            </p:nvSpPr>
            <p:spPr bwMode="auto">
              <a:xfrm>
                <a:off x="4324"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1" name="Rectangle 394"/>
              <p:cNvSpPr>
                <a:spLocks noChangeArrowheads="1"/>
              </p:cNvSpPr>
              <p:nvPr/>
            </p:nvSpPr>
            <p:spPr bwMode="auto">
              <a:xfrm>
                <a:off x="4426"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2" name="Rectangle 395"/>
              <p:cNvSpPr>
                <a:spLocks noChangeArrowheads="1"/>
              </p:cNvSpPr>
              <p:nvPr/>
            </p:nvSpPr>
            <p:spPr bwMode="auto">
              <a:xfrm>
                <a:off x="4018"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3" name="Rectangle 396"/>
              <p:cNvSpPr>
                <a:spLocks noChangeArrowheads="1"/>
              </p:cNvSpPr>
              <p:nvPr/>
            </p:nvSpPr>
            <p:spPr bwMode="auto">
              <a:xfrm>
                <a:off x="4222"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4" name="Rectangle 397"/>
              <p:cNvSpPr>
                <a:spLocks noChangeArrowheads="1"/>
              </p:cNvSpPr>
              <p:nvPr/>
            </p:nvSpPr>
            <p:spPr bwMode="auto">
              <a:xfrm>
                <a:off x="4324"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5" name="Rectangle 398"/>
              <p:cNvSpPr>
                <a:spLocks noChangeArrowheads="1"/>
              </p:cNvSpPr>
              <p:nvPr/>
            </p:nvSpPr>
            <p:spPr bwMode="auto">
              <a:xfrm>
                <a:off x="4426"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6" name="Rectangle 399"/>
              <p:cNvSpPr>
                <a:spLocks noChangeArrowheads="1"/>
              </p:cNvSpPr>
              <p:nvPr/>
            </p:nvSpPr>
            <p:spPr bwMode="auto">
              <a:xfrm>
                <a:off x="40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7" name="Rectangle 400"/>
              <p:cNvSpPr>
                <a:spLocks noChangeArrowheads="1"/>
              </p:cNvSpPr>
              <p:nvPr/>
            </p:nvSpPr>
            <p:spPr bwMode="auto">
              <a:xfrm>
                <a:off x="4120"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8" name="Rectangle 401"/>
              <p:cNvSpPr>
                <a:spLocks noChangeArrowheads="1"/>
              </p:cNvSpPr>
              <p:nvPr/>
            </p:nvSpPr>
            <p:spPr bwMode="auto">
              <a:xfrm>
                <a:off x="4324"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9" name="Rectangle 402"/>
              <p:cNvSpPr>
                <a:spLocks noChangeArrowheads="1"/>
              </p:cNvSpPr>
              <p:nvPr/>
            </p:nvSpPr>
            <p:spPr bwMode="auto">
              <a:xfrm>
                <a:off x="4426"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0" name="Rectangle 403"/>
              <p:cNvSpPr>
                <a:spLocks noChangeArrowheads="1"/>
              </p:cNvSpPr>
              <p:nvPr/>
            </p:nvSpPr>
            <p:spPr bwMode="auto">
              <a:xfrm>
                <a:off x="40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1" name="Rectangle 404"/>
              <p:cNvSpPr>
                <a:spLocks noChangeArrowheads="1"/>
              </p:cNvSpPr>
              <p:nvPr/>
            </p:nvSpPr>
            <p:spPr bwMode="auto">
              <a:xfrm>
                <a:off x="4120"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2" name="Rectangle 405"/>
              <p:cNvSpPr>
                <a:spLocks noChangeArrowheads="1"/>
              </p:cNvSpPr>
              <p:nvPr/>
            </p:nvSpPr>
            <p:spPr bwMode="auto">
              <a:xfrm>
                <a:off x="4222"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3" name="Rectangle 406"/>
              <p:cNvSpPr>
                <a:spLocks noChangeArrowheads="1"/>
              </p:cNvSpPr>
              <p:nvPr/>
            </p:nvSpPr>
            <p:spPr bwMode="auto">
              <a:xfrm>
                <a:off x="4426"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4" name="Rectangle 407"/>
              <p:cNvSpPr>
                <a:spLocks noChangeArrowheads="1"/>
              </p:cNvSpPr>
              <p:nvPr/>
            </p:nvSpPr>
            <p:spPr bwMode="auto">
              <a:xfrm>
                <a:off x="3511"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65" name="Rectangle 408"/>
              <p:cNvSpPr>
                <a:spLocks noChangeArrowheads="1"/>
              </p:cNvSpPr>
              <p:nvPr/>
            </p:nvSpPr>
            <p:spPr bwMode="auto">
              <a:xfrm>
                <a:off x="3613" y="1087"/>
                <a:ext cx="56" cy="5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69"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7" name="Rectangle 411"/>
              <p:cNvSpPr>
                <a:spLocks noChangeArrowheads="1"/>
              </p:cNvSpPr>
              <p:nvPr/>
            </p:nvSpPr>
            <p:spPr bwMode="auto">
              <a:xfrm>
                <a:off x="39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8" name="Rectangle 412"/>
              <p:cNvSpPr>
                <a:spLocks noChangeArrowheads="1"/>
              </p:cNvSpPr>
              <p:nvPr/>
            </p:nvSpPr>
            <p:spPr bwMode="auto">
              <a:xfrm>
                <a:off x="40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9" name="Rectangle 413"/>
              <p:cNvSpPr>
                <a:spLocks noChangeArrowheads="1"/>
              </p:cNvSpPr>
              <p:nvPr/>
            </p:nvSpPr>
            <p:spPr bwMode="auto">
              <a:xfrm>
                <a:off x="4222"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0" name="Rectangle 414"/>
              <p:cNvSpPr>
                <a:spLocks noChangeArrowheads="1"/>
              </p:cNvSpPr>
              <p:nvPr/>
            </p:nvSpPr>
            <p:spPr bwMode="auto">
              <a:xfrm>
                <a:off x="4324"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1" name="Rectangle 415"/>
              <p:cNvSpPr>
                <a:spLocks noChangeArrowheads="1"/>
              </p:cNvSpPr>
              <p:nvPr/>
            </p:nvSpPr>
            <p:spPr bwMode="auto">
              <a:xfrm>
                <a:off x="4426"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2" name="Rectangle 416"/>
              <p:cNvSpPr>
                <a:spLocks noChangeArrowheads="1"/>
              </p:cNvSpPr>
              <p:nvPr/>
            </p:nvSpPr>
            <p:spPr bwMode="auto">
              <a:xfrm>
                <a:off x="3613"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3" name="Rectangle 417"/>
              <p:cNvSpPr>
                <a:spLocks noChangeArrowheads="1"/>
              </p:cNvSpPr>
              <p:nvPr/>
            </p:nvSpPr>
            <p:spPr bwMode="auto">
              <a:xfrm>
                <a:off x="3713"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4" name="Rectangle 418"/>
              <p:cNvSpPr>
                <a:spLocks noChangeArrowheads="1"/>
              </p:cNvSpPr>
              <p:nvPr/>
            </p:nvSpPr>
            <p:spPr bwMode="auto">
              <a:xfrm>
                <a:off x="3815"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5" name="Rectangle 419"/>
              <p:cNvSpPr>
                <a:spLocks noChangeArrowheads="1"/>
              </p:cNvSpPr>
              <p:nvPr/>
            </p:nvSpPr>
            <p:spPr bwMode="auto">
              <a:xfrm>
                <a:off x="4018"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6" name="Rectangle 420"/>
              <p:cNvSpPr>
                <a:spLocks noChangeArrowheads="1"/>
              </p:cNvSpPr>
              <p:nvPr/>
            </p:nvSpPr>
            <p:spPr bwMode="auto">
              <a:xfrm>
                <a:off x="4120"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7" name="Rectangle 421"/>
              <p:cNvSpPr>
                <a:spLocks noChangeArrowheads="1"/>
              </p:cNvSpPr>
              <p:nvPr/>
            </p:nvSpPr>
            <p:spPr bwMode="auto">
              <a:xfrm>
                <a:off x="4222"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8" name="Rectangle 422"/>
              <p:cNvSpPr>
                <a:spLocks noChangeArrowheads="1"/>
              </p:cNvSpPr>
              <p:nvPr/>
            </p:nvSpPr>
            <p:spPr bwMode="auto">
              <a:xfrm>
                <a:off x="4324"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9" name="Rectangle 423"/>
              <p:cNvSpPr>
                <a:spLocks noChangeArrowheads="1"/>
              </p:cNvSpPr>
              <p:nvPr/>
            </p:nvSpPr>
            <p:spPr bwMode="auto">
              <a:xfrm>
                <a:off x="4426"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0" name="Rectangle 424"/>
              <p:cNvSpPr>
                <a:spLocks noChangeArrowheads="1"/>
              </p:cNvSpPr>
              <p:nvPr/>
            </p:nvSpPr>
            <p:spPr bwMode="auto">
              <a:xfrm>
                <a:off x="3511"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1" name="Rectangle 425"/>
              <p:cNvSpPr>
                <a:spLocks noChangeArrowheads="1"/>
              </p:cNvSpPr>
              <p:nvPr/>
            </p:nvSpPr>
            <p:spPr bwMode="auto">
              <a:xfrm>
                <a:off x="3613"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2" name="Rectangle 426"/>
              <p:cNvSpPr>
                <a:spLocks noChangeArrowheads="1"/>
              </p:cNvSpPr>
              <p:nvPr/>
            </p:nvSpPr>
            <p:spPr bwMode="auto">
              <a:xfrm>
                <a:off x="3815"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3" name="Rectangle 427"/>
              <p:cNvSpPr>
                <a:spLocks noChangeArrowheads="1"/>
              </p:cNvSpPr>
              <p:nvPr/>
            </p:nvSpPr>
            <p:spPr bwMode="auto">
              <a:xfrm>
                <a:off x="39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4" name="Rectangle 428"/>
              <p:cNvSpPr>
                <a:spLocks noChangeArrowheads="1"/>
              </p:cNvSpPr>
              <p:nvPr/>
            </p:nvSpPr>
            <p:spPr bwMode="auto">
              <a:xfrm>
                <a:off x="40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5" name="Rectangle 429"/>
              <p:cNvSpPr>
                <a:spLocks noChangeArrowheads="1"/>
              </p:cNvSpPr>
              <p:nvPr/>
            </p:nvSpPr>
            <p:spPr bwMode="auto">
              <a:xfrm>
                <a:off x="4120"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6" name="Rectangle 430"/>
              <p:cNvSpPr>
                <a:spLocks noChangeArrowheads="1"/>
              </p:cNvSpPr>
              <p:nvPr/>
            </p:nvSpPr>
            <p:spPr bwMode="auto">
              <a:xfrm>
                <a:off x="4324"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7" name="Rectangle 431"/>
              <p:cNvSpPr>
                <a:spLocks noChangeArrowheads="1"/>
              </p:cNvSpPr>
              <p:nvPr/>
            </p:nvSpPr>
            <p:spPr bwMode="auto">
              <a:xfrm>
                <a:off x="4426"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8" name="Rectangle 432"/>
              <p:cNvSpPr>
                <a:spLocks noChangeArrowheads="1"/>
              </p:cNvSpPr>
              <p:nvPr/>
            </p:nvSpPr>
            <p:spPr bwMode="auto">
              <a:xfrm>
                <a:off x="3511" y="1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9" name="Rectangle 433"/>
              <p:cNvSpPr>
                <a:spLocks noChangeArrowheads="1"/>
              </p:cNvSpPr>
              <p:nvPr/>
            </p:nvSpPr>
            <p:spPr bwMode="auto">
              <a:xfrm>
                <a:off x="3713"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0" name="Rectangle 434"/>
              <p:cNvSpPr>
                <a:spLocks noChangeArrowheads="1"/>
              </p:cNvSpPr>
              <p:nvPr/>
            </p:nvSpPr>
            <p:spPr bwMode="auto">
              <a:xfrm>
                <a:off x="3815"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1" name="Rectangle 435"/>
              <p:cNvSpPr>
                <a:spLocks noChangeArrowheads="1"/>
              </p:cNvSpPr>
              <p:nvPr/>
            </p:nvSpPr>
            <p:spPr bwMode="auto">
              <a:xfrm>
                <a:off x="3918"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2" name="Rectangle 436"/>
              <p:cNvSpPr>
                <a:spLocks noChangeArrowheads="1"/>
              </p:cNvSpPr>
              <p:nvPr/>
            </p:nvSpPr>
            <p:spPr bwMode="auto">
              <a:xfrm>
                <a:off x="4120"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3" name="Rectangle 437"/>
              <p:cNvSpPr>
                <a:spLocks noChangeArrowheads="1"/>
              </p:cNvSpPr>
              <p:nvPr/>
            </p:nvSpPr>
            <p:spPr bwMode="auto">
              <a:xfrm>
                <a:off x="4222"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4" name="Rectangle 438"/>
              <p:cNvSpPr>
                <a:spLocks noChangeArrowheads="1"/>
              </p:cNvSpPr>
              <p:nvPr/>
            </p:nvSpPr>
            <p:spPr bwMode="auto">
              <a:xfrm>
                <a:off x="3613"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5" name="Rectangle 439"/>
              <p:cNvSpPr>
                <a:spLocks noChangeArrowheads="1"/>
              </p:cNvSpPr>
              <p:nvPr/>
            </p:nvSpPr>
            <p:spPr bwMode="auto">
              <a:xfrm>
                <a:off x="3713"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6" name="Rectangle 440"/>
              <p:cNvSpPr>
                <a:spLocks noChangeArrowheads="1"/>
              </p:cNvSpPr>
              <p:nvPr/>
            </p:nvSpPr>
            <p:spPr bwMode="auto">
              <a:xfrm>
                <a:off x="39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7" name="Rectangle 441"/>
              <p:cNvSpPr>
                <a:spLocks noChangeArrowheads="1"/>
              </p:cNvSpPr>
              <p:nvPr/>
            </p:nvSpPr>
            <p:spPr bwMode="auto">
              <a:xfrm>
                <a:off x="40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8" name="Rectangle 442"/>
              <p:cNvSpPr>
                <a:spLocks noChangeArrowheads="1"/>
              </p:cNvSpPr>
              <p:nvPr/>
            </p:nvSpPr>
            <p:spPr bwMode="auto">
              <a:xfrm>
                <a:off x="4222"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9" name="Rectangle 443"/>
              <p:cNvSpPr>
                <a:spLocks noChangeArrowheads="1"/>
              </p:cNvSpPr>
              <p:nvPr/>
            </p:nvSpPr>
            <p:spPr bwMode="auto">
              <a:xfrm>
                <a:off x="4324"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0" name="Rectangle 444"/>
              <p:cNvSpPr>
                <a:spLocks noChangeArrowheads="1"/>
              </p:cNvSpPr>
              <p:nvPr/>
            </p:nvSpPr>
            <p:spPr bwMode="auto">
              <a:xfrm>
                <a:off x="4426"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1" name="Rectangle 445"/>
              <p:cNvSpPr>
                <a:spLocks noChangeArrowheads="1"/>
              </p:cNvSpPr>
              <p:nvPr/>
            </p:nvSpPr>
            <p:spPr bwMode="auto">
              <a:xfrm>
                <a:off x="3511"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2" name="Rectangle 446"/>
              <p:cNvSpPr>
                <a:spLocks noChangeArrowheads="1"/>
              </p:cNvSpPr>
              <p:nvPr/>
            </p:nvSpPr>
            <p:spPr bwMode="auto">
              <a:xfrm>
                <a:off x="3613"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3" name="Rectangle 447"/>
              <p:cNvSpPr>
                <a:spLocks noChangeArrowheads="1"/>
              </p:cNvSpPr>
              <p:nvPr/>
            </p:nvSpPr>
            <p:spPr bwMode="auto">
              <a:xfrm>
                <a:off x="3815"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4" name="Rectangle 448"/>
              <p:cNvSpPr>
                <a:spLocks noChangeArrowheads="1"/>
              </p:cNvSpPr>
              <p:nvPr/>
            </p:nvSpPr>
            <p:spPr bwMode="auto">
              <a:xfrm>
                <a:off x="4018"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5" name="Rectangle 449"/>
              <p:cNvSpPr>
                <a:spLocks noChangeArrowheads="1"/>
              </p:cNvSpPr>
              <p:nvPr/>
            </p:nvSpPr>
            <p:spPr bwMode="auto">
              <a:xfrm>
                <a:off x="4120"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6" name="Rectangle 450"/>
              <p:cNvSpPr>
                <a:spLocks noChangeArrowheads="1"/>
              </p:cNvSpPr>
              <p:nvPr/>
            </p:nvSpPr>
            <p:spPr bwMode="auto">
              <a:xfrm>
                <a:off x="4324"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7" name="Rectangle 451"/>
              <p:cNvSpPr>
                <a:spLocks noChangeArrowheads="1"/>
              </p:cNvSpPr>
              <p:nvPr/>
            </p:nvSpPr>
            <p:spPr bwMode="auto">
              <a:xfrm>
                <a:off x="3511"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8" name="Rectangle 452"/>
              <p:cNvSpPr>
                <a:spLocks noChangeArrowheads="1"/>
              </p:cNvSpPr>
              <p:nvPr/>
            </p:nvSpPr>
            <p:spPr bwMode="auto">
              <a:xfrm>
                <a:off x="3713"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9" name="Rectangle 453"/>
              <p:cNvSpPr>
                <a:spLocks noChangeArrowheads="1"/>
              </p:cNvSpPr>
              <p:nvPr/>
            </p:nvSpPr>
            <p:spPr bwMode="auto">
              <a:xfrm>
                <a:off x="39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0" name="Rectangle 454"/>
              <p:cNvSpPr>
                <a:spLocks noChangeArrowheads="1"/>
              </p:cNvSpPr>
              <p:nvPr/>
            </p:nvSpPr>
            <p:spPr bwMode="auto">
              <a:xfrm>
                <a:off x="40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1" name="Rectangle 455"/>
              <p:cNvSpPr>
                <a:spLocks noChangeArrowheads="1"/>
              </p:cNvSpPr>
              <p:nvPr/>
            </p:nvSpPr>
            <p:spPr bwMode="auto">
              <a:xfrm>
                <a:off x="4222"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2" name="Rectangle 456"/>
              <p:cNvSpPr>
                <a:spLocks noChangeArrowheads="1"/>
              </p:cNvSpPr>
              <p:nvPr/>
            </p:nvSpPr>
            <p:spPr bwMode="auto">
              <a:xfrm>
                <a:off x="4426"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3" name="Rectangle 457"/>
              <p:cNvSpPr>
                <a:spLocks noChangeArrowheads="1"/>
              </p:cNvSpPr>
              <p:nvPr/>
            </p:nvSpPr>
            <p:spPr bwMode="auto">
              <a:xfrm>
                <a:off x="3613"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4" name="Rectangle 458"/>
              <p:cNvSpPr>
                <a:spLocks noChangeArrowheads="1"/>
              </p:cNvSpPr>
              <p:nvPr/>
            </p:nvSpPr>
            <p:spPr bwMode="auto">
              <a:xfrm>
                <a:off x="3815"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5" name="Rectangle 459"/>
              <p:cNvSpPr>
                <a:spLocks noChangeArrowheads="1"/>
              </p:cNvSpPr>
              <p:nvPr/>
            </p:nvSpPr>
            <p:spPr bwMode="auto">
              <a:xfrm>
                <a:off x="3918"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6" name="Rectangle 460"/>
              <p:cNvSpPr>
                <a:spLocks noChangeArrowheads="1"/>
              </p:cNvSpPr>
              <p:nvPr/>
            </p:nvSpPr>
            <p:spPr bwMode="auto">
              <a:xfrm>
                <a:off x="4120"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7" name="Rectangle 461"/>
              <p:cNvSpPr>
                <a:spLocks noChangeArrowheads="1"/>
              </p:cNvSpPr>
              <p:nvPr/>
            </p:nvSpPr>
            <p:spPr bwMode="auto">
              <a:xfrm>
                <a:off x="4324"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8" name="Rectangle 462"/>
              <p:cNvSpPr>
                <a:spLocks noChangeArrowheads="1"/>
              </p:cNvSpPr>
              <p:nvPr/>
            </p:nvSpPr>
            <p:spPr bwMode="auto">
              <a:xfrm>
                <a:off x="4426"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9" name="Rectangle 463"/>
              <p:cNvSpPr>
                <a:spLocks noChangeArrowheads="1"/>
              </p:cNvSpPr>
              <p:nvPr/>
            </p:nvSpPr>
            <p:spPr bwMode="auto">
              <a:xfrm>
                <a:off x="3511"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0" name="Rectangle 464"/>
              <p:cNvSpPr>
                <a:spLocks noChangeArrowheads="1"/>
              </p:cNvSpPr>
              <p:nvPr/>
            </p:nvSpPr>
            <p:spPr bwMode="auto">
              <a:xfrm>
                <a:off x="3613"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1" name="Rectangle 465"/>
              <p:cNvSpPr>
                <a:spLocks noChangeArrowheads="1"/>
              </p:cNvSpPr>
              <p:nvPr/>
            </p:nvSpPr>
            <p:spPr bwMode="auto">
              <a:xfrm>
                <a:off x="3815"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2" name="Rectangle 466"/>
              <p:cNvSpPr>
                <a:spLocks noChangeArrowheads="1"/>
              </p:cNvSpPr>
              <p:nvPr/>
            </p:nvSpPr>
            <p:spPr bwMode="auto">
              <a:xfrm>
                <a:off x="4018"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3" name="Rectangle 467"/>
              <p:cNvSpPr>
                <a:spLocks noChangeArrowheads="1"/>
              </p:cNvSpPr>
              <p:nvPr/>
            </p:nvSpPr>
            <p:spPr bwMode="auto">
              <a:xfrm>
                <a:off x="4120"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4" name="Rectangle 468"/>
              <p:cNvSpPr>
                <a:spLocks noChangeArrowheads="1"/>
              </p:cNvSpPr>
              <p:nvPr/>
            </p:nvSpPr>
            <p:spPr bwMode="auto">
              <a:xfrm>
                <a:off x="4324"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5" name="Rectangle 469"/>
              <p:cNvSpPr>
                <a:spLocks noChangeArrowheads="1"/>
              </p:cNvSpPr>
              <p:nvPr/>
            </p:nvSpPr>
            <p:spPr bwMode="auto">
              <a:xfrm>
                <a:off x="3713"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6" name="Rectangle 470"/>
              <p:cNvSpPr>
                <a:spLocks noChangeArrowheads="1"/>
              </p:cNvSpPr>
              <p:nvPr/>
            </p:nvSpPr>
            <p:spPr bwMode="auto">
              <a:xfrm>
                <a:off x="39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7" name="Rectangle 471"/>
              <p:cNvSpPr>
                <a:spLocks noChangeArrowheads="1"/>
              </p:cNvSpPr>
              <p:nvPr/>
            </p:nvSpPr>
            <p:spPr bwMode="auto">
              <a:xfrm>
                <a:off x="40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8" name="Rectangle 472"/>
              <p:cNvSpPr>
                <a:spLocks noChangeArrowheads="1"/>
              </p:cNvSpPr>
              <p:nvPr/>
            </p:nvSpPr>
            <p:spPr bwMode="auto">
              <a:xfrm>
                <a:off x="4222"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9" name="Rectangle 473"/>
              <p:cNvSpPr>
                <a:spLocks noChangeArrowheads="1"/>
              </p:cNvSpPr>
              <p:nvPr/>
            </p:nvSpPr>
            <p:spPr bwMode="auto">
              <a:xfrm>
                <a:off x="4426" y="196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430" name="Rectangle 474"/>
              <p:cNvSpPr>
                <a:spLocks noChangeArrowheads="1"/>
              </p:cNvSpPr>
              <p:nvPr/>
            </p:nvSpPr>
            <p:spPr bwMode="auto">
              <a:xfrm>
                <a:off x="3713"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1" name="Rectangle 475"/>
              <p:cNvSpPr>
                <a:spLocks noChangeArrowheads="1"/>
              </p:cNvSpPr>
              <p:nvPr/>
            </p:nvSpPr>
            <p:spPr bwMode="auto">
              <a:xfrm>
                <a:off x="3918"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2" name="Rectangle 476"/>
              <p:cNvSpPr>
                <a:spLocks noChangeArrowheads="1"/>
              </p:cNvSpPr>
              <p:nvPr/>
            </p:nvSpPr>
            <p:spPr bwMode="auto">
              <a:xfrm>
                <a:off x="4222"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3" name="Rectangle 477"/>
              <p:cNvSpPr>
                <a:spLocks noChangeArrowheads="1"/>
              </p:cNvSpPr>
              <p:nvPr/>
            </p:nvSpPr>
            <p:spPr bwMode="auto">
              <a:xfrm>
                <a:off x="3815"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4" name="Rectangle 478"/>
              <p:cNvSpPr>
                <a:spLocks noChangeArrowheads="1"/>
              </p:cNvSpPr>
              <p:nvPr/>
            </p:nvSpPr>
            <p:spPr bwMode="auto">
              <a:xfrm>
                <a:off x="3613"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5" name="Rectangle 479"/>
              <p:cNvSpPr>
                <a:spLocks noChangeArrowheads="1"/>
              </p:cNvSpPr>
              <p:nvPr/>
            </p:nvSpPr>
            <p:spPr bwMode="auto">
              <a:xfrm>
                <a:off x="3613" y="240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6" name="Rectangle 480"/>
              <p:cNvSpPr>
                <a:spLocks noChangeArrowheads="1"/>
              </p:cNvSpPr>
              <p:nvPr/>
            </p:nvSpPr>
            <p:spPr bwMode="auto">
              <a:xfrm>
                <a:off x="3511"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7" name="Rectangle 481"/>
              <p:cNvSpPr>
                <a:spLocks noChangeArrowheads="1"/>
              </p:cNvSpPr>
              <p:nvPr/>
            </p:nvSpPr>
            <p:spPr bwMode="auto">
              <a:xfrm>
                <a:off x="4426"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8" name="Rectangle 482"/>
              <p:cNvSpPr>
                <a:spLocks noChangeArrowheads="1"/>
              </p:cNvSpPr>
              <p:nvPr/>
            </p:nvSpPr>
            <p:spPr bwMode="auto">
              <a:xfrm>
                <a:off x="4020"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9" name="Rectangle 483"/>
              <p:cNvSpPr>
                <a:spLocks noChangeArrowheads="1"/>
              </p:cNvSpPr>
              <p:nvPr/>
            </p:nvSpPr>
            <p:spPr bwMode="auto">
              <a:xfrm>
                <a:off x="3918" y="227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0" name="Rectangle 484"/>
              <p:cNvSpPr>
                <a:spLocks noChangeArrowheads="1"/>
              </p:cNvSpPr>
              <p:nvPr/>
            </p:nvSpPr>
            <p:spPr bwMode="auto">
              <a:xfrm>
                <a:off x="4122"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1" name="Rectangle 485"/>
              <p:cNvSpPr>
                <a:spLocks noChangeArrowheads="1"/>
              </p:cNvSpPr>
              <p:nvPr/>
            </p:nvSpPr>
            <p:spPr bwMode="auto">
              <a:xfrm>
                <a:off x="4020" y="248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2" name="Rectangle 486"/>
              <p:cNvSpPr>
                <a:spLocks noChangeArrowheads="1"/>
              </p:cNvSpPr>
              <p:nvPr/>
            </p:nvSpPr>
            <p:spPr bwMode="auto">
              <a:xfrm>
                <a:off x="4120" y="2605"/>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43" name="Rectangle 487"/>
              <p:cNvSpPr>
                <a:spLocks noChangeArrowheads="1"/>
              </p:cNvSpPr>
              <p:nvPr/>
            </p:nvSpPr>
            <p:spPr bwMode="auto">
              <a:xfrm>
                <a:off x="4324"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4" name="Rectangle 488"/>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5" name="Rectangle 489"/>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vert="horz" wrap="square" lIns="91440" tIns="45720" rIns="91440" bIns="45720" numCol="1" anchor="t" anchorCtr="0" compatLnSpc="1"/>
              <a:lstStyle/>
              <a:p>
                <a:endParaRPr lang="zh-CN" altLang="en-US"/>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vert="horz" wrap="square" lIns="91440" tIns="45720" rIns="91440" bIns="45720" numCol="1" anchor="t" anchorCtr="0" compatLnSpc="1"/>
              <a:lstStyle/>
              <a:p>
                <a:endParaRPr lang="zh-CN" altLang="en-US"/>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vert="horz" wrap="square" lIns="91440" tIns="45720" rIns="91440" bIns="45720" numCol="1" anchor="t" anchorCtr="0" compatLnSpc="1"/>
              <a:lstStyle/>
              <a:p>
                <a:endParaRPr lang="zh-CN" altLang="en-US"/>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grpSp>
        <p:grpSp>
          <p:nvGrpSpPr>
            <p:cNvPr id="370"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vert="horz" wrap="square" lIns="91440" tIns="45720" rIns="91440" bIns="45720" numCol="1" anchor="t" anchorCtr="0" compatLnSpc="1"/>
              <a:lstStyle/>
              <a:p>
                <a:endParaRPr lang="zh-CN" altLang="en-US"/>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vert="horz" wrap="square" lIns="91440" tIns="45720" rIns="91440" bIns="45720" numCol="1" anchor="t" anchorCtr="0" compatLnSpc="1"/>
              <a:lstStyle/>
              <a:p>
                <a:endParaRPr lang="zh-CN" altLang="en-US"/>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vert="horz" wrap="square" lIns="91440" tIns="45720" rIns="91440" bIns="45720" numCol="1" anchor="t" anchorCtr="0" compatLnSpc="1"/>
              <a:lstStyle/>
              <a:p>
                <a:endParaRPr lang="zh-CN" altLang="en-US"/>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vert="horz" wrap="square" lIns="91440" tIns="45720" rIns="91440" bIns="45720" numCol="1" anchor="t" anchorCtr="0" compatLnSpc="1"/>
              <a:lstStyle/>
              <a:p>
                <a:endParaRPr lang="zh-CN" altLang="en-US"/>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vert="horz" wrap="square" lIns="91440" tIns="45720" rIns="91440" bIns="45720" numCol="1" anchor="t" anchorCtr="0" compatLnSpc="1"/>
              <a:lstStyle/>
              <a:p>
                <a:endParaRPr lang="zh-CN" altLang="en-US"/>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vert="horz" wrap="square" lIns="91440" tIns="45720" rIns="91440" bIns="45720" numCol="1" anchor="t" anchorCtr="0" compatLnSpc="1"/>
              <a:lstStyle/>
              <a:p>
                <a:endParaRPr lang="zh-CN" altLang="en-US"/>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vert="horz" wrap="square" lIns="91440" tIns="45720" rIns="91440" bIns="45720" numCol="1" anchor="t" anchorCtr="0" compatLnSpc="1"/>
              <a:lstStyle/>
              <a:p>
                <a:endParaRPr lang="zh-CN" altLang="en-US"/>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vert="horz" wrap="square" lIns="91440" tIns="45720" rIns="91440" bIns="45720" numCol="1" anchor="t" anchorCtr="0" compatLnSpc="1"/>
              <a:lstStyle/>
              <a:p>
                <a:endParaRPr lang="zh-CN" altLang="en-US"/>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vert="horz" wrap="square" lIns="91440" tIns="45720" rIns="91440" bIns="45720" numCol="1" anchor="t" anchorCtr="0" compatLnSpc="1"/>
              <a:lstStyle/>
              <a:p>
                <a:endParaRPr lang="zh-CN" altLang="en-US"/>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vert="horz" wrap="square" lIns="91440" tIns="45720" rIns="91440" bIns="45720" numCol="1" anchor="t" anchorCtr="0" compatLnSpc="1"/>
              <a:lstStyle/>
              <a:p>
                <a:endParaRPr lang="zh-CN" altLang="en-US"/>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vert="horz" wrap="square" lIns="91440" tIns="45720" rIns="91440" bIns="45720" numCol="1" anchor="t" anchorCtr="0" compatLnSpc="1"/>
              <a:lstStyle/>
              <a:p>
                <a:endParaRPr lang="zh-CN" altLang="en-US"/>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vert="horz" wrap="square" lIns="91440" tIns="45720" rIns="91440" bIns="45720" numCol="1" anchor="t" anchorCtr="0" compatLnSpc="1"/>
              <a:lstStyle/>
              <a:p>
                <a:endParaRPr lang="zh-CN" altLang="en-US"/>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vert="horz" wrap="square" lIns="91440" tIns="45720" rIns="91440" bIns="45720" numCol="1" anchor="t" anchorCtr="0" compatLnSpc="1"/>
              <a:lstStyle/>
              <a:p>
                <a:endParaRPr lang="zh-CN" altLang="en-US"/>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vert="horz" wrap="square" lIns="91440" tIns="45720" rIns="91440" bIns="45720" numCol="1" anchor="t" anchorCtr="0" compatLnSpc="1"/>
              <a:lstStyle/>
              <a:p>
                <a:endParaRPr lang="zh-CN" altLang="en-US"/>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vert="horz" wrap="square" lIns="91440" tIns="45720" rIns="91440" bIns="45720" numCol="1" anchor="t" anchorCtr="0" compatLnSpc="1"/>
              <a:lstStyle/>
              <a:p>
                <a:endParaRPr lang="zh-CN" altLang="en-US"/>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vert="horz" wrap="square" lIns="91440" tIns="45720" rIns="91440" bIns="45720" numCol="1" anchor="t" anchorCtr="0" compatLnSpc="1"/>
              <a:lstStyle/>
              <a:p>
                <a:endParaRPr lang="zh-CN" altLang="en-US"/>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vert="horz" wrap="square" lIns="91440" tIns="45720" rIns="91440" bIns="45720" numCol="1" anchor="t" anchorCtr="0" compatLnSpc="1"/>
              <a:lstStyle/>
              <a:p>
                <a:endParaRPr lang="zh-CN" altLang="en-US"/>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vert="horz" wrap="square" lIns="91440" tIns="45720" rIns="91440" bIns="45720" numCol="1" anchor="t" anchorCtr="0" compatLnSpc="1"/>
              <a:lstStyle/>
              <a:p>
                <a:endParaRPr lang="zh-CN" altLang="en-US"/>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vert="horz" wrap="square" lIns="91440" tIns="45720" rIns="91440" bIns="45720" numCol="1" anchor="t" anchorCtr="0" compatLnSpc="1"/>
              <a:lstStyle/>
              <a:p>
                <a:endParaRPr lang="zh-CN" altLang="en-US"/>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vert="horz" wrap="square" lIns="91440" tIns="45720" rIns="91440" bIns="45720" numCol="1" anchor="t" anchorCtr="0" compatLnSpc="1"/>
              <a:lstStyle/>
              <a:p>
                <a:endParaRPr lang="zh-CN" altLang="en-US"/>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vert="horz" wrap="square" lIns="91440" tIns="45720" rIns="91440" bIns="45720" numCol="1" anchor="t" anchorCtr="0" compatLnSpc="1"/>
              <a:lstStyle/>
              <a:p>
                <a:endParaRPr lang="zh-CN" altLang="en-US"/>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vert="horz" wrap="square" lIns="91440" tIns="45720" rIns="91440" bIns="45720" numCol="1" anchor="t" anchorCtr="0" compatLnSpc="1"/>
              <a:lstStyle/>
              <a:p>
                <a:endParaRPr lang="zh-CN" altLang="en-US"/>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vert="horz" wrap="square" lIns="91440" tIns="45720" rIns="91440" bIns="45720" numCol="1" anchor="t" anchorCtr="0" compatLnSpc="1"/>
              <a:lstStyle/>
              <a:p>
                <a:endParaRPr lang="zh-CN" altLang="en-US"/>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vert="horz" wrap="square" lIns="91440" tIns="45720" rIns="91440" bIns="45720" numCol="1" anchor="t" anchorCtr="0" compatLnSpc="1"/>
              <a:lstStyle/>
              <a:p>
                <a:endParaRPr lang="zh-CN" altLang="en-US"/>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38" name="Rectangle 683"/>
              <p:cNvSpPr>
                <a:spLocks noChangeArrowheads="1"/>
              </p:cNvSpPr>
              <p:nvPr/>
            </p:nvSpPr>
            <p:spPr bwMode="auto">
              <a:xfrm>
                <a:off x="4682" y="1332"/>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2" name="Rectangle 687"/>
              <p:cNvSpPr>
                <a:spLocks noChangeArrowheads="1"/>
              </p:cNvSpPr>
              <p:nvPr/>
            </p:nvSpPr>
            <p:spPr bwMode="auto">
              <a:xfrm>
                <a:off x="555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3" name="Rectangle 688"/>
              <p:cNvSpPr>
                <a:spLocks noChangeArrowheads="1"/>
              </p:cNvSpPr>
              <p:nvPr/>
            </p:nvSpPr>
            <p:spPr bwMode="auto">
              <a:xfrm>
                <a:off x="55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4" name="Rectangle 689"/>
              <p:cNvSpPr>
                <a:spLocks noChangeArrowheads="1"/>
              </p:cNvSpPr>
              <p:nvPr/>
            </p:nvSpPr>
            <p:spPr bwMode="auto">
              <a:xfrm>
                <a:off x="55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5" name="Rectangle 690"/>
              <p:cNvSpPr>
                <a:spLocks noChangeArrowheads="1"/>
              </p:cNvSpPr>
              <p:nvPr/>
            </p:nvSpPr>
            <p:spPr bwMode="auto">
              <a:xfrm>
                <a:off x="555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6" name="Rectangle 691"/>
              <p:cNvSpPr>
                <a:spLocks noChangeArrowheads="1"/>
              </p:cNvSpPr>
              <p:nvPr/>
            </p:nvSpPr>
            <p:spPr bwMode="auto">
              <a:xfrm>
                <a:off x="5570" y="17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7" name="Rectangle 692"/>
              <p:cNvSpPr>
                <a:spLocks noChangeArrowheads="1"/>
              </p:cNvSpPr>
              <p:nvPr/>
            </p:nvSpPr>
            <p:spPr bwMode="auto">
              <a:xfrm>
                <a:off x="5550" y="1768"/>
                <a:ext cx="20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8" name="Rectangle 693"/>
              <p:cNvSpPr>
                <a:spLocks noChangeArrowheads="1"/>
              </p:cNvSpPr>
              <p:nvPr/>
            </p:nvSpPr>
            <p:spPr bwMode="auto">
              <a:xfrm>
                <a:off x="555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9" name="Rectangle 694"/>
              <p:cNvSpPr>
                <a:spLocks noChangeArrowheads="1"/>
              </p:cNvSpPr>
              <p:nvPr/>
            </p:nvSpPr>
            <p:spPr bwMode="auto">
              <a:xfrm>
                <a:off x="5570" y="1824"/>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0" name="Rectangle 695"/>
              <p:cNvSpPr>
                <a:spLocks noChangeArrowheads="1"/>
              </p:cNvSpPr>
              <p:nvPr/>
            </p:nvSpPr>
            <p:spPr bwMode="auto">
              <a:xfrm>
                <a:off x="5614" y="1824"/>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1" name="Rectangle 696"/>
              <p:cNvSpPr>
                <a:spLocks noChangeArrowheads="1"/>
              </p:cNvSpPr>
              <p:nvPr/>
            </p:nvSpPr>
            <p:spPr bwMode="auto">
              <a:xfrm>
                <a:off x="5550"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2" name="Rectangle 697"/>
              <p:cNvSpPr>
                <a:spLocks noChangeArrowheads="1"/>
              </p:cNvSpPr>
              <p:nvPr/>
            </p:nvSpPr>
            <p:spPr bwMode="auto">
              <a:xfrm>
                <a:off x="5592" y="1936"/>
                <a:ext cx="100"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3" name="Rectangle 698"/>
              <p:cNvSpPr>
                <a:spLocks noChangeArrowheads="1"/>
              </p:cNvSpPr>
              <p:nvPr/>
            </p:nvSpPr>
            <p:spPr bwMode="auto">
              <a:xfrm>
                <a:off x="5656" y="1993"/>
                <a:ext cx="3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4" name="Rectangle 699"/>
              <p:cNvSpPr>
                <a:spLocks noChangeArrowheads="1"/>
              </p:cNvSpPr>
              <p:nvPr/>
            </p:nvSpPr>
            <p:spPr bwMode="auto">
              <a:xfrm>
                <a:off x="5550"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5" name="Rectangle 700"/>
              <p:cNvSpPr>
                <a:spLocks noChangeArrowheads="1"/>
              </p:cNvSpPr>
              <p:nvPr/>
            </p:nvSpPr>
            <p:spPr bwMode="auto">
              <a:xfrm>
                <a:off x="5592" y="204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6" name="Rectangle 701"/>
              <p:cNvSpPr>
                <a:spLocks noChangeArrowheads="1"/>
              </p:cNvSpPr>
              <p:nvPr/>
            </p:nvSpPr>
            <p:spPr bwMode="auto">
              <a:xfrm>
                <a:off x="5570" y="21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7" name="Rectangle 702"/>
              <p:cNvSpPr>
                <a:spLocks noChangeArrowheads="1"/>
              </p:cNvSpPr>
              <p:nvPr/>
            </p:nvSpPr>
            <p:spPr bwMode="auto">
              <a:xfrm>
                <a:off x="5614" y="2161"/>
                <a:ext cx="20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8" name="Rectangle 703"/>
              <p:cNvSpPr>
                <a:spLocks noChangeArrowheads="1"/>
              </p:cNvSpPr>
              <p:nvPr/>
            </p:nvSpPr>
            <p:spPr bwMode="auto">
              <a:xfrm>
                <a:off x="5550" y="232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9" name="Rectangle 704"/>
              <p:cNvSpPr>
                <a:spLocks noChangeArrowheads="1"/>
              </p:cNvSpPr>
              <p:nvPr/>
            </p:nvSpPr>
            <p:spPr bwMode="auto">
              <a:xfrm>
                <a:off x="5592" y="232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0" name="Rectangle 705"/>
              <p:cNvSpPr>
                <a:spLocks noChangeArrowheads="1"/>
              </p:cNvSpPr>
              <p:nvPr/>
            </p:nvSpPr>
            <p:spPr bwMode="auto">
              <a:xfrm>
                <a:off x="5656" y="232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1" name="Rectangle 706"/>
              <p:cNvSpPr>
                <a:spLocks noChangeArrowheads="1"/>
              </p:cNvSpPr>
              <p:nvPr/>
            </p:nvSpPr>
            <p:spPr bwMode="auto">
              <a:xfrm>
                <a:off x="557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2" name="Rectangle 707"/>
              <p:cNvSpPr>
                <a:spLocks noChangeArrowheads="1"/>
              </p:cNvSpPr>
              <p:nvPr/>
            </p:nvSpPr>
            <p:spPr bwMode="auto">
              <a:xfrm>
                <a:off x="5570" y="244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3" name="Rectangle 708"/>
              <p:cNvSpPr>
                <a:spLocks noChangeArrowheads="1"/>
              </p:cNvSpPr>
              <p:nvPr/>
            </p:nvSpPr>
            <p:spPr bwMode="auto">
              <a:xfrm>
                <a:off x="5550"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4" name="Rectangle 709"/>
              <p:cNvSpPr>
                <a:spLocks noChangeArrowheads="1"/>
              </p:cNvSpPr>
              <p:nvPr/>
            </p:nvSpPr>
            <p:spPr bwMode="auto">
              <a:xfrm>
                <a:off x="5592" y="2499"/>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5" name="Rectangle 710"/>
              <p:cNvSpPr>
                <a:spLocks noChangeArrowheads="1"/>
              </p:cNvSpPr>
              <p:nvPr/>
            </p:nvSpPr>
            <p:spPr bwMode="auto">
              <a:xfrm>
                <a:off x="5550" y="2555"/>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6" name="Rectangle 711"/>
              <p:cNvSpPr>
                <a:spLocks noChangeArrowheads="1"/>
              </p:cNvSpPr>
              <p:nvPr/>
            </p:nvSpPr>
            <p:spPr bwMode="auto">
              <a:xfrm>
                <a:off x="559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7" name="Rectangle 712"/>
              <p:cNvSpPr>
                <a:spLocks noChangeArrowheads="1"/>
              </p:cNvSpPr>
              <p:nvPr/>
            </p:nvSpPr>
            <p:spPr bwMode="auto">
              <a:xfrm>
                <a:off x="5636"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8" name="Rectangle 713"/>
              <p:cNvSpPr>
                <a:spLocks noChangeArrowheads="1"/>
              </p:cNvSpPr>
              <p:nvPr/>
            </p:nvSpPr>
            <p:spPr bwMode="auto">
              <a:xfrm>
                <a:off x="565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9" name="Rectangle 714"/>
              <p:cNvSpPr>
                <a:spLocks noChangeArrowheads="1"/>
              </p:cNvSpPr>
              <p:nvPr/>
            </p:nvSpPr>
            <p:spPr bwMode="auto">
              <a:xfrm>
                <a:off x="5550" y="272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0" name="Rectangle 715"/>
              <p:cNvSpPr>
                <a:spLocks noChangeArrowheads="1"/>
              </p:cNvSpPr>
              <p:nvPr/>
            </p:nvSpPr>
            <p:spPr bwMode="auto">
              <a:xfrm>
                <a:off x="5592" y="2724"/>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1" name="Rectangle 716"/>
              <p:cNvSpPr>
                <a:spLocks noChangeArrowheads="1"/>
              </p:cNvSpPr>
              <p:nvPr/>
            </p:nvSpPr>
            <p:spPr bwMode="auto">
              <a:xfrm>
                <a:off x="557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2" name="Rectangle 717"/>
              <p:cNvSpPr>
                <a:spLocks noChangeArrowheads="1"/>
              </p:cNvSpPr>
              <p:nvPr/>
            </p:nvSpPr>
            <p:spPr bwMode="auto">
              <a:xfrm>
                <a:off x="5614" y="2780"/>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3" name="Rectangle 718"/>
              <p:cNvSpPr>
                <a:spLocks noChangeArrowheads="1"/>
              </p:cNvSpPr>
              <p:nvPr/>
            </p:nvSpPr>
            <p:spPr bwMode="auto">
              <a:xfrm>
                <a:off x="5550"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4" name="Rectangle 719"/>
              <p:cNvSpPr>
                <a:spLocks noChangeArrowheads="1"/>
              </p:cNvSpPr>
              <p:nvPr/>
            </p:nvSpPr>
            <p:spPr bwMode="auto">
              <a:xfrm>
                <a:off x="559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5" name="Rectangle 720"/>
              <p:cNvSpPr>
                <a:spLocks noChangeArrowheads="1"/>
              </p:cNvSpPr>
              <p:nvPr/>
            </p:nvSpPr>
            <p:spPr bwMode="auto">
              <a:xfrm>
                <a:off x="5744"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6" name="Rectangle 721"/>
              <p:cNvSpPr>
                <a:spLocks noChangeArrowheads="1"/>
              </p:cNvSpPr>
              <p:nvPr/>
            </p:nvSpPr>
            <p:spPr bwMode="auto">
              <a:xfrm>
                <a:off x="576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7" name="Rectangle 722"/>
              <p:cNvSpPr>
                <a:spLocks noChangeArrowheads="1"/>
              </p:cNvSpPr>
              <p:nvPr/>
            </p:nvSpPr>
            <p:spPr bwMode="auto">
              <a:xfrm>
                <a:off x="5786"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8" name="Rectangle 723"/>
              <p:cNvSpPr>
                <a:spLocks noChangeArrowheads="1"/>
              </p:cNvSpPr>
              <p:nvPr/>
            </p:nvSpPr>
            <p:spPr bwMode="auto">
              <a:xfrm>
                <a:off x="568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9" name="Rectangle 724"/>
              <p:cNvSpPr>
                <a:spLocks noChangeArrowheads="1"/>
              </p:cNvSpPr>
              <p:nvPr/>
            </p:nvSpPr>
            <p:spPr bwMode="auto">
              <a:xfrm>
                <a:off x="5722" y="1710"/>
                <a:ext cx="2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0" name="Rectangle 725"/>
              <p:cNvSpPr>
                <a:spLocks noChangeArrowheads="1"/>
              </p:cNvSpPr>
              <p:nvPr/>
            </p:nvSpPr>
            <p:spPr bwMode="auto">
              <a:xfrm>
                <a:off x="568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1" name="Rectangle 726"/>
              <p:cNvSpPr>
                <a:spLocks noChangeArrowheads="1"/>
              </p:cNvSpPr>
              <p:nvPr/>
            </p:nvSpPr>
            <p:spPr bwMode="auto">
              <a:xfrm>
                <a:off x="5786" y="18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2" name="Rectangle 727"/>
              <p:cNvSpPr>
                <a:spLocks noChangeArrowheads="1"/>
              </p:cNvSpPr>
              <p:nvPr/>
            </p:nvSpPr>
            <p:spPr bwMode="auto">
              <a:xfrm>
                <a:off x="5700" y="199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3" name="Rectangle 728"/>
              <p:cNvSpPr>
                <a:spLocks noChangeArrowheads="1"/>
              </p:cNvSpPr>
              <p:nvPr/>
            </p:nvSpPr>
            <p:spPr bwMode="auto">
              <a:xfrm>
                <a:off x="5786"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4" name="Rectangle 729"/>
              <p:cNvSpPr>
                <a:spLocks noChangeArrowheads="1"/>
              </p:cNvSpPr>
              <p:nvPr/>
            </p:nvSpPr>
            <p:spPr bwMode="auto">
              <a:xfrm>
                <a:off x="5636" y="227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5" name="Rectangle 730"/>
              <p:cNvSpPr>
                <a:spLocks noChangeArrowheads="1"/>
              </p:cNvSpPr>
              <p:nvPr/>
            </p:nvSpPr>
            <p:spPr bwMode="auto">
              <a:xfrm>
                <a:off x="574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6" name="Rectangle 731"/>
              <p:cNvSpPr>
                <a:spLocks noChangeArrowheads="1"/>
              </p:cNvSpPr>
              <p:nvPr/>
            </p:nvSpPr>
            <p:spPr bwMode="auto">
              <a:xfrm>
                <a:off x="5786"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7" name="Rectangle 732"/>
              <p:cNvSpPr>
                <a:spLocks noChangeArrowheads="1"/>
              </p:cNvSpPr>
              <p:nvPr/>
            </p:nvSpPr>
            <p:spPr bwMode="auto">
              <a:xfrm>
                <a:off x="5656" y="2387"/>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8" name="Rectangle 733"/>
              <p:cNvSpPr>
                <a:spLocks noChangeArrowheads="1"/>
              </p:cNvSpPr>
              <p:nvPr/>
            </p:nvSpPr>
            <p:spPr bwMode="auto">
              <a:xfrm>
                <a:off x="5786"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9" name="Rectangle 734"/>
              <p:cNvSpPr>
                <a:spLocks noChangeArrowheads="1"/>
              </p:cNvSpPr>
              <p:nvPr/>
            </p:nvSpPr>
            <p:spPr bwMode="auto">
              <a:xfrm>
                <a:off x="5786"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90" name="Rectangle 735"/>
              <p:cNvSpPr>
                <a:spLocks noChangeArrowheads="1"/>
              </p:cNvSpPr>
              <p:nvPr/>
            </p:nvSpPr>
            <p:spPr bwMode="auto">
              <a:xfrm>
                <a:off x="578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91" name="Rectangle 736"/>
              <p:cNvSpPr>
                <a:spLocks noChangeArrowheads="1"/>
              </p:cNvSpPr>
              <p:nvPr/>
            </p:nvSpPr>
            <p:spPr bwMode="auto">
              <a:xfrm>
                <a:off x="5700" y="266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2" name="Rectangle 737"/>
              <p:cNvSpPr>
                <a:spLocks noChangeArrowheads="1"/>
              </p:cNvSpPr>
              <p:nvPr/>
            </p:nvSpPr>
            <p:spPr bwMode="auto">
              <a:xfrm>
                <a:off x="57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3" name="Rectangle 738"/>
              <p:cNvSpPr>
                <a:spLocks noChangeArrowheads="1"/>
              </p:cNvSpPr>
              <p:nvPr/>
            </p:nvSpPr>
            <p:spPr bwMode="auto">
              <a:xfrm>
                <a:off x="5786"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4" name="Rectangle 739"/>
              <p:cNvSpPr>
                <a:spLocks noChangeArrowheads="1"/>
              </p:cNvSpPr>
              <p:nvPr/>
            </p:nvSpPr>
            <p:spPr bwMode="auto">
              <a:xfrm>
                <a:off x="570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5" name="Rectangle 740"/>
              <p:cNvSpPr>
                <a:spLocks noChangeArrowheads="1"/>
              </p:cNvSpPr>
              <p:nvPr/>
            </p:nvSpPr>
            <p:spPr bwMode="auto">
              <a:xfrm>
                <a:off x="559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6" name="Rectangle 741"/>
              <p:cNvSpPr>
                <a:spLocks noChangeArrowheads="1"/>
              </p:cNvSpPr>
              <p:nvPr/>
            </p:nvSpPr>
            <p:spPr bwMode="auto">
              <a:xfrm>
                <a:off x="572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7" name="Rectangle 742"/>
              <p:cNvSpPr>
                <a:spLocks noChangeArrowheads="1"/>
              </p:cNvSpPr>
              <p:nvPr/>
            </p:nvSpPr>
            <p:spPr bwMode="auto">
              <a:xfrm>
                <a:off x="5550"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8" name="Rectangle 743"/>
              <p:cNvSpPr>
                <a:spLocks noChangeArrowheads="1"/>
              </p:cNvSpPr>
              <p:nvPr/>
            </p:nvSpPr>
            <p:spPr bwMode="auto">
              <a:xfrm>
                <a:off x="563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9" name="Rectangle 744"/>
              <p:cNvSpPr>
                <a:spLocks noChangeArrowheads="1"/>
              </p:cNvSpPr>
              <p:nvPr/>
            </p:nvSpPr>
            <p:spPr bwMode="auto">
              <a:xfrm>
                <a:off x="5658"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0" name="Rectangle 745"/>
              <p:cNvSpPr>
                <a:spLocks noChangeArrowheads="1"/>
              </p:cNvSpPr>
              <p:nvPr/>
            </p:nvSpPr>
            <p:spPr bwMode="auto">
              <a:xfrm>
                <a:off x="5656"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1" name="Rectangle 746"/>
              <p:cNvSpPr>
                <a:spLocks noChangeArrowheads="1"/>
              </p:cNvSpPr>
              <p:nvPr/>
            </p:nvSpPr>
            <p:spPr bwMode="auto">
              <a:xfrm>
                <a:off x="5614"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2" name="Rectangle 747"/>
              <p:cNvSpPr>
                <a:spLocks noChangeArrowheads="1"/>
              </p:cNvSpPr>
              <p:nvPr/>
            </p:nvSpPr>
            <p:spPr bwMode="auto">
              <a:xfrm>
                <a:off x="555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3" name="Rectangle 748"/>
              <p:cNvSpPr>
                <a:spLocks noChangeArrowheads="1"/>
              </p:cNvSpPr>
              <p:nvPr/>
            </p:nvSpPr>
            <p:spPr bwMode="auto">
              <a:xfrm>
                <a:off x="559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4" name="Rectangle 749"/>
              <p:cNvSpPr>
                <a:spLocks noChangeArrowheads="1"/>
              </p:cNvSpPr>
              <p:nvPr/>
            </p:nvSpPr>
            <p:spPr bwMode="auto">
              <a:xfrm>
                <a:off x="5614"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5" name="Rectangle 750"/>
              <p:cNvSpPr>
                <a:spLocks noChangeArrowheads="1"/>
              </p:cNvSpPr>
              <p:nvPr/>
            </p:nvSpPr>
            <p:spPr bwMode="auto">
              <a:xfrm>
                <a:off x="5722"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6" name="Rectangle 751"/>
              <p:cNvSpPr>
                <a:spLocks noChangeArrowheads="1"/>
              </p:cNvSpPr>
              <p:nvPr/>
            </p:nvSpPr>
            <p:spPr bwMode="auto">
              <a:xfrm>
                <a:off x="5550"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7" name="Rectangle 752"/>
              <p:cNvSpPr>
                <a:spLocks noChangeArrowheads="1"/>
              </p:cNvSpPr>
              <p:nvPr/>
            </p:nvSpPr>
            <p:spPr bwMode="auto">
              <a:xfrm>
                <a:off x="5700" y="31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8" name="Rectangle 753"/>
              <p:cNvSpPr>
                <a:spLocks noChangeArrowheads="1"/>
              </p:cNvSpPr>
              <p:nvPr/>
            </p:nvSpPr>
            <p:spPr bwMode="auto">
              <a:xfrm>
                <a:off x="5614"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9" name="Rectangle 754"/>
              <p:cNvSpPr>
                <a:spLocks noChangeArrowheads="1"/>
              </p:cNvSpPr>
              <p:nvPr/>
            </p:nvSpPr>
            <p:spPr bwMode="auto">
              <a:xfrm>
                <a:off x="568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0" name="Rectangle 755"/>
              <p:cNvSpPr>
                <a:spLocks noChangeArrowheads="1"/>
              </p:cNvSpPr>
              <p:nvPr/>
            </p:nvSpPr>
            <p:spPr bwMode="auto">
              <a:xfrm>
                <a:off x="5550"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1" name="Rectangle 756"/>
              <p:cNvSpPr>
                <a:spLocks noChangeArrowheads="1"/>
              </p:cNvSpPr>
              <p:nvPr/>
            </p:nvSpPr>
            <p:spPr bwMode="auto">
              <a:xfrm>
                <a:off x="5656" y="3294"/>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2" name="Rectangle 757"/>
              <p:cNvSpPr>
                <a:spLocks noChangeArrowheads="1"/>
              </p:cNvSpPr>
              <p:nvPr/>
            </p:nvSpPr>
            <p:spPr bwMode="auto">
              <a:xfrm>
                <a:off x="5614"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3" name="Rectangle 758"/>
              <p:cNvSpPr>
                <a:spLocks noChangeArrowheads="1"/>
              </p:cNvSpPr>
              <p:nvPr/>
            </p:nvSpPr>
            <p:spPr bwMode="auto">
              <a:xfrm>
                <a:off x="5550"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4" name="Rectangle 759"/>
              <p:cNvSpPr>
                <a:spLocks noChangeArrowheads="1"/>
              </p:cNvSpPr>
              <p:nvPr/>
            </p:nvSpPr>
            <p:spPr bwMode="auto">
              <a:xfrm>
                <a:off x="565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5" name="Rectangle 760"/>
              <p:cNvSpPr>
                <a:spLocks noChangeArrowheads="1"/>
              </p:cNvSpPr>
              <p:nvPr/>
            </p:nvSpPr>
            <p:spPr bwMode="auto">
              <a:xfrm>
                <a:off x="578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6" name="Rectangle 761"/>
              <p:cNvSpPr>
                <a:spLocks noChangeArrowheads="1"/>
              </p:cNvSpPr>
              <p:nvPr/>
            </p:nvSpPr>
            <p:spPr bwMode="auto">
              <a:xfrm>
                <a:off x="5786" y="350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7" name="Rectangle 762"/>
              <p:cNvSpPr>
                <a:spLocks noChangeArrowheads="1"/>
              </p:cNvSpPr>
              <p:nvPr/>
            </p:nvSpPr>
            <p:spPr bwMode="auto">
              <a:xfrm>
                <a:off x="5550" y="356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8" name="Rectangle 763"/>
              <p:cNvSpPr>
                <a:spLocks noChangeArrowheads="1"/>
              </p:cNvSpPr>
              <p:nvPr/>
            </p:nvSpPr>
            <p:spPr bwMode="auto">
              <a:xfrm>
                <a:off x="565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9" name="Rectangle 764"/>
              <p:cNvSpPr>
                <a:spLocks noChangeArrowheads="1"/>
              </p:cNvSpPr>
              <p:nvPr/>
            </p:nvSpPr>
            <p:spPr bwMode="auto">
              <a:xfrm>
                <a:off x="5656" y="367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0" name="Rectangle 765"/>
              <p:cNvSpPr>
                <a:spLocks noChangeArrowheads="1"/>
              </p:cNvSpPr>
              <p:nvPr/>
            </p:nvSpPr>
            <p:spPr bwMode="auto">
              <a:xfrm>
                <a:off x="578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1" name="Rectangle 766"/>
              <p:cNvSpPr>
                <a:spLocks noChangeArrowheads="1"/>
              </p:cNvSpPr>
              <p:nvPr/>
            </p:nvSpPr>
            <p:spPr bwMode="auto">
              <a:xfrm>
                <a:off x="578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2" name="Rectangle 767"/>
              <p:cNvSpPr>
                <a:spLocks noChangeArrowheads="1"/>
              </p:cNvSpPr>
              <p:nvPr/>
            </p:nvSpPr>
            <p:spPr bwMode="auto">
              <a:xfrm>
                <a:off x="580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3" name="Rectangle 768"/>
              <p:cNvSpPr>
                <a:spLocks noChangeArrowheads="1"/>
              </p:cNvSpPr>
              <p:nvPr/>
            </p:nvSpPr>
            <p:spPr bwMode="auto">
              <a:xfrm>
                <a:off x="5828"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4" name="Rectangle 769"/>
              <p:cNvSpPr>
                <a:spLocks noChangeArrowheads="1"/>
              </p:cNvSpPr>
              <p:nvPr/>
            </p:nvSpPr>
            <p:spPr bwMode="auto">
              <a:xfrm>
                <a:off x="58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5" name="Rectangle 770"/>
              <p:cNvSpPr>
                <a:spLocks noChangeArrowheads="1"/>
              </p:cNvSpPr>
              <p:nvPr/>
            </p:nvSpPr>
            <p:spPr bwMode="auto">
              <a:xfrm>
                <a:off x="58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6" name="Rectangle 771"/>
              <p:cNvSpPr>
                <a:spLocks noChangeArrowheads="1"/>
              </p:cNvSpPr>
              <p:nvPr/>
            </p:nvSpPr>
            <p:spPr bwMode="auto">
              <a:xfrm>
                <a:off x="589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7" name="Rectangle 772"/>
              <p:cNvSpPr>
                <a:spLocks noChangeArrowheads="1"/>
              </p:cNvSpPr>
              <p:nvPr/>
            </p:nvSpPr>
            <p:spPr bwMode="auto">
              <a:xfrm>
                <a:off x="5806" y="1880"/>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8" name="Rectangle 773"/>
              <p:cNvSpPr>
                <a:spLocks noChangeArrowheads="1"/>
              </p:cNvSpPr>
              <p:nvPr/>
            </p:nvSpPr>
            <p:spPr bwMode="auto">
              <a:xfrm>
                <a:off x="5784"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9" name="Rectangle 774"/>
              <p:cNvSpPr>
                <a:spLocks noChangeArrowheads="1"/>
              </p:cNvSpPr>
              <p:nvPr/>
            </p:nvSpPr>
            <p:spPr bwMode="auto">
              <a:xfrm>
                <a:off x="5592" y="2105"/>
                <a:ext cx="22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0" name="Rectangle 775"/>
              <p:cNvSpPr>
                <a:spLocks noChangeArrowheads="1"/>
              </p:cNvSpPr>
              <p:nvPr/>
            </p:nvSpPr>
            <p:spPr bwMode="auto">
              <a:xfrm>
                <a:off x="5850" y="2105"/>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1" name="Rectangle 776"/>
              <p:cNvSpPr>
                <a:spLocks noChangeArrowheads="1"/>
              </p:cNvSpPr>
              <p:nvPr/>
            </p:nvSpPr>
            <p:spPr bwMode="auto">
              <a:xfrm>
                <a:off x="5684" y="2217"/>
                <a:ext cx="220"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2" name="Rectangle 777"/>
              <p:cNvSpPr>
                <a:spLocks noChangeArrowheads="1"/>
              </p:cNvSpPr>
              <p:nvPr/>
            </p:nvSpPr>
            <p:spPr bwMode="auto">
              <a:xfrm>
                <a:off x="578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3" name="Rectangle 778"/>
              <p:cNvSpPr>
                <a:spLocks noChangeArrowheads="1"/>
              </p:cNvSpPr>
              <p:nvPr/>
            </p:nvSpPr>
            <p:spPr bwMode="auto">
              <a:xfrm>
                <a:off x="580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4" name="Rectangle 779"/>
              <p:cNvSpPr>
                <a:spLocks noChangeArrowheads="1"/>
              </p:cNvSpPr>
              <p:nvPr/>
            </p:nvSpPr>
            <p:spPr bwMode="auto">
              <a:xfrm>
                <a:off x="5806" y="2387"/>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5" name="Rectangle 780"/>
              <p:cNvSpPr>
                <a:spLocks noChangeArrowheads="1"/>
              </p:cNvSpPr>
              <p:nvPr/>
            </p:nvSpPr>
            <p:spPr bwMode="auto">
              <a:xfrm>
                <a:off x="589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6" name="Rectangle 781"/>
              <p:cNvSpPr>
                <a:spLocks noChangeArrowheads="1"/>
              </p:cNvSpPr>
              <p:nvPr/>
            </p:nvSpPr>
            <p:spPr bwMode="auto">
              <a:xfrm>
                <a:off x="5784"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7" name="Rectangle 782"/>
              <p:cNvSpPr>
                <a:spLocks noChangeArrowheads="1"/>
              </p:cNvSpPr>
              <p:nvPr/>
            </p:nvSpPr>
            <p:spPr bwMode="auto">
              <a:xfrm>
                <a:off x="5784"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8" name="Rectangle 783"/>
              <p:cNvSpPr>
                <a:spLocks noChangeArrowheads="1"/>
              </p:cNvSpPr>
              <p:nvPr/>
            </p:nvSpPr>
            <p:spPr bwMode="auto">
              <a:xfrm>
                <a:off x="589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9" name="Rectangle 784"/>
              <p:cNvSpPr>
                <a:spLocks noChangeArrowheads="1"/>
              </p:cNvSpPr>
              <p:nvPr/>
            </p:nvSpPr>
            <p:spPr bwMode="auto">
              <a:xfrm>
                <a:off x="580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0" name="Rectangle 785"/>
              <p:cNvSpPr>
                <a:spLocks noChangeArrowheads="1"/>
              </p:cNvSpPr>
              <p:nvPr/>
            </p:nvSpPr>
            <p:spPr bwMode="auto">
              <a:xfrm>
                <a:off x="5828" y="2780"/>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1" name="Rectangle 786"/>
              <p:cNvSpPr>
                <a:spLocks noChangeArrowheads="1"/>
              </p:cNvSpPr>
              <p:nvPr/>
            </p:nvSpPr>
            <p:spPr bwMode="auto">
              <a:xfrm>
                <a:off x="591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2" name="Rectangle 787"/>
              <p:cNvSpPr>
                <a:spLocks noChangeArrowheads="1"/>
              </p:cNvSpPr>
              <p:nvPr/>
            </p:nvSpPr>
            <p:spPr bwMode="auto">
              <a:xfrm>
                <a:off x="593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3" name="Rectangle 788"/>
              <p:cNvSpPr>
                <a:spLocks noChangeArrowheads="1"/>
              </p:cNvSpPr>
              <p:nvPr/>
            </p:nvSpPr>
            <p:spPr bwMode="auto">
              <a:xfrm>
                <a:off x="598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4" name="Rectangle 789"/>
              <p:cNvSpPr>
                <a:spLocks noChangeArrowheads="1"/>
              </p:cNvSpPr>
              <p:nvPr/>
            </p:nvSpPr>
            <p:spPr bwMode="auto">
              <a:xfrm>
                <a:off x="600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5" name="Rectangle 790"/>
              <p:cNvSpPr>
                <a:spLocks noChangeArrowheads="1"/>
              </p:cNvSpPr>
              <p:nvPr/>
            </p:nvSpPr>
            <p:spPr bwMode="auto">
              <a:xfrm>
                <a:off x="602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6" name="Rectangle 791"/>
              <p:cNvSpPr>
                <a:spLocks noChangeArrowheads="1"/>
              </p:cNvSpPr>
              <p:nvPr/>
            </p:nvSpPr>
            <p:spPr bwMode="auto">
              <a:xfrm>
                <a:off x="602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7" name="Rectangle 792"/>
              <p:cNvSpPr>
                <a:spLocks noChangeArrowheads="1"/>
              </p:cNvSpPr>
              <p:nvPr/>
            </p:nvSpPr>
            <p:spPr bwMode="auto">
              <a:xfrm>
                <a:off x="5700" y="1824"/>
                <a:ext cx="228"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8" name="Rectangle 793"/>
              <p:cNvSpPr>
                <a:spLocks noChangeArrowheads="1"/>
              </p:cNvSpPr>
              <p:nvPr/>
            </p:nvSpPr>
            <p:spPr bwMode="auto">
              <a:xfrm>
                <a:off x="5942" y="1824"/>
                <a:ext cx="7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9" name="Rectangle 794"/>
              <p:cNvSpPr>
                <a:spLocks noChangeArrowheads="1"/>
              </p:cNvSpPr>
              <p:nvPr/>
            </p:nvSpPr>
            <p:spPr bwMode="auto">
              <a:xfrm>
                <a:off x="6022"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0" name="Rectangle 795"/>
              <p:cNvSpPr>
                <a:spLocks noChangeArrowheads="1"/>
              </p:cNvSpPr>
              <p:nvPr/>
            </p:nvSpPr>
            <p:spPr bwMode="auto">
              <a:xfrm>
                <a:off x="6022" y="18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1" name="Rectangle 796"/>
              <p:cNvSpPr>
                <a:spLocks noChangeArrowheads="1"/>
              </p:cNvSpPr>
              <p:nvPr/>
            </p:nvSpPr>
            <p:spPr bwMode="auto">
              <a:xfrm>
                <a:off x="5700" y="1936"/>
                <a:ext cx="228"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2" name="Rectangle 797"/>
              <p:cNvSpPr>
                <a:spLocks noChangeArrowheads="1"/>
              </p:cNvSpPr>
              <p:nvPr/>
            </p:nvSpPr>
            <p:spPr bwMode="auto">
              <a:xfrm>
                <a:off x="5958"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3" name="Rectangle 798"/>
              <p:cNvSpPr>
                <a:spLocks noChangeArrowheads="1"/>
              </p:cNvSpPr>
              <p:nvPr/>
            </p:nvSpPr>
            <p:spPr bwMode="auto">
              <a:xfrm>
                <a:off x="5978" y="1936"/>
                <a:ext cx="36"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4" name="Rectangle 799"/>
              <p:cNvSpPr>
                <a:spLocks noChangeArrowheads="1"/>
              </p:cNvSpPr>
              <p:nvPr/>
            </p:nvSpPr>
            <p:spPr bwMode="auto">
              <a:xfrm>
                <a:off x="5914" y="204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5" name="Rectangle 800"/>
              <p:cNvSpPr>
                <a:spLocks noChangeArrowheads="1"/>
              </p:cNvSpPr>
              <p:nvPr/>
            </p:nvSpPr>
            <p:spPr bwMode="auto">
              <a:xfrm>
                <a:off x="5958"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6" name="Rectangle 801"/>
              <p:cNvSpPr>
                <a:spLocks noChangeArrowheads="1"/>
              </p:cNvSpPr>
              <p:nvPr/>
            </p:nvSpPr>
            <p:spPr bwMode="auto">
              <a:xfrm>
                <a:off x="6022"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7" name="Rectangle 802"/>
              <p:cNvSpPr>
                <a:spLocks noChangeArrowheads="1"/>
              </p:cNvSpPr>
              <p:nvPr/>
            </p:nvSpPr>
            <p:spPr bwMode="auto">
              <a:xfrm>
                <a:off x="5936"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8" name="Rectangle 803"/>
              <p:cNvSpPr>
                <a:spLocks noChangeArrowheads="1"/>
              </p:cNvSpPr>
              <p:nvPr/>
            </p:nvSpPr>
            <p:spPr bwMode="auto">
              <a:xfrm>
                <a:off x="6000" y="21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9" name="Rectangle 804"/>
              <p:cNvSpPr>
                <a:spLocks noChangeArrowheads="1"/>
              </p:cNvSpPr>
              <p:nvPr/>
            </p:nvSpPr>
            <p:spPr bwMode="auto">
              <a:xfrm>
                <a:off x="6022"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0" name="Rectangle 805"/>
              <p:cNvSpPr>
                <a:spLocks noChangeArrowheads="1"/>
              </p:cNvSpPr>
              <p:nvPr/>
            </p:nvSpPr>
            <p:spPr bwMode="auto">
              <a:xfrm>
                <a:off x="5980"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1" name="Rectangle 806"/>
              <p:cNvSpPr>
                <a:spLocks noChangeArrowheads="1"/>
              </p:cNvSpPr>
              <p:nvPr/>
            </p:nvSpPr>
            <p:spPr bwMode="auto">
              <a:xfrm>
                <a:off x="6022"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2" name="Rectangle 807"/>
              <p:cNvSpPr>
                <a:spLocks noChangeArrowheads="1"/>
              </p:cNvSpPr>
              <p:nvPr/>
            </p:nvSpPr>
            <p:spPr bwMode="auto">
              <a:xfrm>
                <a:off x="5980" y="2217"/>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3" name="Rectangle 808"/>
              <p:cNvSpPr>
                <a:spLocks noChangeArrowheads="1"/>
              </p:cNvSpPr>
              <p:nvPr/>
            </p:nvSpPr>
            <p:spPr bwMode="auto">
              <a:xfrm>
                <a:off x="6022" y="22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4" name="Rectangle 809"/>
              <p:cNvSpPr>
                <a:spLocks noChangeArrowheads="1"/>
              </p:cNvSpPr>
              <p:nvPr/>
            </p:nvSpPr>
            <p:spPr bwMode="auto">
              <a:xfrm>
                <a:off x="5870" y="2273"/>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5" name="Rectangle 810"/>
              <p:cNvSpPr>
                <a:spLocks noChangeArrowheads="1"/>
              </p:cNvSpPr>
              <p:nvPr/>
            </p:nvSpPr>
            <p:spPr bwMode="auto">
              <a:xfrm>
                <a:off x="5980" y="2273"/>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1"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7" name="Rectangle 813"/>
              <p:cNvSpPr>
                <a:spLocks noChangeArrowheads="1"/>
              </p:cNvSpPr>
              <p:nvPr/>
            </p:nvSpPr>
            <p:spPr bwMode="auto">
              <a:xfrm>
                <a:off x="6002" y="2329"/>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8" name="Rectangle 814"/>
              <p:cNvSpPr>
                <a:spLocks noChangeArrowheads="1"/>
              </p:cNvSpPr>
              <p:nvPr/>
            </p:nvSpPr>
            <p:spPr bwMode="auto">
              <a:xfrm>
                <a:off x="5936"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9" name="Rectangle 815"/>
              <p:cNvSpPr>
                <a:spLocks noChangeArrowheads="1"/>
              </p:cNvSpPr>
              <p:nvPr/>
            </p:nvSpPr>
            <p:spPr bwMode="auto">
              <a:xfrm>
                <a:off x="5980"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0" name="Rectangle 816"/>
              <p:cNvSpPr>
                <a:spLocks noChangeArrowheads="1"/>
              </p:cNvSpPr>
              <p:nvPr/>
            </p:nvSpPr>
            <p:spPr bwMode="auto">
              <a:xfrm>
                <a:off x="600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71" name="Rectangle 817"/>
              <p:cNvSpPr>
                <a:spLocks noChangeArrowheads="1"/>
              </p:cNvSpPr>
              <p:nvPr/>
            </p:nvSpPr>
            <p:spPr bwMode="auto">
              <a:xfrm>
                <a:off x="6022"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2" name="Rectangle 818"/>
              <p:cNvSpPr>
                <a:spLocks noChangeArrowheads="1"/>
              </p:cNvSpPr>
              <p:nvPr/>
            </p:nvSpPr>
            <p:spPr bwMode="auto">
              <a:xfrm>
                <a:off x="5936" y="2443"/>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73" name="Rectangle 819"/>
              <p:cNvSpPr>
                <a:spLocks noChangeArrowheads="1"/>
              </p:cNvSpPr>
              <p:nvPr/>
            </p:nvSpPr>
            <p:spPr bwMode="auto">
              <a:xfrm>
                <a:off x="602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4" name="Rectangle 820"/>
              <p:cNvSpPr>
                <a:spLocks noChangeArrowheads="1"/>
              </p:cNvSpPr>
              <p:nvPr/>
            </p:nvSpPr>
            <p:spPr bwMode="auto">
              <a:xfrm>
                <a:off x="6022"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5" name="Rectangle 821"/>
              <p:cNvSpPr>
                <a:spLocks noChangeArrowheads="1"/>
              </p:cNvSpPr>
              <p:nvPr/>
            </p:nvSpPr>
            <p:spPr bwMode="auto">
              <a:xfrm>
                <a:off x="5914" y="255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76" name="Rectangle 822"/>
              <p:cNvSpPr>
                <a:spLocks noChangeArrowheads="1"/>
              </p:cNvSpPr>
              <p:nvPr/>
            </p:nvSpPr>
            <p:spPr bwMode="auto">
              <a:xfrm>
                <a:off x="5980" y="255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7" name="Rectangle 823"/>
              <p:cNvSpPr>
                <a:spLocks noChangeArrowheads="1"/>
              </p:cNvSpPr>
              <p:nvPr/>
            </p:nvSpPr>
            <p:spPr bwMode="auto">
              <a:xfrm>
                <a:off x="6002" y="2555"/>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8" name="Rectangle 824"/>
              <p:cNvSpPr>
                <a:spLocks noChangeArrowheads="1"/>
              </p:cNvSpPr>
              <p:nvPr/>
            </p:nvSpPr>
            <p:spPr bwMode="auto">
              <a:xfrm>
                <a:off x="602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979" name="Rectangle 825"/>
              <p:cNvSpPr>
                <a:spLocks noChangeArrowheads="1"/>
              </p:cNvSpPr>
              <p:nvPr/>
            </p:nvSpPr>
            <p:spPr bwMode="auto">
              <a:xfrm>
                <a:off x="5958"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0" name="Rectangle 826"/>
              <p:cNvSpPr>
                <a:spLocks noChangeArrowheads="1"/>
              </p:cNvSpPr>
              <p:nvPr/>
            </p:nvSpPr>
            <p:spPr bwMode="auto">
              <a:xfrm>
                <a:off x="60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1" name="Rectangle 827"/>
              <p:cNvSpPr>
                <a:spLocks noChangeArrowheads="1"/>
              </p:cNvSpPr>
              <p:nvPr/>
            </p:nvSpPr>
            <p:spPr bwMode="auto">
              <a:xfrm>
                <a:off x="6000" y="272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2" name="Rectangle 828"/>
              <p:cNvSpPr>
                <a:spLocks noChangeArrowheads="1"/>
              </p:cNvSpPr>
              <p:nvPr/>
            </p:nvSpPr>
            <p:spPr bwMode="auto">
              <a:xfrm>
                <a:off x="593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3" name="Rectangle 829"/>
              <p:cNvSpPr>
                <a:spLocks noChangeArrowheads="1"/>
              </p:cNvSpPr>
              <p:nvPr/>
            </p:nvSpPr>
            <p:spPr bwMode="auto">
              <a:xfrm>
                <a:off x="5980"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4" name="Rectangle 830"/>
              <p:cNvSpPr>
                <a:spLocks noChangeArrowheads="1"/>
              </p:cNvSpPr>
              <p:nvPr/>
            </p:nvSpPr>
            <p:spPr bwMode="auto">
              <a:xfrm>
                <a:off x="6022"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5" name="Rectangle 831"/>
              <p:cNvSpPr>
                <a:spLocks noChangeArrowheads="1"/>
              </p:cNvSpPr>
              <p:nvPr/>
            </p:nvSpPr>
            <p:spPr bwMode="auto">
              <a:xfrm>
                <a:off x="5914" y="283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6" name="Rectangle 832"/>
              <p:cNvSpPr>
                <a:spLocks noChangeArrowheads="1"/>
              </p:cNvSpPr>
              <p:nvPr/>
            </p:nvSpPr>
            <p:spPr bwMode="auto">
              <a:xfrm>
                <a:off x="602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7" name="Rectangle 833"/>
              <p:cNvSpPr>
                <a:spLocks noChangeArrowheads="1"/>
              </p:cNvSpPr>
              <p:nvPr/>
            </p:nvSpPr>
            <p:spPr bwMode="auto">
              <a:xfrm>
                <a:off x="5914" y="289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8" name="Rectangle 834"/>
              <p:cNvSpPr>
                <a:spLocks noChangeArrowheads="1"/>
              </p:cNvSpPr>
              <p:nvPr/>
            </p:nvSpPr>
            <p:spPr bwMode="auto">
              <a:xfrm>
                <a:off x="5958"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9" name="Rectangle 835"/>
              <p:cNvSpPr>
                <a:spLocks noChangeArrowheads="1"/>
              </p:cNvSpPr>
              <p:nvPr/>
            </p:nvSpPr>
            <p:spPr bwMode="auto">
              <a:xfrm>
                <a:off x="5656"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0" name="Rectangle 836"/>
              <p:cNvSpPr>
                <a:spLocks noChangeArrowheads="1"/>
              </p:cNvSpPr>
              <p:nvPr/>
            </p:nvSpPr>
            <p:spPr bwMode="auto">
              <a:xfrm>
                <a:off x="580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1" name="Rectangle 837"/>
              <p:cNvSpPr>
                <a:spLocks noChangeArrowheads="1"/>
              </p:cNvSpPr>
              <p:nvPr/>
            </p:nvSpPr>
            <p:spPr bwMode="auto">
              <a:xfrm>
                <a:off x="5870"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2" name="Rectangle 838"/>
              <p:cNvSpPr>
                <a:spLocks noChangeArrowheads="1"/>
              </p:cNvSpPr>
              <p:nvPr/>
            </p:nvSpPr>
            <p:spPr bwMode="auto">
              <a:xfrm>
                <a:off x="5914"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3" name="Rectangle 839"/>
              <p:cNvSpPr>
                <a:spLocks noChangeArrowheads="1"/>
              </p:cNvSpPr>
              <p:nvPr/>
            </p:nvSpPr>
            <p:spPr bwMode="auto">
              <a:xfrm>
                <a:off x="6022"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4" name="Rectangle 840"/>
              <p:cNvSpPr>
                <a:spLocks noChangeArrowheads="1"/>
              </p:cNvSpPr>
              <p:nvPr/>
            </p:nvSpPr>
            <p:spPr bwMode="auto">
              <a:xfrm>
                <a:off x="5850"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5" name="Rectangle 841"/>
              <p:cNvSpPr>
                <a:spLocks noChangeArrowheads="1"/>
              </p:cNvSpPr>
              <p:nvPr/>
            </p:nvSpPr>
            <p:spPr bwMode="auto">
              <a:xfrm>
                <a:off x="6000"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6" name="Rectangle 842"/>
              <p:cNvSpPr>
                <a:spLocks noChangeArrowheads="1"/>
              </p:cNvSpPr>
              <p:nvPr/>
            </p:nvSpPr>
            <p:spPr bwMode="auto">
              <a:xfrm>
                <a:off x="6022"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7" name="Rectangle 843"/>
              <p:cNvSpPr>
                <a:spLocks noChangeArrowheads="1"/>
              </p:cNvSpPr>
              <p:nvPr/>
            </p:nvSpPr>
            <p:spPr bwMode="auto">
              <a:xfrm>
                <a:off x="5936"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8" name="Rectangle 844"/>
              <p:cNvSpPr>
                <a:spLocks noChangeArrowheads="1"/>
              </p:cNvSpPr>
              <p:nvPr/>
            </p:nvSpPr>
            <p:spPr bwMode="auto">
              <a:xfrm>
                <a:off x="598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9" name="Rectangle 845"/>
              <p:cNvSpPr>
                <a:spLocks noChangeArrowheads="1"/>
              </p:cNvSpPr>
              <p:nvPr/>
            </p:nvSpPr>
            <p:spPr bwMode="auto">
              <a:xfrm>
                <a:off x="602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0" name="Rectangle 846"/>
              <p:cNvSpPr>
                <a:spLocks noChangeArrowheads="1"/>
              </p:cNvSpPr>
              <p:nvPr/>
            </p:nvSpPr>
            <p:spPr bwMode="auto">
              <a:xfrm>
                <a:off x="585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1" name="Rectangle 847"/>
              <p:cNvSpPr>
                <a:spLocks noChangeArrowheads="1"/>
              </p:cNvSpPr>
              <p:nvPr/>
            </p:nvSpPr>
            <p:spPr bwMode="auto">
              <a:xfrm>
                <a:off x="5806"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2" name="Rectangle 848"/>
              <p:cNvSpPr>
                <a:spLocks noChangeArrowheads="1"/>
              </p:cNvSpPr>
              <p:nvPr/>
            </p:nvSpPr>
            <p:spPr bwMode="auto">
              <a:xfrm>
                <a:off x="5958"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3" name="Rectangle 849"/>
              <p:cNvSpPr>
                <a:spLocks noChangeArrowheads="1"/>
              </p:cNvSpPr>
              <p:nvPr/>
            </p:nvSpPr>
            <p:spPr bwMode="auto">
              <a:xfrm>
                <a:off x="598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4" name="Rectangle 850"/>
              <p:cNvSpPr>
                <a:spLocks noChangeArrowheads="1"/>
              </p:cNvSpPr>
              <p:nvPr/>
            </p:nvSpPr>
            <p:spPr bwMode="auto">
              <a:xfrm>
                <a:off x="5936"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5" name="Rectangle 851"/>
              <p:cNvSpPr>
                <a:spLocks noChangeArrowheads="1"/>
              </p:cNvSpPr>
              <p:nvPr/>
            </p:nvSpPr>
            <p:spPr bwMode="auto">
              <a:xfrm>
                <a:off x="589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6" name="Rectangle 852"/>
              <p:cNvSpPr>
                <a:spLocks noChangeArrowheads="1"/>
              </p:cNvSpPr>
              <p:nvPr/>
            </p:nvSpPr>
            <p:spPr bwMode="auto">
              <a:xfrm>
                <a:off x="602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7" name="Rectangle 853"/>
              <p:cNvSpPr>
                <a:spLocks noChangeArrowheads="1"/>
              </p:cNvSpPr>
              <p:nvPr/>
            </p:nvSpPr>
            <p:spPr bwMode="auto">
              <a:xfrm>
                <a:off x="585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8" name="Rectangle 854"/>
              <p:cNvSpPr>
                <a:spLocks noChangeArrowheads="1"/>
              </p:cNvSpPr>
              <p:nvPr/>
            </p:nvSpPr>
            <p:spPr bwMode="auto">
              <a:xfrm>
                <a:off x="6022"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9" name="Rectangle 855"/>
              <p:cNvSpPr>
                <a:spLocks noChangeArrowheads="1"/>
              </p:cNvSpPr>
              <p:nvPr/>
            </p:nvSpPr>
            <p:spPr bwMode="auto">
              <a:xfrm>
                <a:off x="5936"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0" name="Rectangle 856"/>
              <p:cNvSpPr>
                <a:spLocks noChangeArrowheads="1"/>
              </p:cNvSpPr>
              <p:nvPr/>
            </p:nvSpPr>
            <p:spPr bwMode="auto">
              <a:xfrm>
                <a:off x="5828"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1" name="Rectangle 857"/>
              <p:cNvSpPr>
                <a:spLocks noChangeArrowheads="1"/>
              </p:cNvSpPr>
              <p:nvPr/>
            </p:nvSpPr>
            <p:spPr bwMode="auto">
              <a:xfrm>
                <a:off x="5892"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2" name="Rectangle 858"/>
              <p:cNvSpPr>
                <a:spLocks noChangeArrowheads="1"/>
              </p:cNvSpPr>
              <p:nvPr/>
            </p:nvSpPr>
            <p:spPr bwMode="auto">
              <a:xfrm>
                <a:off x="589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3" name="Rectangle 859"/>
              <p:cNvSpPr>
                <a:spLocks noChangeArrowheads="1"/>
              </p:cNvSpPr>
              <p:nvPr/>
            </p:nvSpPr>
            <p:spPr bwMode="auto">
              <a:xfrm>
                <a:off x="602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4" name="Rectangle 860"/>
              <p:cNvSpPr>
                <a:spLocks noChangeArrowheads="1"/>
              </p:cNvSpPr>
              <p:nvPr/>
            </p:nvSpPr>
            <p:spPr bwMode="auto">
              <a:xfrm>
                <a:off x="5936"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5" name="Rectangle 861"/>
              <p:cNvSpPr>
                <a:spLocks noChangeArrowheads="1"/>
              </p:cNvSpPr>
              <p:nvPr/>
            </p:nvSpPr>
            <p:spPr bwMode="auto">
              <a:xfrm>
                <a:off x="5850"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6" name="Rectangle 862"/>
              <p:cNvSpPr>
                <a:spLocks noChangeArrowheads="1"/>
              </p:cNvSpPr>
              <p:nvPr/>
            </p:nvSpPr>
            <p:spPr bwMode="auto">
              <a:xfrm>
                <a:off x="5784"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7" name="Rectangle 863"/>
              <p:cNvSpPr>
                <a:spLocks noChangeArrowheads="1"/>
              </p:cNvSpPr>
              <p:nvPr/>
            </p:nvSpPr>
            <p:spPr bwMode="auto">
              <a:xfrm>
                <a:off x="589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8" name="Rectangle 864"/>
              <p:cNvSpPr>
                <a:spLocks noChangeArrowheads="1"/>
              </p:cNvSpPr>
              <p:nvPr/>
            </p:nvSpPr>
            <p:spPr bwMode="auto">
              <a:xfrm>
                <a:off x="602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9" name="Rectangle 865"/>
              <p:cNvSpPr>
                <a:spLocks noChangeArrowheads="1"/>
              </p:cNvSpPr>
              <p:nvPr/>
            </p:nvSpPr>
            <p:spPr bwMode="auto">
              <a:xfrm>
                <a:off x="6022" y="34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0" name="Rectangle 866"/>
              <p:cNvSpPr>
                <a:spLocks noChangeArrowheads="1"/>
              </p:cNvSpPr>
              <p:nvPr/>
            </p:nvSpPr>
            <p:spPr bwMode="auto">
              <a:xfrm>
                <a:off x="589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1" name="Rectangle 867"/>
              <p:cNvSpPr>
                <a:spLocks noChangeArrowheads="1"/>
              </p:cNvSpPr>
              <p:nvPr/>
            </p:nvSpPr>
            <p:spPr bwMode="auto">
              <a:xfrm>
                <a:off x="602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2" name="Rectangle 868"/>
              <p:cNvSpPr>
                <a:spLocks noChangeArrowheads="1"/>
              </p:cNvSpPr>
              <p:nvPr/>
            </p:nvSpPr>
            <p:spPr bwMode="auto">
              <a:xfrm>
                <a:off x="5914" y="356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3" name="Rectangle 869"/>
              <p:cNvSpPr>
                <a:spLocks noChangeArrowheads="1"/>
              </p:cNvSpPr>
              <p:nvPr/>
            </p:nvSpPr>
            <p:spPr bwMode="auto">
              <a:xfrm>
                <a:off x="5892" y="367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4" name="Rectangle 870"/>
              <p:cNvSpPr>
                <a:spLocks noChangeArrowheads="1"/>
              </p:cNvSpPr>
              <p:nvPr/>
            </p:nvSpPr>
            <p:spPr bwMode="auto">
              <a:xfrm>
                <a:off x="6022" y="362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vert="horz" wrap="square" lIns="91440" tIns="45720" rIns="91440" bIns="45720" numCol="1" anchor="t" anchorCtr="0" compatLnSpc="1"/>
              <a:lstStyle/>
              <a:p>
                <a:endParaRPr lang="zh-CN" altLang="en-US"/>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vert="horz" wrap="square" lIns="91440" tIns="45720" rIns="91440" bIns="45720" numCol="1" anchor="t" anchorCtr="0" compatLnSpc="1"/>
              <a:lstStyle/>
              <a:p>
                <a:endParaRPr lang="zh-CN" altLang="en-US"/>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vert="horz" wrap="square" lIns="91440" tIns="45720" rIns="91440" bIns="45720" numCol="1" anchor="t" anchorCtr="0" compatLnSpc="1"/>
              <a:lstStyle/>
              <a:p>
                <a:endParaRPr lang="zh-CN" altLang="en-US"/>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vert="horz" wrap="square" lIns="91440" tIns="45720" rIns="91440" bIns="45720" numCol="1" anchor="t" anchorCtr="0" compatLnSpc="1"/>
              <a:lstStyle/>
              <a:p>
                <a:endParaRPr lang="zh-CN" altLang="en-US"/>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vert="horz" wrap="square" lIns="91440" tIns="45720" rIns="91440" bIns="45720" numCol="1" anchor="t" anchorCtr="0" compatLnSpc="1"/>
              <a:lstStyle/>
              <a:p>
                <a:endParaRPr lang="zh-CN" altLang="en-US"/>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vert="horz" wrap="square" lIns="91440" tIns="45720" rIns="91440" bIns="45720" numCol="1" anchor="t" anchorCtr="0" compatLnSpc="1"/>
              <a:lstStyle/>
              <a:p>
                <a:endParaRPr lang="zh-CN" altLang="en-US"/>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vert="horz" wrap="square" lIns="91440" tIns="45720" rIns="91440" bIns="45720" numCol="1" anchor="t" anchorCtr="0" compatLnSpc="1"/>
              <a:lstStyle/>
              <a:p>
                <a:endParaRPr lang="zh-CN" altLang="en-US"/>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vert="horz" wrap="square" lIns="91440" tIns="45720" rIns="91440" bIns="45720" numCol="1" anchor="t" anchorCtr="0" compatLnSpc="1"/>
              <a:lstStyle/>
              <a:p>
                <a:endParaRPr lang="zh-CN" altLang="en-US"/>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vert="horz" wrap="square" lIns="91440" tIns="45720" rIns="91440" bIns="45720" numCol="1" anchor="t" anchorCtr="0" compatLnSpc="1"/>
              <a:lstStyle/>
              <a:p>
                <a:endParaRPr lang="zh-CN" altLang="en-US"/>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vert="horz" wrap="square" lIns="91440" tIns="45720" rIns="91440" bIns="45720" numCol="1" anchor="t" anchorCtr="0" compatLnSpc="1"/>
              <a:lstStyle/>
              <a:p>
                <a:endParaRPr lang="zh-CN" altLang="en-US"/>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1103" name="Rectangle 949"/>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8" name="Rectangle 954"/>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vert="horz" wrap="square" lIns="91440" tIns="45720" rIns="91440" bIns="45720" numCol="1" anchor="t" anchorCtr="0" compatLnSpc="1"/>
              <a:lstStyle/>
              <a:p>
                <a:endParaRPr lang="zh-CN" altLang="en-US"/>
              </a:p>
            </p:txBody>
          </p:sp>
          <p:sp>
            <p:nvSpPr>
              <p:cNvPr id="1110" name="Rectangle 956"/>
              <p:cNvSpPr>
                <a:spLocks noChangeArrowheads="1"/>
              </p:cNvSpPr>
              <p:nvPr/>
            </p:nvSpPr>
            <p:spPr bwMode="auto">
              <a:xfrm>
                <a:off x="481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1" name="Rectangle 957"/>
              <p:cNvSpPr>
                <a:spLocks noChangeArrowheads="1"/>
              </p:cNvSpPr>
              <p:nvPr/>
            </p:nvSpPr>
            <p:spPr bwMode="auto">
              <a:xfrm>
                <a:off x="48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2" name="Rectangle 958"/>
              <p:cNvSpPr>
                <a:spLocks noChangeArrowheads="1"/>
              </p:cNvSpPr>
              <p:nvPr/>
            </p:nvSpPr>
            <p:spPr bwMode="auto">
              <a:xfrm>
                <a:off x="48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3" name="Rectangle 959"/>
              <p:cNvSpPr>
                <a:spLocks noChangeArrowheads="1"/>
              </p:cNvSpPr>
              <p:nvPr/>
            </p:nvSpPr>
            <p:spPr bwMode="auto">
              <a:xfrm>
                <a:off x="49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4" name="Rectangle 960"/>
              <p:cNvSpPr>
                <a:spLocks noChangeArrowheads="1"/>
              </p:cNvSpPr>
              <p:nvPr/>
            </p:nvSpPr>
            <p:spPr bwMode="auto">
              <a:xfrm>
                <a:off x="492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5" name="Rectangle 961"/>
              <p:cNvSpPr>
                <a:spLocks noChangeArrowheads="1"/>
              </p:cNvSpPr>
              <p:nvPr/>
            </p:nvSpPr>
            <p:spPr bwMode="auto">
              <a:xfrm>
                <a:off x="481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6" name="Rectangle 962"/>
              <p:cNvSpPr>
                <a:spLocks noChangeArrowheads="1"/>
              </p:cNvSpPr>
              <p:nvPr/>
            </p:nvSpPr>
            <p:spPr bwMode="auto">
              <a:xfrm>
                <a:off x="4834"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7" name="Rectangle 963"/>
              <p:cNvSpPr>
                <a:spLocks noChangeArrowheads="1"/>
              </p:cNvSpPr>
              <p:nvPr/>
            </p:nvSpPr>
            <p:spPr bwMode="auto">
              <a:xfrm>
                <a:off x="4814"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8" name="Rectangle 964"/>
              <p:cNvSpPr>
                <a:spLocks noChangeArrowheads="1"/>
              </p:cNvSpPr>
              <p:nvPr/>
            </p:nvSpPr>
            <p:spPr bwMode="auto">
              <a:xfrm>
                <a:off x="4856"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9" name="Rectangle 965"/>
              <p:cNvSpPr>
                <a:spLocks noChangeArrowheads="1"/>
              </p:cNvSpPr>
              <p:nvPr/>
            </p:nvSpPr>
            <p:spPr bwMode="auto">
              <a:xfrm>
                <a:off x="492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0" name="Rectangle 966"/>
              <p:cNvSpPr>
                <a:spLocks noChangeArrowheads="1"/>
              </p:cNvSpPr>
              <p:nvPr/>
            </p:nvSpPr>
            <p:spPr bwMode="auto">
              <a:xfrm>
                <a:off x="481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1" name="Rectangle 967"/>
              <p:cNvSpPr>
                <a:spLocks noChangeArrowheads="1"/>
              </p:cNvSpPr>
              <p:nvPr/>
            </p:nvSpPr>
            <p:spPr bwMode="auto">
              <a:xfrm>
                <a:off x="4834"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2" name="Rectangle 968"/>
              <p:cNvSpPr>
                <a:spLocks noChangeArrowheads="1"/>
              </p:cNvSpPr>
              <p:nvPr/>
            </p:nvSpPr>
            <p:spPr bwMode="auto">
              <a:xfrm>
                <a:off x="4878" y="110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3" name="Rectangle 969"/>
              <p:cNvSpPr>
                <a:spLocks noChangeArrowheads="1"/>
              </p:cNvSpPr>
              <p:nvPr/>
            </p:nvSpPr>
            <p:spPr bwMode="auto">
              <a:xfrm>
                <a:off x="4834"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4" name="Rectangle 970"/>
              <p:cNvSpPr>
                <a:spLocks noChangeArrowheads="1"/>
              </p:cNvSpPr>
              <p:nvPr/>
            </p:nvSpPr>
            <p:spPr bwMode="auto">
              <a:xfrm>
                <a:off x="48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5" name="Rectangle 971"/>
              <p:cNvSpPr>
                <a:spLocks noChangeArrowheads="1"/>
              </p:cNvSpPr>
              <p:nvPr/>
            </p:nvSpPr>
            <p:spPr bwMode="auto">
              <a:xfrm>
                <a:off x="492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6" name="Rectangle 972"/>
              <p:cNvSpPr>
                <a:spLocks noChangeArrowheads="1"/>
              </p:cNvSpPr>
              <p:nvPr/>
            </p:nvSpPr>
            <p:spPr bwMode="auto">
              <a:xfrm>
                <a:off x="481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7" name="Rectangle 973"/>
              <p:cNvSpPr>
                <a:spLocks noChangeArrowheads="1"/>
              </p:cNvSpPr>
              <p:nvPr/>
            </p:nvSpPr>
            <p:spPr bwMode="auto">
              <a:xfrm>
                <a:off x="485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8" name="Rectangle 974"/>
              <p:cNvSpPr>
                <a:spLocks noChangeArrowheads="1"/>
              </p:cNvSpPr>
              <p:nvPr/>
            </p:nvSpPr>
            <p:spPr bwMode="auto">
              <a:xfrm>
                <a:off x="483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29" name="Rectangle 975"/>
              <p:cNvSpPr>
                <a:spLocks noChangeArrowheads="1"/>
              </p:cNvSpPr>
              <p:nvPr/>
            </p:nvSpPr>
            <p:spPr bwMode="auto">
              <a:xfrm>
                <a:off x="4878"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0" name="Rectangle 976"/>
              <p:cNvSpPr>
                <a:spLocks noChangeArrowheads="1"/>
              </p:cNvSpPr>
              <p:nvPr/>
            </p:nvSpPr>
            <p:spPr bwMode="auto">
              <a:xfrm>
                <a:off x="4920"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1" name="Rectangle 977"/>
              <p:cNvSpPr>
                <a:spLocks noChangeArrowheads="1"/>
              </p:cNvSpPr>
              <p:nvPr/>
            </p:nvSpPr>
            <p:spPr bwMode="auto">
              <a:xfrm>
                <a:off x="481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2" name="Rectangle 978"/>
              <p:cNvSpPr>
                <a:spLocks noChangeArrowheads="1"/>
              </p:cNvSpPr>
              <p:nvPr/>
            </p:nvSpPr>
            <p:spPr bwMode="auto">
              <a:xfrm>
                <a:off x="4856"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3" name="Rectangle 979"/>
              <p:cNvSpPr>
                <a:spLocks noChangeArrowheads="1"/>
              </p:cNvSpPr>
              <p:nvPr/>
            </p:nvSpPr>
            <p:spPr bwMode="auto">
              <a:xfrm>
                <a:off x="48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4" name="Rectangle 980"/>
              <p:cNvSpPr>
                <a:spLocks noChangeArrowheads="1"/>
              </p:cNvSpPr>
              <p:nvPr/>
            </p:nvSpPr>
            <p:spPr bwMode="auto">
              <a:xfrm>
                <a:off x="49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5" name="Rectangle 981"/>
              <p:cNvSpPr>
                <a:spLocks noChangeArrowheads="1"/>
              </p:cNvSpPr>
              <p:nvPr/>
            </p:nvSpPr>
            <p:spPr bwMode="auto">
              <a:xfrm>
                <a:off x="4834" y="14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6" name="Rectangle 982"/>
              <p:cNvSpPr>
                <a:spLocks noChangeArrowheads="1"/>
              </p:cNvSpPr>
              <p:nvPr/>
            </p:nvSpPr>
            <p:spPr bwMode="auto">
              <a:xfrm>
                <a:off x="487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7" name="Rectangle 983"/>
              <p:cNvSpPr>
                <a:spLocks noChangeArrowheads="1"/>
              </p:cNvSpPr>
              <p:nvPr/>
            </p:nvSpPr>
            <p:spPr bwMode="auto">
              <a:xfrm>
                <a:off x="4814"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8" name="Rectangle 984"/>
              <p:cNvSpPr>
                <a:spLocks noChangeArrowheads="1"/>
              </p:cNvSpPr>
              <p:nvPr/>
            </p:nvSpPr>
            <p:spPr bwMode="auto">
              <a:xfrm>
                <a:off x="48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9" name="Rectangle 985"/>
              <p:cNvSpPr>
                <a:spLocks noChangeArrowheads="1"/>
              </p:cNvSpPr>
              <p:nvPr/>
            </p:nvSpPr>
            <p:spPr bwMode="auto">
              <a:xfrm>
                <a:off x="492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0" name="Rectangle 986"/>
              <p:cNvSpPr>
                <a:spLocks noChangeArrowheads="1"/>
              </p:cNvSpPr>
              <p:nvPr/>
            </p:nvSpPr>
            <p:spPr bwMode="auto">
              <a:xfrm>
                <a:off x="481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1" name="Rectangle 987"/>
              <p:cNvSpPr>
                <a:spLocks noChangeArrowheads="1"/>
              </p:cNvSpPr>
              <p:nvPr/>
            </p:nvSpPr>
            <p:spPr bwMode="auto">
              <a:xfrm>
                <a:off x="4834"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2" name="Rectangle 988"/>
              <p:cNvSpPr>
                <a:spLocks noChangeArrowheads="1"/>
              </p:cNvSpPr>
              <p:nvPr/>
            </p:nvSpPr>
            <p:spPr bwMode="auto">
              <a:xfrm>
                <a:off x="4814"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3" name="Rectangle 989"/>
              <p:cNvSpPr>
                <a:spLocks noChangeArrowheads="1"/>
              </p:cNvSpPr>
              <p:nvPr/>
            </p:nvSpPr>
            <p:spPr bwMode="auto">
              <a:xfrm>
                <a:off x="4856"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4" name="Rectangle 990"/>
              <p:cNvSpPr>
                <a:spLocks noChangeArrowheads="1"/>
              </p:cNvSpPr>
              <p:nvPr/>
            </p:nvSpPr>
            <p:spPr bwMode="auto">
              <a:xfrm>
                <a:off x="4920"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5" name="Rectangle 991"/>
              <p:cNvSpPr>
                <a:spLocks noChangeArrowheads="1"/>
              </p:cNvSpPr>
              <p:nvPr/>
            </p:nvSpPr>
            <p:spPr bwMode="auto">
              <a:xfrm>
                <a:off x="483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6" name="Rectangle 992"/>
              <p:cNvSpPr>
                <a:spLocks noChangeArrowheads="1"/>
              </p:cNvSpPr>
              <p:nvPr/>
            </p:nvSpPr>
            <p:spPr bwMode="auto">
              <a:xfrm>
                <a:off x="4834"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7" name="Rectangle 993"/>
              <p:cNvSpPr>
                <a:spLocks noChangeArrowheads="1"/>
              </p:cNvSpPr>
              <p:nvPr/>
            </p:nvSpPr>
            <p:spPr bwMode="auto">
              <a:xfrm>
                <a:off x="4878"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8" name="Rectangle 994"/>
              <p:cNvSpPr>
                <a:spLocks noChangeArrowheads="1"/>
              </p:cNvSpPr>
              <p:nvPr/>
            </p:nvSpPr>
            <p:spPr bwMode="auto">
              <a:xfrm>
                <a:off x="492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9" name="Rectangle 995"/>
              <p:cNvSpPr>
                <a:spLocks noChangeArrowheads="1"/>
              </p:cNvSpPr>
              <p:nvPr/>
            </p:nvSpPr>
            <p:spPr bwMode="auto">
              <a:xfrm>
                <a:off x="481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0" name="Rectangle 996"/>
              <p:cNvSpPr>
                <a:spLocks noChangeArrowheads="1"/>
              </p:cNvSpPr>
              <p:nvPr/>
            </p:nvSpPr>
            <p:spPr bwMode="auto">
              <a:xfrm>
                <a:off x="485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1" name="Rectangle 997"/>
              <p:cNvSpPr>
                <a:spLocks noChangeArrowheads="1"/>
              </p:cNvSpPr>
              <p:nvPr/>
            </p:nvSpPr>
            <p:spPr bwMode="auto">
              <a:xfrm>
                <a:off x="4900"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2" name="Rectangle 998"/>
              <p:cNvSpPr>
                <a:spLocks noChangeArrowheads="1"/>
              </p:cNvSpPr>
              <p:nvPr/>
            </p:nvSpPr>
            <p:spPr bwMode="auto">
              <a:xfrm>
                <a:off x="4814"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3" name="Rectangle 999"/>
              <p:cNvSpPr>
                <a:spLocks noChangeArrowheads="1"/>
              </p:cNvSpPr>
              <p:nvPr/>
            </p:nvSpPr>
            <p:spPr bwMode="auto">
              <a:xfrm>
                <a:off x="487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4" name="Rectangle 1000"/>
              <p:cNvSpPr>
                <a:spLocks noChangeArrowheads="1"/>
              </p:cNvSpPr>
              <p:nvPr/>
            </p:nvSpPr>
            <p:spPr bwMode="auto">
              <a:xfrm>
                <a:off x="48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5" name="Rectangle 1001"/>
              <p:cNvSpPr>
                <a:spLocks noChangeArrowheads="1"/>
              </p:cNvSpPr>
              <p:nvPr/>
            </p:nvSpPr>
            <p:spPr bwMode="auto">
              <a:xfrm>
                <a:off x="490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6" name="Rectangle 1002"/>
              <p:cNvSpPr>
                <a:spLocks noChangeArrowheads="1"/>
              </p:cNvSpPr>
              <p:nvPr/>
            </p:nvSpPr>
            <p:spPr bwMode="auto">
              <a:xfrm>
                <a:off x="492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7" name="Rectangle 1003"/>
              <p:cNvSpPr>
                <a:spLocks noChangeArrowheads="1"/>
              </p:cNvSpPr>
              <p:nvPr/>
            </p:nvSpPr>
            <p:spPr bwMode="auto">
              <a:xfrm>
                <a:off x="4814"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8" name="Rectangle 1004"/>
              <p:cNvSpPr>
                <a:spLocks noChangeArrowheads="1"/>
              </p:cNvSpPr>
              <p:nvPr/>
            </p:nvSpPr>
            <p:spPr bwMode="auto">
              <a:xfrm>
                <a:off x="483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9" name="Rectangle 1005"/>
              <p:cNvSpPr>
                <a:spLocks noChangeArrowheads="1"/>
              </p:cNvSpPr>
              <p:nvPr/>
            </p:nvSpPr>
            <p:spPr bwMode="auto">
              <a:xfrm>
                <a:off x="48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0" name="Rectangle 1006"/>
              <p:cNvSpPr>
                <a:spLocks noChangeArrowheads="1"/>
              </p:cNvSpPr>
              <p:nvPr/>
            </p:nvSpPr>
            <p:spPr bwMode="auto">
              <a:xfrm>
                <a:off x="492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1" name="Rectangle 1007"/>
              <p:cNvSpPr>
                <a:spLocks noChangeArrowheads="1"/>
              </p:cNvSpPr>
              <p:nvPr/>
            </p:nvSpPr>
            <p:spPr bwMode="auto">
              <a:xfrm>
                <a:off x="481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2" name="Rectangle 1008"/>
              <p:cNvSpPr>
                <a:spLocks noChangeArrowheads="1"/>
              </p:cNvSpPr>
              <p:nvPr/>
            </p:nvSpPr>
            <p:spPr bwMode="auto">
              <a:xfrm>
                <a:off x="485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3" name="Rectangle 1009"/>
              <p:cNvSpPr>
                <a:spLocks noChangeArrowheads="1"/>
              </p:cNvSpPr>
              <p:nvPr/>
            </p:nvSpPr>
            <p:spPr bwMode="auto">
              <a:xfrm>
                <a:off x="483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4" name="Rectangle 1010"/>
              <p:cNvSpPr>
                <a:spLocks noChangeArrowheads="1"/>
              </p:cNvSpPr>
              <p:nvPr/>
            </p:nvSpPr>
            <p:spPr bwMode="auto">
              <a:xfrm>
                <a:off x="487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5" name="Rectangle 1011"/>
              <p:cNvSpPr>
                <a:spLocks noChangeArrowheads="1"/>
              </p:cNvSpPr>
              <p:nvPr/>
            </p:nvSpPr>
            <p:spPr bwMode="auto">
              <a:xfrm>
                <a:off x="4814" y="2117"/>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2"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7" name="Rectangle 1014"/>
              <p:cNvSpPr>
                <a:spLocks noChangeArrowheads="1"/>
              </p:cNvSpPr>
              <p:nvPr/>
            </p:nvSpPr>
            <p:spPr bwMode="auto">
              <a:xfrm>
                <a:off x="49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8" name="Rectangle 1015"/>
              <p:cNvSpPr>
                <a:spLocks noChangeArrowheads="1"/>
              </p:cNvSpPr>
              <p:nvPr/>
            </p:nvSpPr>
            <p:spPr bwMode="auto">
              <a:xfrm>
                <a:off x="49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69" name="Rectangle 1016"/>
              <p:cNvSpPr>
                <a:spLocks noChangeArrowheads="1"/>
              </p:cNvSpPr>
              <p:nvPr/>
            </p:nvSpPr>
            <p:spPr bwMode="auto">
              <a:xfrm>
                <a:off x="5008"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0" name="Rectangle 1017"/>
              <p:cNvSpPr>
                <a:spLocks noChangeArrowheads="1"/>
              </p:cNvSpPr>
              <p:nvPr/>
            </p:nvSpPr>
            <p:spPr bwMode="auto">
              <a:xfrm>
                <a:off x="503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1" name="Rectangle 1018"/>
              <p:cNvSpPr>
                <a:spLocks noChangeArrowheads="1"/>
              </p:cNvSpPr>
              <p:nvPr/>
            </p:nvSpPr>
            <p:spPr bwMode="auto">
              <a:xfrm>
                <a:off x="505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2" name="Rectangle 1019"/>
              <p:cNvSpPr>
                <a:spLocks noChangeArrowheads="1"/>
              </p:cNvSpPr>
              <p:nvPr/>
            </p:nvSpPr>
            <p:spPr bwMode="auto">
              <a:xfrm>
                <a:off x="494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3" name="Rectangle 1020"/>
              <p:cNvSpPr>
                <a:spLocks noChangeArrowheads="1"/>
              </p:cNvSpPr>
              <p:nvPr/>
            </p:nvSpPr>
            <p:spPr bwMode="auto">
              <a:xfrm>
                <a:off x="4986"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4" name="Rectangle 1021"/>
              <p:cNvSpPr>
                <a:spLocks noChangeArrowheads="1"/>
              </p:cNvSpPr>
              <p:nvPr/>
            </p:nvSpPr>
            <p:spPr bwMode="auto">
              <a:xfrm>
                <a:off x="5030"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5" name="Rectangle 1022"/>
              <p:cNvSpPr>
                <a:spLocks noChangeArrowheads="1"/>
              </p:cNvSpPr>
              <p:nvPr/>
            </p:nvSpPr>
            <p:spPr bwMode="auto">
              <a:xfrm>
                <a:off x="4964"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76" name="Rectangle 1023"/>
              <p:cNvSpPr>
                <a:spLocks noChangeArrowheads="1"/>
              </p:cNvSpPr>
              <p:nvPr/>
            </p:nvSpPr>
            <p:spPr bwMode="auto">
              <a:xfrm>
                <a:off x="505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7" name="Rectangle 1024"/>
              <p:cNvSpPr>
                <a:spLocks noChangeArrowheads="1"/>
              </p:cNvSpPr>
              <p:nvPr/>
            </p:nvSpPr>
            <p:spPr bwMode="auto">
              <a:xfrm>
                <a:off x="494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8" name="Rectangle 1025"/>
              <p:cNvSpPr>
                <a:spLocks noChangeArrowheads="1"/>
              </p:cNvSpPr>
              <p:nvPr/>
            </p:nvSpPr>
            <p:spPr bwMode="auto">
              <a:xfrm>
                <a:off x="5008"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9" name="Rectangle 1026"/>
              <p:cNvSpPr>
                <a:spLocks noChangeArrowheads="1"/>
              </p:cNvSpPr>
              <p:nvPr/>
            </p:nvSpPr>
            <p:spPr bwMode="auto">
              <a:xfrm>
                <a:off x="5050"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80" name="Rectangle 1027"/>
              <p:cNvSpPr>
                <a:spLocks noChangeArrowheads="1"/>
              </p:cNvSpPr>
              <p:nvPr/>
            </p:nvSpPr>
            <p:spPr bwMode="auto">
              <a:xfrm>
                <a:off x="49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1" name="Rectangle 1028"/>
              <p:cNvSpPr>
                <a:spLocks noChangeArrowheads="1"/>
              </p:cNvSpPr>
              <p:nvPr/>
            </p:nvSpPr>
            <p:spPr bwMode="auto">
              <a:xfrm>
                <a:off x="4964"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2" name="Rectangle 1029"/>
              <p:cNvSpPr>
                <a:spLocks noChangeArrowheads="1"/>
              </p:cNvSpPr>
              <p:nvPr/>
            </p:nvSpPr>
            <p:spPr bwMode="auto">
              <a:xfrm>
                <a:off x="5008"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3" name="Rectangle 1030"/>
              <p:cNvSpPr>
                <a:spLocks noChangeArrowheads="1"/>
              </p:cNvSpPr>
              <p:nvPr/>
            </p:nvSpPr>
            <p:spPr bwMode="auto">
              <a:xfrm>
                <a:off x="505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4" name="Rectangle 1031"/>
              <p:cNvSpPr>
                <a:spLocks noChangeArrowheads="1"/>
              </p:cNvSpPr>
              <p:nvPr/>
            </p:nvSpPr>
            <p:spPr bwMode="auto">
              <a:xfrm>
                <a:off x="494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5" name="Rectangle 1032"/>
              <p:cNvSpPr>
                <a:spLocks noChangeArrowheads="1"/>
              </p:cNvSpPr>
              <p:nvPr/>
            </p:nvSpPr>
            <p:spPr bwMode="auto">
              <a:xfrm>
                <a:off x="498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6" name="Rectangle 1033"/>
              <p:cNvSpPr>
                <a:spLocks noChangeArrowheads="1"/>
              </p:cNvSpPr>
              <p:nvPr/>
            </p:nvSpPr>
            <p:spPr bwMode="auto">
              <a:xfrm>
                <a:off x="49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787" name="Rectangle 1034"/>
              <p:cNvSpPr>
                <a:spLocks noChangeArrowheads="1"/>
              </p:cNvSpPr>
              <p:nvPr/>
            </p:nvSpPr>
            <p:spPr bwMode="auto">
              <a:xfrm>
                <a:off x="503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788" name="Rectangle 1035"/>
              <p:cNvSpPr>
                <a:spLocks noChangeArrowheads="1"/>
              </p:cNvSpPr>
              <p:nvPr/>
            </p:nvSpPr>
            <p:spPr bwMode="auto">
              <a:xfrm>
                <a:off x="494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9" name="Rectangle 1036"/>
              <p:cNvSpPr>
                <a:spLocks noChangeArrowheads="1"/>
              </p:cNvSpPr>
              <p:nvPr/>
            </p:nvSpPr>
            <p:spPr bwMode="auto">
              <a:xfrm>
                <a:off x="49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0" name="Rectangle 1037"/>
              <p:cNvSpPr>
                <a:spLocks noChangeArrowheads="1"/>
              </p:cNvSpPr>
              <p:nvPr/>
            </p:nvSpPr>
            <p:spPr bwMode="auto">
              <a:xfrm>
                <a:off x="5008"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1" name="Rectangle 1038"/>
              <p:cNvSpPr>
                <a:spLocks noChangeArrowheads="1"/>
              </p:cNvSpPr>
              <p:nvPr/>
            </p:nvSpPr>
            <p:spPr bwMode="auto">
              <a:xfrm>
                <a:off x="5050"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92" name="Rectangle 1039"/>
              <p:cNvSpPr>
                <a:spLocks noChangeArrowheads="1"/>
              </p:cNvSpPr>
              <p:nvPr/>
            </p:nvSpPr>
            <p:spPr bwMode="auto">
              <a:xfrm>
                <a:off x="49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3" name="Rectangle 1040"/>
              <p:cNvSpPr>
                <a:spLocks noChangeArrowheads="1"/>
              </p:cNvSpPr>
              <p:nvPr/>
            </p:nvSpPr>
            <p:spPr bwMode="auto">
              <a:xfrm>
                <a:off x="5008"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4" name="Rectangle 1041"/>
              <p:cNvSpPr>
                <a:spLocks noChangeArrowheads="1"/>
              </p:cNvSpPr>
              <p:nvPr/>
            </p:nvSpPr>
            <p:spPr bwMode="auto">
              <a:xfrm>
                <a:off x="4944" y="1442"/>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5" name="Rectangle 1042"/>
              <p:cNvSpPr>
                <a:spLocks noChangeArrowheads="1"/>
              </p:cNvSpPr>
              <p:nvPr/>
            </p:nvSpPr>
            <p:spPr bwMode="auto">
              <a:xfrm>
                <a:off x="500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6" name="Rectangle 1043"/>
              <p:cNvSpPr>
                <a:spLocks noChangeArrowheads="1"/>
              </p:cNvSpPr>
              <p:nvPr/>
            </p:nvSpPr>
            <p:spPr bwMode="auto">
              <a:xfrm>
                <a:off x="5008"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7" name="Rectangle 1044"/>
              <p:cNvSpPr>
                <a:spLocks noChangeArrowheads="1"/>
              </p:cNvSpPr>
              <p:nvPr/>
            </p:nvSpPr>
            <p:spPr bwMode="auto">
              <a:xfrm>
                <a:off x="505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8" name="Rectangle 1045"/>
              <p:cNvSpPr>
                <a:spLocks noChangeArrowheads="1"/>
              </p:cNvSpPr>
              <p:nvPr/>
            </p:nvSpPr>
            <p:spPr bwMode="auto">
              <a:xfrm>
                <a:off x="4900" y="1554"/>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99" name="Rectangle 1046"/>
              <p:cNvSpPr>
                <a:spLocks noChangeArrowheads="1"/>
              </p:cNvSpPr>
              <p:nvPr/>
            </p:nvSpPr>
            <p:spPr bwMode="auto">
              <a:xfrm>
                <a:off x="5008"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0" name="Rectangle 1047"/>
              <p:cNvSpPr>
                <a:spLocks noChangeArrowheads="1"/>
              </p:cNvSpPr>
              <p:nvPr/>
            </p:nvSpPr>
            <p:spPr bwMode="auto">
              <a:xfrm>
                <a:off x="5050"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1" name="Rectangle 1048"/>
              <p:cNvSpPr>
                <a:spLocks noChangeArrowheads="1"/>
              </p:cNvSpPr>
              <p:nvPr/>
            </p:nvSpPr>
            <p:spPr bwMode="auto">
              <a:xfrm>
                <a:off x="4964"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2" name="Rectangle 1049"/>
              <p:cNvSpPr>
                <a:spLocks noChangeArrowheads="1"/>
              </p:cNvSpPr>
              <p:nvPr/>
            </p:nvSpPr>
            <p:spPr bwMode="auto">
              <a:xfrm>
                <a:off x="498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3" name="Rectangle 1050"/>
              <p:cNvSpPr>
                <a:spLocks noChangeArrowheads="1"/>
              </p:cNvSpPr>
              <p:nvPr/>
            </p:nvSpPr>
            <p:spPr bwMode="auto">
              <a:xfrm>
                <a:off x="5030" y="16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4" name="Rectangle 1051"/>
              <p:cNvSpPr>
                <a:spLocks noChangeArrowheads="1"/>
              </p:cNvSpPr>
              <p:nvPr/>
            </p:nvSpPr>
            <p:spPr bwMode="auto">
              <a:xfrm>
                <a:off x="49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5" name="Rectangle 1052"/>
              <p:cNvSpPr>
                <a:spLocks noChangeArrowheads="1"/>
              </p:cNvSpPr>
              <p:nvPr/>
            </p:nvSpPr>
            <p:spPr bwMode="auto">
              <a:xfrm>
                <a:off x="5008"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6" name="Rectangle 1053"/>
              <p:cNvSpPr>
                <a:spLocks noChangeArrowheads="1"/>
              </p:cNvSpPr>
              <p:nvPr/>
            </p:nvSpPr>
            <p:spPr bwMode="auto">
              <a:xfrm>
                <a:off x="5050"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7" name="Rectangle 1054"/>
              <p:cNvSpPr>
                <a:spLocks noChangeArrowheads="1"/>
              </p:cNvSpPr>
              <p:nvPr/>
            </p:nvSpPr>
            <p:spPr bwMode="auto">
              <a:xfrm>
                <a:off x="4964"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08" name="Rectangle 1055"/>
              <p:cNvSpPr>
                <a:spLocks noChangeArrowheads="1"/>
              </p:cNvSpPr>
              <p:nvPr/>
            </p:nvSpPr>
            <p:spPr bwMode="auto">
              <a:xfrm>
                <a:off x="505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9" name="Rectangle 1056"/>
              <p:cNvSpPr>
                <a:spLocks noChangeArrowheads="1"/>
              </p:cNvSpPr>
              <p:nvPr/>
            </p:nvSpPr>
            <p:spPr bwMode="auto">
              <a:xfrm>
                <a:off x="494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0" name="Rectangle 1057"/>
              <p:cNvSpPr>
                <a:spLocks noChangeArrowheads="1"/>
              </p:cNvSpPr>
              <p:nvPr/>
            </p:nvSpPr>
            <p:spPr bwMode="auto">
              <a:xfrm>
                <a:off x="5050"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1" name="Rectangle 1058"/>
              <p:cNvSpPr>
                <a:spLocks noChangeArrowheads="1"/>
              </p:cNvSpPr>
              <p:nvPr/>
            </p:nvSpPr>
            <p:spPr bwMode="auto">
              <a:xfrm>
                <a:off x="49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2" name="Rectangle 1059"/>
              <p:cNvSpPr>
                <a:spLocks noChangeArrowheads="1"/>
              </p:cNvSpPr>
              <p:nvPr/>
            </p:nvSpPr>
            <p:spPr bwMode="auto">
              <a:xfrm>
                <a:off x="4964"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3" name="Rectangle 1060"/>
              <p:cNvSpPr>
                <a:spLocks noChangeArrowheads="1"/>
              </p:cNvSpPr>
              <p:nvPr/>
            </p:nvSpPr>
            <p:spPr bwMode="auto">
              <a:xfrm>
                <a:off x="500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4" name="Rectangle 1061"/>
              <p:cNvSpPr>
                <a:spLocks noChangeArrowheads="1"/>
              </p:cNvSpPr>
              <p:nvPr/>
            </p:nvSpPr>
            <p:spPr bwMode="auto">
              <a:xfrm>
                <a:off x="5030"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5" name="Rectangle 1062"/>
              <p:cNvSpPr>
                <a:spLocks noChangeArrowheads="1"/>
              </p:cNvSpPr>
              <p:nvPr/>
            </p:nvSpPr>
            <p:spPr bwMode="auto">
              <a:xfrm>
                <a:off x="49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6" name="Rectangle 1063"/>
              <p:cNvSpPr>
                <a:spLocks noChangeArrowheads="1"/>
              </p:cNvSpPr>
              <p:nvPr/>
            </p:nvSpPr>
            <p:spPr bwMode="auto">
              <a:xfrm>
                <a:off x="503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7" name="Rectangle 1064"/>
              <p:cNvSpPr>
                <a:spLocks noChangeArrowheads="1"/>
              </p:cNvSpPr>
              <p:nvPr/>
            </p:nvSpPr>
            <p:spPr bwMode="auto">
              <a:xfrm>
                <a:off x="505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8" name="Rectangle 1065"/>
              <p:cNvSpPr>
                <a:spLocks noChangeArrowheads="1"/>
              </p:cNvSpPr>
              <p:nvPr/>
            </p:nvSpPr>
            <p:spPr bwMode="auto">
              <a:xfrm>
                <a:off x="496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19" name="Rectangle 1066"/>
              <p:cNvSpPr>
                <a:spLocks noChangeArrowheads="1"/>
              </p:cNvSpPr>
              <p:nvPr/>
            </p:nvSpPr>
            <p:spPr bwMode="auto">
              <a:xfrm>
                <a:off x="49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820" name="Rectangle 1067"/>
              <p:cNvSpPr>
                <a:spLocks noChangeArrowheads="1"/>
              </p:cNvSpPr>
              <p:nvPr/>
            </p:nvSpPr>
            <p:spPr bwMode="auto">
              <a:xfrm>
                <a:off x="505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21" name="Rectangle 1068"/>
              <p:cNvSpPr>
                <a:spLocks noChangeArrowheads="1"/>
              </p:cNvSpPr>
              <p:nvPr/>
            </p:nvSpPr>
            <p:spPr bwMode="auto">
              <a:xfrm>
                <a:off x="494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2" name="Rectangle 1069"/>
              <p:cNvSpPr>
                <a:spLocks noChangeArrowheads="1"/>
              </p:cNvSpPr>
              <p:nvPr/>
            </p:nvSpPr>
            <p:spPr bwMode="auto">
              <a:xfrm>
                <a:off x="498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3" name="Rectangle 1070"/>
              <p:cNvSpPr>
                <a:spLocks noChangeArrowheads="1"/>
              </p:cNvSpPr>
              <p:nvPr/>
            </p:nvSpPr>
            <p:spPr bwMode="auto">
              <a:xfrm>
                <a:off x="5030"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4" name="Rectangle 1071"/>
              <p:cNvSpPr>
                <a:spLocks noChangeArrowheads="1"/>
              </p:cNvSpPr>
              <p:nvPr/>
            </p:nvSpPr>
            <p:spPr bwMode="auto">
              <a:xfrm>
                <a:off x="496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5" name="Rectangle 1072"/>
              <p:cNvSpPr>
                <a:spLocks noChangeArrowheads="1"/>
              </p:cNvSpPr>
              <p:nvPr/>
            </p:nvSpPr>
            <p:spPr bwMode="auto">
              <a:xfrm>
                <a:off x="500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6" name="Rectangle 1073"/>
              <p:cNvSpPr>
                <a:spLocks noChangeArrowheads="1"/>
              </p:cNvSpPr>
              <p:nvPr/>
            </p:nvSpPr>
            <p:spPr bwMode="auto">
              <a:xfrm>
                <a:off x="5050"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7" name="Rectangle 1074"/>
              <p:cNvSpPr>
                <a:spLocks noChangeArrowheads="1"/>
              </p:cNvSpPr>
              <p:nvPr/>
            </p:nvSpPr>
            <p:spPr bwMode="auto">
              <a:xfrm>
                <a:off x="4944"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8" name="Rectangle 1075"/>
              <p:cNvSpPr>
                <a:spLocks noChangeArrowheads="1"/>
              </p:cNvSpPr>
              <p:nvPr/>
            </p:nvSpPr>
            <p:spPr bwMode="auto">
              <a:xfrm>
                <a:off x="49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9" name="Rectangle 1076"/>
              <p:cNvSpPr>
                <a:spLocks noChangeArrowheads="1"/>
              </p:cNvSpPr>
              <p:nvPr/>
            </p:nvSpPr>
            <p:spPr bwMode="auto">
              <a:xfrm>
                <a:off x="5050"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0" name="Rectangle 1077"/>
              <p:cNvSpPr>
                <a:spLocks noChangeArrowheads="1"/>
              </p:cNvSpPr>
              <p:nvPr/>
            </p:nvSpPr>
            <p:spPr bwMode="auto">
              <a:xfrm>
                <a:off x="48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1" name="Rectangle 1078"/>
              <p:cNvSpPr>
                <a:spLocks noChangeArrowheads="1"/>
              </p:cNvSpPr>
              <p:nvPr/>
            </p:nvSpPr>
            <p:spPr bwMode="auto">
              <a:xfrm>
                <a:off x="4920"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2" name="Rectangle 1079"/>
              <p:cNvSpPr>
                <a:spLocks noChangeArrowheads="1"/>
              </p:cNvSpPr>
              <p:nvPr/>
            </p:nvSpPr>
            <p:spPr bwMode="auto">
              <a:xfrm>
                <a:off x="4944"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3" name="Rectangle 1080"/>
              <p:cNvSpPr>
                <a:spLocks noChangeArrowheads="1"/>
              </p:cNvSpPr>
              <p:nvPr/>
            </p:nvSpPr>
            <p:spPr bwMode="auto">
              <a:xfrm>
                <a:off x="498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4" name="Rectangle 1081"/>
              <p:cNvSpPr>
                <a:spLocks noChangeArrowheads="1"/>
              </p:cNvSpPr>
              <p:nvPr/>
            </p:nvSpPr>
            <p:spPr bwMode="auto">
              <a:xfrm>
                <a:off x="481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5" name="Rectangle 1082"/>
              <p:cNvSpPr>
                <a:spLocks noChangeArrowheads="1"/>
              </p:cNvSpPr>
              <p:nvPr/>
            </p:nvSpPr>
            <p:spPr bwMode="auto">
              <a:xfrm>
                <a:off x="48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6" name="Rectangle 1083"/>
              <p:cNvSpPr>
                <a:spLocks noChangeArrowheads="1"/>
              </p:cNvSpPr>
              <p:nvPr/>
            </p:nvSpPr>
            <p:spPr bwMode="auto">
              <a:xfrm>
                <a:off x="490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7" name="Rectangle 1084"/>
              <p:cNvSpPr>
                <a:spLocks noChangeArrowheads="1"/>
              </p:cNvSpPr>
              <p:nvPr/>
            </p:nvSpPr>
            <p:spPr bwMode="auto">
              <a:xfrm>
                <a:off x="494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8" name="Rectangle 1085"/>
              <p:cNvSpPr>
                <a:spLocks noChangeArrowheads="1"/>
              </p:cNvSpPr>
              <p:nvPr/>
            </p:nvSpPr>
            <p:spPr bwMode="auto">
              <a:xfrm>
                <a:off x="5050"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9" name="Rectangle 1086"/>
              <p:cNvSpPr>
                <a:spLocks noChangeArrowheads="1"/>
              </p:cNvSpPr>
              <p:nvPr/>
            </p:nvSpPr>
            <p:spPr bwMode="auto">
              <a:xfrm>
                <a:off x="492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0" name="Rectangle 1087"/>
              <p:cNvSpPr>
                <a:spLocks noChangeArrowheads="1"/>
              </p:cNvSpPr>
              <p:nvPr/>
            </p:nvSpPr>
            <p:spPr bwMode="auto">
              <a:xfrm>
                <a:off x="4878"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1" name="Rectangle 1088"/>
              <p:cNvSpPr>
                <a:spLocks noChangeArrowheads="1"/>
              </p:cNvSpPr>
              <p:nvPr/>
            </p:nvSpPr>
            <p:spPr bwMode="auto">
              <a:xfrm>
                <a:off x="5030"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2" name="Rectangle 1089"/>
              <p:cNvSpPr>
                <a:spLocks noChangeArrowheads="1"/>
              </p:cNvSpPr>
              <p:nvPr/>
            </p:nvSpPr>
            <p:spPr bwMode="auto">
              <a:xfrm>
                <a:off x="505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3" name="Rectangle 1090"/>
              <p:cNvSpPr>
                <a:spLocks noChangeArrowheads="1"/>
              </p:cNvSpPr>
              <p:nvPr/>
            </p:nvSpPr>
            <p:spPr bwMode="auto">
              <a:xfrm>
                <a:off x="481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4" name="Rectangle 1091"/>
              <p:cNvSpPr>
                <a:spLocks noChangeArrowheads="1"/>
              </p:cNvSpPr>
              <p:nvPr/>
            </p:nvSpPr>
            <p:spPr bwMode="auto">
              <a:xfrm>
                <a:off x="4964"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5" name="Rectangle 1092"/>
              <p:cNvSpPr>
                <a:spLocks noChangeArrowheads="1"/>
              </p:cNvSpPr>
              <p:nvPr/>
            </p:nvSpPr>
            <p:spPr bwMode="auto">
              <a:xfrm>
                <a:off x="485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6" name="Rectangle 1093"/>
              <p:cNvSpPr>
                <a:spLocks noChangeArrowheads="1"/>
              </p:cNvSpPr>
              <p:nvPr/>
            </p:nvSpPr>
            <p:spPr bwMode="auto">
              <a:xfrm>
                <a:off x="5008"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7" name="Rectangle 1094"/>
              <p:cNvSpPr>
                <a:spLocks noChangeArrowheads="1"/>
              </p:cNvSpPr>
              <p:nvPr/>
            </p:nvSpPr>
            <p:spPr bwMode="auto">
              <a:xfrm>
                <a:off x="5050"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8" name="Rectangle 1095"/>
              <p:cNvSpPr>
                <a:spLocks noChangeArrowheads="1"/>
              </p:cNvSpPr>
              <p:nvPr/>
            </p:nvSpPr>
            <p:spPr bwMode="auto">
              <a:xfrm>
                <a:off x="48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9" name="Rectangle 1096"/>
              <p:cNvSpPr>
                <a:spLocks noChangeArrowheads="1"/>
              </p:cNvSpPr>
              <p:nvPr/>
            </p:nvSpPr>
            <p:spPr bwMode="auto">
              <a:xfrm>
                <a:off x="487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0" name="Rectangle 1097"/>
              <p:cNvSpPr>
                <a:spLocks noChangeArrowheads="1"/>
              </p:cNvSpPr>
              <p:nvPr/>
            </p:nvSpPr>
            <p:spPr bwMode="auto">
              <a:xfrm>
                <a:off x="4834"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1" name="Rectangle 1098"/>
              <p:cNvSpPr>
                <a:spLocks noChangeArrowheads="1"/>
              </p:cNvSpPr>
              <p:nvPr/>
            </p:nvSpPr>
            <p:spPr bwMode="auto">
              <a:xfrm>
                <a:off x="4986"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2" name="Rectangle 1099"/>
              <p:cNvSpPr>
                <a:spLocks noChangeArrowheads="1"/>
              </p:cNvSpPr>
              <p:nvPr/>
            </p:nvSpPr>
            <p:spPr bwMode="auto">
              <a:xfrm>
                <a:off x="500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3" name="Rectangle 1100"/>
              <p:cNvSpPr>
                <a:spLocks noChangeArrowheads="1"/>
              </p:cNvSpPr>
              <p:nvPr/>
            </p:nvSpPr>
            <p:spPr bwMode="auto">
              <a:xfrm>
                <a:off x="48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4" name="Rectangle 1101"/>
              <p:cNvSpPr>
                <a:spLocks noChangeArrowheads="1"/>
              </p:cNvSpPr>
              <p:nvPr/>
            </p:nvSpPr>
            <p:spPr bwMode="auto">
              <a:xfrm>
                <a:off x="4964"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5" name="Rectangle 1102"/>
              <p:cNvSpPr>
                <a:spLocks noChangeArrowheads="1"/>
              </p:cNvSpPr>
              <p:nvPr/>
            </p:nvSpPr>
            <p:spPr bwMode="auto">
              <a:xfrm>
                <a:off x="4878"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6" name="Rectangle 1103"/>
              <p:cNvSpPr>
                <a:spLocks noChangeArrowheads="1"/>
              </p:cNvSpPr>
              <p:nvPr/>
            </p:nvSpPr>
            <p:spPr bwMode="auto">
              <a:xfrm>
                <a:off x="492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7" name="Rectangle 1104"/>
              <p:cNvSpPr>
                <a:spLocks noChangeArrowheads="1"/>
              </p:cNvSpPr>
              <p:nvPr/>
            </p:nvSpPr>
            <p:spPr bwMode="auto">
              <a:xfrm>
                <a:off x="505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8" name="Rectangle 1105"/>
              <p:cNvSpPr>
                <a:spLocks noChangeArrowheads="1"/>
              </p:cNvSpPr>
              <p:nvPr/>
            </p:nvSpPr>
            <p:spPr bwMode="auto">
              <a:xfrm>
                <a:off x="48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9" name="Rectangle 1106"/>
              <p:cNvSpPr>
                <a:spLocks noChangeArrowheads="1"/>
              </p:cNvSpPr>
              <p:nvPr/>
            </p:nvSpPr>
            <p:spPr bwMode="auto">
              <a:xfrm>
                <a:off x="4964"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0" name="Rectangle 1107"/>
              <p:cNvSpPr>
                <a:spLocks noChangeArrowheads="1"/>
              </p:cNvSpPr>
              <p:nvPr/>
            </p:nvSpPr>
            <p:spPr bwMode="auto">
              <a:xfrm>
                <a:off x="4878"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1" name="Rectangle 1108"/>
              <p:cNvSpPr>
                <a:spLocks noChangeArrowheads="1"/>
              </p:cNvSpPr>
              <p:nvPr/>
            </p:nvSpPr>
            <p:spPr bwMode="auto">
              <a:xfrm>
                <a:off x="494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2" name="Rectangle 1109"/>
              <p:cNvSpPr>
                <a:spLocks noChangeArrowheads="1"/>
              </p:cNvSpPr>
              <p:nvPr/>
            </p:nvSpPr>
            <p:spPr bwMode="auto">
              <a:xfrm>
                <a:off x="5050"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3" name="Rectangle 1110"/>
              <p:cNvSpPr>
                <a:spLocks noChangeArrowheads="1"/>
              </p:cNvSpPr>
              <p:nvPr/>
            </p:nvSpPr>
            <p:spPr bwMode="auto">
              <a:xfrm>
                <a:off x="4964"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4" name="Rectangle 1111"/>
              <p:cNvSpPr>
                <a:spLocks noChangeArrowheads="1"/>
              </p:cNvSpPr>
              <p:nvPr/>
            </p:nvSpPr>
            <p:spPr bwMode="auto">
              <a:xfrm>
                <a:off x="48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65" name="Rectangle 1112"/>
              <p:cNvSpPr>
                <a:spLocks noChangeArrowheads="1"/>
              </p:cNvSpPr>
              <p:nvPr/>
            </p:nvSpPr>
            <p:spPr bwMode="auto">
              <a:xfrm>
                <a:off x="4920"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6" name="Rectangle 1113"/>
              <p:cNvSpPr>
                <a:spLocks noChangeArrowheads="1"/>
              </p:cNvSpPr>
              <p:nvPr/>
            </p:nvSpPr>
            <p:spPr bwMode="auto">
              <a:xfrm>
                <a:off x="4814"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7" name="Rectangle 1114"/>
              <p:cNvSpPr>
                <a:spLocks noChangeArrowheads="1"/>
              </p:cNvSpPr>
              <p:nvPr/>
            </p:nvSpPr>
            <p:spPr bwMode="auto">
              <a:xfrm>
                <a:off x="492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8" name="Rectangle 1115"/>
              <p:cNvSpPr>
                <a:spLocks noChangeArrowheads="1"/>
              </p:cNvSpPr>
              <p:nvPr/>
            </p:nvSpPr>
            <p:spPr bwMode="auto">
              <a:xfrm>
                <a:off x="505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9" name="Rectangle 1116"/>
              <p:cNvSpPr>
                <a:spLocks noChangeArrowheads="1"/>
              </p:cNvSpPr>
              <p:nvPr/>
            </p:nvSpPr>
            <p:spPr bwMode="auto">
              <a:xfrm>
                <a:off x="4878"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870" name="Rectangle 1117"/>
              <p:cNvSpPr>
                <a:spLocks noChangeArrowheads="1"/>
              </p:cNvSpPr>
              <p:nvPr/>
            </p:nvSpPr>
            <p:spPr bwMode="auto">
              <a:xfrm>
                <a:off x="4814"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1" name="Rectangle 1118"/>
              <p:cNvSpPr>
                <a:spLocks noChangeArrowheads="1"/>
              </p:cNvSpPr>
              <p:nvPr/>
            </p:nvSpPr>
            <p:spPr bwMode="auto">
              <a:xfrm>
                <a:off x="492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2" name="Rectangle 1119"/>
              <p:cNvSpPr>
                <a:spLocks noChangeArrowheads="1"/>
              </p:cNvSpPr>
              <p:nvPr/>
            </p:nvSpPr>
            <p:spPr bwMode="auto">
              <a:xfrm>
                <a:off x="505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3" name="Rectangle 1120"/>
              <p:cNvSpPr>
                <a:spLocks noChangeArrowheads="1"/>
              </p:cNvSpPr>
              <p:nvPr/>
            </p:nvSpPr>
            <p:spPr bwMode="auto">
              <a:xfrm>
                <a:off x="4814"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4" name="Rectangle 1121"/>
              <p:cNvSpPr>
                <a:spLocks noChangeArrowheads="1"/>
              </p:cNvSpPr>
              <p:nvPr/>
            </p:nvSpPr>
            <p:spPr bwMode="auto">
              <a:xfrm>
                <a:off x="5050"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5" name="Rectangle 1122"/>
              <p:cNvSpPr>
                <a:spLocks noChangeArrowheads="1"/>
              </p:cNvSpPr>
              <p:nvPr/>
            </p:nvSpPr>
            <p:spPr bwMode="auto">
              <a:xfrm>
                <a:off x="492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6" name="Rectangle 1123"/>
              <p:cNvSpPr>
                <a:spLocks noChangeArrowheads="1"/>
              </p:cNvSpPr>
              <p:nvPr/>
            </p:nvSpPr>
            <p:spPr bwMode="auto">
              <a:xfrm>
                <a:off x="505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7" name="Rectangle 1124"/>
              <p:cNvSpPr>
                <a:spLocks noChangeArrowheads="1"/>
              </p:cNvSpPr>
              <p:nvPr/>
            </p:nvSpPr>
            <p:spPr bwMode="auto">
              <a:xfrm>
                <a:off x="481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8" name="Rectangle 1125"/>
              <p:cNvSpPr>
                <a:spLocks noChangeArrowheads="1"/>
              </p:cNvSpPr>
              <p:nvPr/>
            </p:nvSpPr>
            <p:spPr bwMode="auto">
              <a:xfrm>
                <a:off x="494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9" name="Rectangle 1126"/>
              <p:cNvSpPr>
                <a:spLocks noChangeArrowheads="1"/>
              </p:cNvSpPr>
              <p:nvPr/>
            </p:nvSpPr>
            <p:spPr bwMode="auto">
              <a:xfrm>
                <a:off x="492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0" name="Rectangle 1127"/>
              <p:cNvSpPr>
                <a:spLocks noChangeArrowheads="1"/>
              </p:cNvSpPr>
              <p:nvPr/>
            </p:nvSpPr>
            <p:spPr bwMode="auto">
              <a:xfrm>
                <a:off x="4920" y="295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81" name="Rectangle 1128"/>
              <p:cNvSpPr>
                <a:spLocks noChangeArrowheads="1"/>
              </p:cNvSpPr>
              <p:nvPr/>
            </p:nvSpPr>
            <p:spPr bwMode="auto">
              <a:xfrm>
                <a:off x="505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2" name="Rectangle 1129"/>
              <p:cNvSpPr>
                <a:spLocks noChangeArrowheads="1"/>
              </p:cNvSpPr>
              <p:nvPr/>
            </p:nvSpPr>
            <p:spPr bwMode="auto">
              <a:xfrm>
                <a:off x="504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3" name="Rectangle 1130"/>
              <p:cNvSpPr>
                <a:spLocks noChangeArrowheads="1"/>
              </p:cNvSpPr>
              <p:nvPr/>
            </p:nvSpPr>
            <p:spPr bwMode="auto">
              <a:xfrm>
                <a:off x="507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4" name="Rectangle 1131"/>
              <p:cNvSpPr>
                <a:spLocks noChangeArrowheads="1"/>
              </p:cNvSpPr>
              <p:nvPr/>
            </p:nvSpPr>
            <p:spPr bwMode="auto">
              <a:xfrm>
                <a:off x="5092"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5" name="Rectangle 1132"/>
              <p:cNvSpPr>
                <a:spLocks noChangeArrowheads="1"/>
              </p:cNvSpPr>
              <p:nvPr/>
            </p:nvSpPr>
            <p:spPr bwMode="auto">
              <a:xfrm>
                <a:off x="51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6" name="Rectangle 1133"/>
              <p:cNvSpPr>
                <a:spLocks noChangeArrowheads="1"/>
              </p:cNvSpPr>
              <p:nvPr/>
            </p:nvSpPr>
            <p:spPr bwMode="auto">
              <a:xfrm>
                <a:off x="51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7" name="Rectangle 1134"/>
              <p:cNvSpPr>
                <a:spLocks noChangeArrowheads="1"/>
              </p:cNvSpPr>
              <p:nvPr/>
            </p:nvSpPr>
            <p:spPr bwMode="auto">
              <a:xfrm>
                <a:off x="504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8" name="Rectangle 1135"/>
              <p:cNvSpPr>
                <a:spLocks noChangeArrowheads="1"/>
              </p:cNvSpPr>
              <p:nvPr/>
            </p:nvSpPr>
            <p:spPr bwMode="auto">
              <a:xfrm>
                <a:off x="5070"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9" name="Rectangle 1136"/>
              <p:cNvSpPr>
                <a:spLocks noChangeArrowheads="1"/>
              </p:cNvSpPr>
              <p:nvPr/>
            </p:nvSpPr>
            <p:spPr bwMode="auto">
              <a:xfrm>
                <a:off x="5048"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0" name="Rectangle 1137"/>
              <p:cNvSpPr>
                <a:spLocks noChangeArrowheads="1"/>
              </p:cNvSpPr>
              <p:nvPr/>
            </p:nvSpPr>
            <p:spPr bwMode="auto">
              <a:xfrm>
                <a:off x="5092"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91" name="Rectangle 1138"/>
              <p:cNvSpPr>
                <a:spLocks noChangeArrowheads="1"/>
              </p:cNvSpPr>
              <p:nvPr/>
            </p:nvSpPr>
            <p:spPr bwMode="auto">
              <a:xfrm>
                <a:off x="515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2" name="Rectangle 1139"/>
              <p:cNvSpPr>
                <a:spLocks noChangeArrowheads="1"/>
              </p:cNvSpPr>
              <p:nvPr/>
            </p:nvSpPr>
            <p:spPr bwMode="auto">
              <a:xfrm>
                <a:off x="504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3" name="Rectangle 1140"/>
              <p:cNvSpPr>
                <a:spLocks noChangeArrowheads="1"/>
              </p:cNvSpPr>
              <p:nvPr/>
            </p:nvSpPr>
            <p:spPr bwMode="auto">
              <a:xfrm>
                <a:off x="5070"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4" name="Rectangle 1141"/>
              <p:cNvSpPr>
                <a:spLocks noChangeArrowheads="1"/>
              </p:cNvSpPr>
              <p:nvPr/>
            </p:nvSpPr>
            <p:spPr bwMode="auto">
              <a:xfrm>
                <a:off x="5114" y="1103"/>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5" name="Rectangle 1142"/>
              <p:cNvSpPr>
                <a:spLocks noChangeArrowheads="1"/>
              </p:cNvSpPr>
              <p:nvPr/>
            </p:nvSpPr>
            <p:spPr bwMode="auto">
              <a:xfrm>
                <a:off x="5070"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6" name="Rectangle 1143"/>
              <p:cNvSpPr>
                <a:spLocks noChangeArrowheads="1"/>
              </p:cNvSpPr>
              <p:nvPr/>
            </p:nvSpPr>
            <p:spPr bwMode="auto">
              <a:xfrm>
                <a:off x="5092"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7" name="Rectangle 1144"/>
              <p:cNvSpPr>
                <a:spLocks noChangeArrowheads="1"/>
              </p:cNvSpPr>
              <p:nvPr/>
            </p:nvSpPr>
            <p:spPr bwMode="auto">
              <a:xfrm>
                <a:off x="51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8" name="Rectangle 1145"/>
              <p:cNvSpPr>
                <a:spLocks noChangeArrowheads="1"/>
              </p:cNvSpPr>
              <p:nvPr/>
            </p:nvSpPr>
            <p:spPr bwMode="auto">
              <a:xfrm>
                <a:off x="504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99" name="Rectangle 1146"/>
              <p:cNvSpPr>
                <a:spLocks noChangeArrowheads="1"/>
              </p:cNvSpPr>
              <p:nvPr/>
            </p:nvSpPr>
            <p:spPr bwMode="auto">
              <a:xfrm>
                <a:off x="509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00" name="Rectangle 1147"/>
              <p:cNvSpPr>
                <a:spLocks noChangeArrowheads="1"/>
              </p:cNvSpPr>
              <p:nvPr/>
            </p:nvSpPr>
            <p:spPr bwMode="auto">
              <a:xfrm>
                <a:off x="5134"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1" name="Rectangle 1148"/>
              <p:cNvSpPr>
                <a:spLocks noChangeArrowheads="1"/>
              </p:cNvSpPr>
              <p:nvPr/>
            </p:nvSpPr>
            <p:spPr bwMode="auto">
              <a:xfrm>
                <a:off x="507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2" name="Rectangle 1149"/>
              <p:cNvSpPr>
                <a:spLocks noChangeArrowheads="1"/>
              </p:cNvSpPr>
              <p:nvPr/>
            </p:nvSpPr>
            <p:spPr bwMode="auto">
              <a:xfrm>
                <a:off x="5114"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3" name="Rectangle 1150"/>
              <p:cNvSpPr>
                <a:spLocks noChangeArrowheads="1"/>
              </p:cNvSpPr>
              <p:nvPr/>
            </p:nvSpPr>
            <p:spPr bwMode="auto">
              <a:xfrm>
                <a:off x="5156"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904" name="Rectangle 1151"/>
              <p:cNvSpPr>
                <a:spLocks noChangeArrowheads="1"/>
              </p:cNvSpPr>
              <p:nvPr/>
            </p:nvSpPr>
            <p:spPr bwMode="auto">
              <a:xfrm>
                <a:off x="5048"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5" name="Rectangle 1152"/>
              <p:cNvSpPr>
                <a:spLocks noChangeArrowheads="1"/>
              </p:cNvSpPr>
              <p:nvPr/>
            </p:nvSpPr>
            <p:spPr bwMode="auto">
              <a:xfrm>
                <a:off x="5092"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06" name="Rectangle 1153"/>
              <p:cNvSpPr>
                <a:spLocks noChangeArrowheads="1"/>
              </p:cNvSpPr>
              <p:nvPr/>
            </p:nvSpPr>
            <p:spPr bwMode="auto">
              <a:xfrm>
                <a:off x="507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7" name="Rectangle 1154"/>
              <p:cNvSpPr>
                <a:spLocks noChangeArrowheads="1"/>
              </p:cNvSpPr>
              <p:nvPr/>
            </p:nvSpPr>
            <p:spPr bwMode="auto">
              <a:xfrm>
                <a:off x="5114"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8" name="Rectangle 1155"/>
              <p:cNvSpPr>
                <a:spLocks noChangeArrowheads="1"/>
              </p:cNvSpPr>
              <p:nvPr/>
            </p:nvSpPr>
            <p:spPr bwMode="auto">
              <a:xfrm>
                <a:off x="51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09" name="Rectangle 1156"/>
              <p:cNvSpPr>
                <a:spLocks noChangeArrowheads="1"/>
              </p:cNvSpPr>
              <p:nvPr/>
            </p:nvSpPr>
            <p:spPr bwMode="auto">
              <a:xfrm>
                <a:off x="5070"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0" name="Rectangle 1157"/>
              <p:cNvSpPr>
                <a:spLocks noChangeArrowheads="1"/>
              </p:cNvSpPr>
              <p:nvPr/>
            </p:nvSpPr>
            <p:spPr bwMode="auto">
              <a:xfrm>
                <a:off x="511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1" name="Rectangle 1158"/>
              <p:cNvSpPr>
                <a:spLocks noChangeArrowheads="1"/>
              </p:cNvSpPr>
              <p:nvPr/>
            </p:nvSpPr>
            <p:spPr bwMode="auto">
              <a:xfrm>
                <a:off x="5048"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2" name="Rectangle 1159"/>
              <p:cNvSpPr>
                <a:spLocks noChangeArrowheads="1"/>
              </p:cNvSpPr>
              <p:nvPr/>
            </p:nvSpPr>
            <p:spPr bwMode="auto">
              <a:xfrm>
                <a:off x="5092"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3" name="Rectangle 1160"/>
              <p:cNvSpPr>
                <a:spLocks noChangeArrowheads="1"/>
              </p:cNvSpPr>
              <p:nvPr/>
            </p:nvSpPr>
            <p:spPr bwMode="auto">
              <a:xfrm>
                <a:off x="51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4" name="Rectangle 1161"/>
              <p:cNvSpPr>
                <a:spLocks noChangeArrowheads="1"/>
              </p:cNvSpPr>
              <p:nvPr/>
            </p:nvSpPr>
            <p:spPr bwMode="auto">
              <a:xfrm>
                <a:off x="5048"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5" name="Rectangle 1162"/>
              <p:cNvSpPr>
                <a:spLocks noChangeArrowheads="1"/>
              </p:cNvSpPr>
              <p:nvPr/>
            </p:nvSpPr>
            <p:spPr bwMode="auto">
              <a:xfrm>
                <a:off x="5070"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6" name="Rectangle 1163"/>
              <p:cNvSpPr>
                <a:spLocks noChangeArrowheads="1"/>
              </p:cNvSpPr>
              <p:nvPr/>
            </p:nvSpPr>
            <p:spPr bwMode="auto">
              <a:xfrm>
                <a:off x="5048"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7" name="Rectangle 1164"/>
              <p:cNvSpPr>
                <a:spLocks noChangeArrowheads="1"/>
              </p:cNvSpPr>
              <p:nvPr/>
            </p:nvSpPr>
            <p:spPr bwMode="auto">
              <a:xfrm>
                <a:off x="5092"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18" name="Rectangle 1165"/>
              <p:cNvSpPr>
                <a:spLocks noChangeArrowheads="1"/>
              </p:cNvSpPr>
              <p:nvPr/>
            </p:nvSpPr>
            <p:spPr bwMode="auto">
              <a:xfrm>
                <a:off x="515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9" name="Rectangle 1166"/>
              <p:cNvSpPr>
                <a:spLocks noChangeArrowheads="1"/>
              </p:cNvSpPr>
              <p:nvPr/>
            </p:nvSpPr>
            <p:spPr bwMode="auto">
              <a:xfrm>
                <a:off x="507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0" name="Rectangle 1167"/>
              <p:cNvSpPr>
                <a:spLocks noChangeArrowheads="1"/>
              </p:cNvSpPr>
              <p:nvPr/>
            </p:nvSpPr>
            <p:spPr bwMode="auto">
              <a:xfrm>
                <a:off x="5070"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1" name="Rectangle 1168"/>
              <p:cNvSpPr>
                <a:spLocks noChangeArrowheads="1"/>
              </p:cNvSpPr>
              <p:nvPr/>
            </p:nvSpPr>
            <p:spPr bwMode="auto">
              <a:xfrm>
                <a:off x="5114"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2" name="Rectangle 1169"/>
              <p:cNvSpPr>
                <a:spLocks noChangeArrowheads="1"/>
              </p:cNvSpPr>
              <p:nvPr/>
            </p:nvSpPr>
            <p:spPr bwMode="auto">
              <a:xfrm>
                <a:off x="515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3" name="Rectangle 1170"/>
              <p:cNvSpPr>
                <a:spLocks noChangeArrowheads="1"/>
              </p:cNvSpPr>
              <p:nvPr/>
            </p:nvSpPr>
            <p:spPr bwMode="auto">
              <a:xfrm>
                <a:off x="504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4" name="Rectangle 1171"/>
              <p:cNvSpPr>
                <a:spLocks noChangeArrowheads="1"/>
              </p:cNvSpPr>
              <p:nvPr/>
            </p:nvSpPr>
            <p:spPr bwMode="auto">
              <a:xfrm>
                <a:off x="5092"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5" name="Rectangle 1172"/>
              <p:cNvSpPr>
                <a:spLocks noChangeArrowheads="1"/>
              </p:cNvSpPr>
              <p:nvPr/>
            </p:nvSpPr>
            <p:spPr bwMode="auto">
              <a:xfrm>
                <a:off x="5134"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6" name="Rectangle 1173"/>
              <p:cNvSpPr>
                <a:spLocks noChangeArrowheads="1"/>
              </p:cNvSpPr>
              <p:nvPr/>
            </p:nvSpPr>
            <p:spPr bwMode="auto">
              <a:xfrm>
                <a:off x="5048"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7" name="Rectangle 1174"/>
              <p:cNvSpPr>
                <a:spLocks noChangeArrowheads="1"/>
              </p:cNvSpPr>
              <p:nvPr/>
            </p:nvSpPr>
            <p:spPr bwMode="auto">
              <a:xfrm>
                <a:off x="511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8" name="Rectangle 1175"/>
              <p:cNvSpPr>
                <a:spLocks noChangeArrowheads="1"/>
              </p:cNvSpPr>
              <p:nvPr/>
            </p:nvSpPr>
            <p:spPr bwMode="auto">
              <a:xfrm>
                <a:off x="509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9" name="Rectangle 1176"/>
              <p:cNvSpPr>
                <a:spLocks noChangeArrowheads="1"/>
              </p:cNvSpPr>
              <p:nvPr/>
            </p:nvSpPr>
            <p:spPr bwMode="auto">
              <a:xfrm>
                <a:off x="513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30" name="Rectangle 1177"/>
              <p:cNvSpPr>
                <a:spLocks noChangeArrowheads="1"/>
              </p:cNvSpPr>
              <p:nvPr/>
            </p:nvSpPr>
            <p:spPr bwMode="auto">
              <a:xfrm>
                <a:off x="51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31" name="Rectangle 1178"/>
              <p:cNvSpPr>
                <a:spLocks noChangeArrowheads="1"/>
              </p:cNvSpPr>
              <p:nvPr/>
            </p:nvSpPr>
            <p:spPr bwMode="auto">
              <a:xfrm>
                <a:off x="504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32" name="Rectangle 1179"/>
              <p:cNvSpPr>
                <a:spLocks noChangeArrowheads="1"/>
              </p:cNvSpPr>
              <p:nvPr/>
            </p:nvSpPr>
            <p:spPr bwMode="auto">
              <a:xfrm>
                <a:off x="509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3" name="Rectangle 1180"/>
              <p:cNvSpPr>
                <a:spLocks noChangeArrowheads="1"/>
              </p:cNvSpPr>
              <p:nvPr/>
            </p:nvSpPr>
            <p:spPr bwMode="auto">
              <a:xfrm>
                <a:off x="51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4" name="Rectangle 1181"/>
              <p:cNvSpPr>
                <a:spLocks noChangeArrowheads="1"/>
              </p:cNvSpPr>
              <p:nvPr/>
            </p:nvSpPr>
            <p:spPr bwMode="auto">
              <a:xfrm>
                <a:off x="504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5" name="Rectangle 1182"/>
              <p:cNvSpPr>
                <a:spLocks noChangeArrowheads="1"/>
              </p:cNvSpPr>
              <p:nvPr/>
            </p:nvSpPr>
            <p:spPr bwMode="auto">
              <a:xfrm>
                <a:off x="509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6" name="Rectangle 1183"/>
              <p:cNvSpPr>
                <a:spLocks noChangeArrowheads="1"/>
              </p:cNvSpPr>
              <p:nvPr/>
            </p:nvSpPr>
            <p:spPr bwMode="auto">
              <a:xfrm>
                <a:off x="513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7" name="Rectangle 1184"/>
              <p:cNvSpPr>
                <a:spLocks noChangeArrowheads="1"/>
              </p:cNvSpPr>
              <p:nvPr/>
            </p:nvSpPr>
            <p:spPr bwMode="auto">
              <a:xfrm>
                <a:off x="507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8" name="Rectangle 1185"/>
              <p:cNvSpPr>
                <a:spLocks noChangeArrowheads="1"/>
              </p:cNvSpPr>
              <p:nvPr/>
            </p:nvSpPr>
            <p:spPr bwMode="auto">
              <a:xfrm>
                <a:off x="511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9" name="Rectangle 1186"/>
              <p:cNvSpPr>
                <a:spLocks noChangeArrowheads="1"/>
              </p:cNvSpPr>
              <p:nvPr/>
            </p:nvSpPr>
            <p:spPr bwMode="auto">
              <a:xfrm>
                <a:off x="515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0" name="Rectangle 1187"/>
              <p:cNvSpPr>
                <a:spLocks noChangeArrowheads="1"/>
              </p:cNvSpPr>
              <p:nvPr/>
            </p:nvSpPr>
            <p:spPr bwMode="auto">
              <a:xfrm>
                <a:off x="504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1" name="Rectangle 1188"/>
              <p:cNvSpPr>
                <a:spLocks noChangeArrowheads="1"/>
              </p:cNvSpPr>
              <p:nvPr/>
            </p:nvSpPr>
            <p:spPr bwMode="auto">
              <a:xfrm>
                <a:off x="509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2" name="Rectangle 1189"/>
              <p:cNvSpPr>
                <a:spLocks noChangeArrowheads="1"/>
              </p:cNvSpPr>
              <p:nvPr/>
            </p:nvSpPr>
            <p:spPr bwMode="auto">
              <a:xfrm>
                <a:off x="517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3" name="Rectangle 1190"/>
              <p:cNvSpPr>
                <a:spLocks noChangeArrowheads="1"/>
              </p:cNvSpPr>
              <p:nvPr/>
            </p:nvSpPr>
            <p:spPr bwMode="auto">
              <a:xfrm>
                <a:off x="52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4" name="Rectangle 1191"/>
              <p:cNvSpPr>
                <a:spLocks noChangeArrowheads="1"/>
              </p:cNvSpPr>
              <p:nvPr/>
            </p:nvSpPr>
            <p:spPr bwMode="auto">
              <a:xfrm>
                <a:off x="52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5" name="Rectangle 1192"/>
              <p:cNvSpPr>
                <a:spLocks noChangeArrowheads="1"/>
              </p:cNvSpPr>
              <p:nvPr/>
            </p:nvSpPr>
            <p:spPr bwMode="auto">
              <a:xfrm>
                <a:off x="52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6" name="Rectangle 1193"/>
              <p:cNvSpPr>
                <a:spLocks noChangeArrowheads="1"/>
              </p:cNvSpPr>
              <p:nvPr/>
            </p:nvSpPr>
            <p:spPr bwMode="auto">
              <a:xfrm>
                <a:off x="528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7" name="Rectangle 1194"/>
              <p:cNvSpPr>
                <a:spLocks noChangeArrowheads="1"/>
              </p:cNvSpPr>
              <p:nvPr/>
            </p:nvSpPr>
            <p:spPr bwMode="auto">
              <a:xfrm>
                <a:off x="517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8" name="Rectangle 1195"/>
              <p:cNvSpPr>
                <a:spLocks noChangeArrowheads="1"/>
              </p:cNvSpPr>
              <p:nvPr/>
            </p:nvSpPr>
            <p:spPr bwMode="auto">
              <a:xfrm>
                <a:off x="5222"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9" name="Rectangle 1196"/>
              <p:cNvSpPr>
                <a:spLocks noChangeArrowheads="1"/>
              </p:cNvSpPr>
              <p:nvPr/>
            </p:nvSpPr>
            <p:spPr bwMode="auto">
              <a:xfrm>
                <a:off x="5264"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0" name="Rectangle 1197"/>
              <p:cNvSpPr>
                <a:spLocks noChangeArrowheads="1"/>
              </p:cNvSpPr>
              <p:nvPr/>
            </p:nvSpPr>
            <p:spPr bwMode="auto">
              <a:xfrm>
                <a:off x="5200"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51" name="Rectangle 1198"/>
              <p:cNvSpPr>
                <a:spLocks noChangeArrowheads="1"/>
              </p:cNvSpPr>
              <p:nvPr/>
            </p:nvSpPr>
            <p:spPr bwMode="auto">
              <a:xfrm>
                <a:off x="528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2" name="Rectangle 1199"/>
              <p:cNvSpPr>
                <a:spLocks noChangeArrowheads="1"/>
              </p:cNvSpPr>
              <p:nvPr/>
            </p:nvSpPr>
            <p:spPr bwMode="auto">
              <a:xfrm>
                <a:off x="517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3" name="Rectangle 1200"/>
              <p:cNvSpPr>
                <a:spLocks noChangeArrowheads="1"/>
              </p:cNvSpPr>
              <p:nvPr/>
            </p:nvSpPr>
            <p:spPr bwMode="auto">
              <a:xfrm>
                <a:off x="5244"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4" name="Rectangle 1201"/>
              <p:cNvSpPr>
                <a:spLocks noChangeArrowheads="1"/>
              </p:cNvSpPr>
              <p:nvPr/>
            </p:nvSpPr>
            <p:spPr bwMode="auto">
              <a:xfrm>
                <a:off x="5286"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5" name="Rectangle 1202"/>
              <p:cNvSpPr>
                <a:spLocks noChangeArrowheads="1"/>
              </p:cNvSpPr>
              <p:nvPr/>
            </p:nvSpPr>
            <p:spPr bwMode="auto">
              <a:xfrm>
                <a:off x="5178"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6" name="Rectangle 1203"/>
              <p:cNvSpPr>
                <a:spLocks noChangeArrowheads="1"/>
              </p:cNvSpPr>
              <p:nvPr/>
            </p:nvSpPr>
            <p:spPr bwMode="auto">
              <a:xfrm>
                <a:off x="5200"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7" name="Rectangle 1204"/>
              <p:cNvSpPr>
                <a:spLocks noChangeArrowheads="1"/>
              </p:cNvSpPr>
              <p:nvPr/>
            </p:nvSpPr>
            <p:spPr bwMode="auto">
              <a:xfrm>
                <a:off x="52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8" name="Rectangle 1205"/>
              <p:cNvSpPr>
                <a:spLocks noChangeArrowheads="1"/>
              </p:cNvSpPr>
              <p:nvPr/>
            </p:nvSpPr>
            <p:spPr bwMode="auto">
              <a:xfrm>
                <a:off x="528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9" name="Rectangle 1206"/>
              <p:cNvSpPr>
                <a:spLocks noChangeArrowheads="1"/>
              </p:cNvSpPr>
              <p:nvPr/>
            </p:nvSpPr>
            <p:spPr bwMode="auto">
              <a:xfrm>
                <a:off x="517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60" name="Rectangle 1207"/>
              <p:cNvSpPr>
                <a:spLocks noChangeArrowheads="1"/>
              </p:cNvSpPr>
              <p:nvPr/>
            </p:nvSpPr>
            <p:spPr bwMode="auto">
              <a:xfrm>
                <a:off x="522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1" name="Rectangle 1208"/>
              <p:cNvSpPr>
                <a:spLocks noChangeArrowheads="1"/>
              </p:cNvSpPr>
              <p:nvPr/>
            </p:nvSpPr>
            <p:spPr bwMode="auto">
              <a:xfrm>
                <a:off x="5242" y="1217"/>
                <a:ext cx="36" cy="30"/>
              </a:xfrm>
              <a:prstGeom prst="rect">
                <a:avLst/>
              </a:prstGeom>
              <a:grpFill/>
              <a:ln>
                <a:noFill/>
              </a:ln>
            </p:spPr>
            <p:txBody>
              <a:bodyPr vert="horz" wrap="square" lIns="91440" tIns="45720" rIns="91440" bIns="45720" numCol="1" anchor="t" anchorCtr="0" compatLnSpc="1"/>
              <a:lstStyle/>
              <a:p>
                <a:endParaRPr lang="zh-CN" altLang="en-US"/>
              </a:p>
            </p:txBody>
          </p:sp>
          <p:sp>
            <p:nvSpPr>
              <p:cNvPr id="962" name="Rectangle 1209"/>
              <p:cNvSpPr>
                <a:spLocks noChangeArrowheads="1"/>
              </p:cNvSpPr>
              <p:nvPr/>
            </p:nvSpPr>
            <p:spPr bwMode="auto">
              <a:xfrm>
                <a:off x="520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3" name="Rectangle 1210"/>
              <p:cNvSpPr>
                <a:spLocks noChangeArrowheads="1"/>
              </p:cNvSpPr>
              <p:nvPr/>
            </p:nvSpPr>
            <p:spPr bwMode="auto">
              <a:xfrm>
                <a:off x="52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64" name="Rectangle 1211"/>
              <p:cNvSpPr>
                <a:spLocks noChangeArrowheads="1"/>
              </p:cNvSpPr>
              <p:nvPr/>
            </p:nvSpPr>
            <p:spPr bwMode="auto">
              <a:xfrm>
                <a:off x="5286"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5" name="Rectangle 1212"/>
              <p:cNvSpPr>
                <a:spLocks noChangeArrowheads="1"/>
              </p:cNvSpPr>
              <p:nvPr/>
            </p:nvSpPr>
            <p:spPr bwMode="auto">
              <a:xfrm>
                <a:off x="5178" y="1330"/>
                <a:ext cx="14" cy="30"/>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3"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7" name="Rectangle 1215"/>
              <p:cNvSpPr>
                <a:spLocks noChangeArrowheads="1"/>
              </p:cNvSpPr>
              <p:nvPr/>
            </p:nvSpPr>
            <p:spPr bwMode="auto">
              <a:xfrm>
                <a:off x="52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8" name="Rectangle 1216"/>
              <p:cNvSpPr>
                <a:spLocks noChangeArrowheads="1"/>
              </p:cNvSpPr>
              <p:nvPr/>
            </p:nvSpPr>
            <p:spPr bwMode="auto">
              <a:xfrm>
                <a:off x="52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69" name="Rectangle 1217"/>
              <p:cNvSpPr>
                <a:spLocks noChangeArrowheads="1"/>
              </p:cNvSpPr>
              <p:nvPr/>
            </p:nvSpPr>
            <p:spPr bwMode="auto">
              <a:xfrm>
                <a:off x="52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0" name="Rectangle 1218"/>
              <p:cNvSpPr>
                <a:spLocks noChangeArrowheads="1"/>
              </p:cNvSpPr>
              <p:nvPr/>
            </p:nvSpPr>
            <p:spPr bwMode="auto">
              <a:xfrm>
                <a:off x="5286"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1" name="Rectangle 1219"/>
              <p:cNvSpPr>
                <a:spLocks noChangeArrowheads="1"/>
              </p:cNvSpPr>
              <p:nvPr/>
            </p:nvSpPr>
            <p:spPr bwMode="auto">
              <a:xfrm>
                <a:off x="524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2" name="Rectangle 1220"/>
              <p:cNvSpPr>
                <a:spLocks noChangeArrowheads="1"/>
              </p:cNvSpPr>
              <p:nvPr/>
            </p:nvSpPr>
            <p:spPr bwMode="auto">
              <a:xfrm>
                <a:off x="5286"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3" name="Rectangle 1221"/>
              <p:cNvSpPr>
                <a:spLocks noChangeArrowheads="1"/>
              </p:cNvSpPr>
              <p:nvPr/>
            </p:nvSpPr>
            <p:spPr bwMode="auto">
              <a:xfrm>
                <a:off x="5244"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4" name="Rectangle 1222"/>
              <p:cNvSpPr>
                <a:spLocks noChangeArrowheads="1"/>
              </p:cNvSpPr>
              <p:nvPr/>
            </p:nvSpPr>
            <p:spPr bwMode="auto">
              <a:xfrm>
                <a:off x="528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5" name="Rectangle 1223"/>
              <p:cNvSpPr>
                <a:spLocks noChangeArrowheads="1"/>
              </p:cNvSpPr>
              <p:nvPr/>
            </p:nvSpPr>
            <p:spPr bwMode="auto">
              <a:xfrm>
                <a:off x="5134" y="1554"/>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576" name="Rectangle 1224"/>
              <p:cNvSpPr>
                <a:spLocks noChangeArrowheads="1"/>
              </p:cNvSpPr>
              <p:nvPr/>
            </p:nvSpPr>
            <p:spPr bwMode="auto">
              <a:xfrm>
                <a:off x="524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7" name="Rectangle 1225"/>
              <p:cNvSpPr>
                <a:spLocks noChangeArrowheads="1"/>
              </p:cNvSpPr>
              <p:nvPr/>
            </p:nvSpPr>
            <p:spPr bwMode="auto">
              <a:xfrm>
                <a:off x="5286"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8" name="Rectangle 1226"/>
              <p:cNvSpPr>
                <a:spLocks noChangeArrowheads="1"/>
              </p:cNvSpPr>
              <p:nvPr/>
            </p:nvSpPr>
            <p:spPr bwMode="auto">
              <a:xfrm>
                <a:off x="5200"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9" name="Rectangle 1227"/>
              <p:cNvSpPr>
                <a:spLocks noChangeArrowheads="1"/>
              </p:cNvSpPr>
              <p:nvPr/>
            </p:nvSpPr>
            <p:spPr bwMode="auto">
              <a:xfrm>
                <a:off x="5222"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0" name="Rectangle 1228"/>
              <p:cNvSpPr>
                <a:spLocks noChangeArrowheads="1"/>
              </p:cNvSpPr>
              <p:nvPr/>
            </p:nvSpPr>
            <p:spPr bwMode="auto">
              <a:xfrm>
                <a:off x="5266" y="1610"/>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1" name="Rectangle 1229"/>
              <p:cNvSpPr>
                <a:spLocks noChangeArrowheads="1"/>
              </p:cNvSpPr>
              <p:nvPr/>
            </p:nvSpPr>
            <p:spPr bwMode="auto">
              <a:xfrm>
                <a:off x="520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2" name="Rectangle 1230"/>
              <p:cNvSpPr>
                <a:spLocks noChangeArrowheads="1"/>
              </p:cNvSpPr>
              <p:nvPr/>
            </p:nvSpPr>
            <p:spPr bwMode="auto">
              <a:xfrm>
                <a:off x="5244"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3" name="Rectangle 1231"/>
              <p:cNvSpPr>
                <a:spLocks noChangeArrowheads="1"/>
              </p:cNvSpPr>
              <p:nvPr/>
            </p:nvSpPr>
            <p:spPr bwMode="auto">
              <a:xfrm>
                <a:off x="52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84" name="Rectangle 1232"/>
              <p:cNvSpPr>
                <a:spLocks noChangeArrowheads="1"/>
              </p:cNvSpPr>
              <p:nvPr/>
            </p:nvSpPr>
            <p:spPr bwMode="auto">
              <a:xfrm>
                <a:off x="5286"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5" name="Rectangle 1233"/>
              <p:cNvSpPr>
                <a:spLocks noChangeArrowheads="1"/>
              </p:cNvSpPr>
              <p:nvPr/>
            </p:nvSpPr>
            <p:spPr bwMode="auto">
              <a:xfrm>
                <a:off x="5200"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586" name="Rectangle 1234"/>
              <p:cNvSpPr>
                <a:spLocks noChangeArrowheads="1"/>
              </p:cNvSpPr>
              <p:nvPr/>
            </p:nvSpPr>
            <p:spPr bwMode="auto">
              <a:xfrm>
                <a:off x="528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7" name="Rectangle 1235"/>
              <p:cNvSpPr>
                <a:spLocks noChangeArrowheads="1"/>
              </p:cNvSpPr>
              <p:nvPr/>
            </p:nvSpPr>
            <p:spPr bwMode="auto">
              <a:xfrm>
                <a:off x="517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88" name="Rectangle 1236"/>
              <p:cNvSpPr>
                <a:spLocks noChangeArrowheads="1"/>
              </p:cNvSpPr>
              <p:nvPr/>
            </p:nvSpPr>
            <p:spPr bwMode="auto">
              <a:xfrm>
                <a:off x="528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89" name="Rectangle 1237"/>
              <p:cNvSpPr>
                <a:spLocks noChangeArrowheads="1"/>
              </p:cNvSpPr>
              <p:nvPr/>
            </p:nvSpPr>
            <p:spPr bwMode="auto">
              <a:xfrm>
                <a:off x="5178"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0" name="Rectangle 1238"/>
              <p:cNvSpPr>
                <a:spLocks noChangeArrowheads="1"/>
              </p:cNvSpPr>
              <p:nvPr/>
            </p:nvSpPr>
            <p:spPr bwMode="auto">
              <a:xfrm>
                <a:off x="5200"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1" name="Rectangle 1239"/>
              <p:cNvSpPr>
                <a:spLocks noChangeArrowheads="1"/>
              </p:cNvSpPr>
              <p:nvPr/>
            </p:nvSpPr>
            <p:spPr bwMode="auto">
              <a:xfrm>
                <a:off x="52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2" name="Rectangle 1240"/>
              <p:cNvSpPr>
                <a:spLocks noChangeArrowheads="1"/>
              </p:cNvSpPr>
              <p:nvPr/>
            </p:nvSpPr>
            <p:spPr bwMode="auto">
              <a:xfrm>
                <a:off x="5266" y="1836"/>
                <a:ext cx="3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3" name="Rectangle 1241"/>
              <p:cNvSpPr>
                <a:spLocks noChangeArrowheads="1"/>
              </p:cNvSpPr>
              <p:nvPr/>
            </p:nvSpPr>
            <p:spPr bwMode="auto">
              <a:xfrm>
                <a:off x="522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4" name="Rectangle 1242"/>
              <p:cNvSpPr>
                <a:spLocks noChangeArrowheads="1"/>
              </p:cNvSpPr>
              <p:nvPr/>
            </p:nvSpPr>
            <p:spPr bwMode="auto">
              <a:xfrm>
                <a:off x="526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5" name="Rectangle 1243"/>
              <p:cNvSpPr>
                <a:spLocks noChangeArrowheads="1"/>
              </p:cNvSpPr>
              <p:nvPr/>
            </p:nvSpPr>
            <p:spPr bwMode="auto">
              <a:xfrm>
                <a:off x="52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6" name="Rectangle 1244"/>
              <p:cNvSpPr>
                <a:spLocks noChangeArrowheads="1"/>
              </p:cNvSpPr>
              <p:nvPr/>
            </p:nvSpPr>
            <p:spPr bwMode="auto">
              <a:xfrm>
                <a:off x="517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597" name="Rectangle 1245"/>
              <p:cNvSpPr>
                <a:spLocks noChangeArrowheads="1"/>
              </p:cNvSpPr>
              <p:nvPr/>
            </p:nvSpPr>
            <p:spPr bwMode="auto">
              <a:xfrm>
                <a:off x="5200"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8" name="Rectangle 1246"/>
              <p:cNvSpPr>
                <a:spLocks noChangeArrowheads="1"/>
              </p:cNvSpPr>
              <p:nvPr/>
            </p:nvSpPr>
            <p:spPr bwMode="auto">
              <a:xfrm>
                <a:off x="522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9" name="Rectangle 1247"/>
              <p:cNvSpPr>
                <a:spLocks noChangeArrowheads="1"/>
              </p:cNvSpPr>
              <p:nvPr/>
            </p:nvSpPr>
            <p:spPr bwMode="auto">
              <a:xfrm>
                <a:off x="52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600" name="Rectangle 1248"/>
              <p:cNvSpPr>
                <a:spLocks noChangeArrowheads="1"/>
              </p:cNvSpPr>
              <p:nvPr/>
            </p:nvSpPr>
            <p:spPr bwMode="auto">
              <a:xfrm>
                <a:off x="517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1" name="Rectangle 1249"/>
              <p:cNvSpPr>
                <a:spLocks noChangeArrowheads="1"/>
              </p:cNvSpPr>
              <p:nvPr/>
            </p:nvSpPr>
            <p:spPr bwMode="auto">
              <a:xfrm>
                <a:off x="522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2" name="Rectangle 1250"/>
              <p:cNvSpPr>
                <a:spLocks noChangeArrowheads="1"/>
              </p:cNvSpPr>
              <p:nvPr/>
            </p:nvSpPr>
            <p:spPr bwMode="auto">
              <a:xfrm>
                <a:off x="526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3" name="Rectangle 1251"/>
              <p:cNvSpPr>
                <a:spLocks noChangeArrowheads="1"/>
              </p:cNvSpPr>
              <p:nvPr/>
            </p:nvSpPr>
            <p:spPr bwMode="auto">
              <a:xfrm>
                <a:off x="520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4" name="Rectangle 1252"/>
              <p:cNvSpPr>
                <a:spLocks noChangeArrowheads="1"/>
              </p:cNvSpPr>
              <p:nvPr/>
            </p:nvSpPr>
            <p:spPr bwMode="auto">
              <a:xfrm>
                <a:off x="524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5" name="Rectangle 1253"/>
              <p:cNvSpPr>
                <a:spLocks noChangeArrowheads="1"/>
              </p:cNvSpPr>
              <p:nvPr/>
            </p:nvSpPr>
            <p:spPr bwMode="auto">
              <a:xfrm>
                <a:off x="528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6" name="Rectangle 1254"/>
              <p:cNvSpPr>
                <a:spLocks noChangeArrowheads="1"/>
              </p:cNvSpPr>
              <p:nvPr/>
            </p:nvSpPr>
            <p:spPr bwMode="auto">
              <a:xfrm>
                <a:off x="517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7" name="Rectangle 1255"/>
              <p:cNvSpPr>
                <a:spLocks noChangeArrowheads="1"/>
              </p:cNvSpPr>
              <p:nvPr/>
            </p:nvSpPr>
            <p:spPr bwMode="auto">
              <a:xfrm>
                <a:off x="522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8" name="Rectangle 1256"/>
              <p:cNvSpPr>
                <a:spLocks noChangeArrowheads="1"/>
              </p:cNvSpPr>
              <p:nvPr/>
            </p:nvSpPr>
            <p:spPr bwMode="auto">
              <a:xfrm>
                <a:off x="52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9" name="Rectangle 1257"/>
              <p:cNvSpPr>
                <a:spLocks noChangeArrowheads="1"/>
              </p:cNvSpPr>
              <p:nvPr/>
            </p:nvSpPr>
            <p:spPr bwMode="auto">
              <a:xfrm>
                <a:off x="509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0" name="Rectangle 1258"/>
              <p:cNvSpPr>
                <a:spLocks noChangeArrowheads="1"/>
              </p:cNvSpPr>
              <p:nvPr/>
            </p:nvSpPr>
            <p:spPr bwMode="auto">
              <a:xfrm>
                <a:off x="51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1" name="Rectangle 1259"/>
              <p:cNvSpPr>
                <a:spLocks noChangeArrowheads="1"/>
              </p:cNvSpPr>
              <p:nvPr/>
            </p:nvSpPr>
            <p:spPr bwMode="auto">
              <a:xfrm>
                <a:off x="5178"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2" name="Rectangle 1260"/>
              <p:cNvSpPr>
                <a:spLocks noChangeArrowheads="1"/>
              </p:cNvSpPr>
              <p:nvPr/>
            </p:nvSpPr>
            <p:spPr bwMode="auto">
              <a:xfrm>
                <a:off x="522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3" name="Rectangle 1261"/>
              <p:cNvSpPr>
                <a:spLocks noChangeArrowheads="1"/>
              </p:cNvSpPr>
              <p:nvPr/>
            </p:nvSpPr>
            <p:spPr bwMode="auto">
              <a:xfrm>
                <a:off x="504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4" name="Rectangle 1262"/>
              <p:cNvSpPr>
                <a:spLocks noChangeArrowheads="1"/>
              </p:cNvSpPr>
              <p:nvPr/>
            </p:nvSpPr>
            <p:spPr bwMode="auto">
              <a:xfrm>
                <a:off x="507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5" name="Rectangle 1263"/>
              <p:cNvSpPr>
                <a:spLocks noChangeArrowheads="1"/>
              </p:cNvSpPr>
              <p:nvPr/>
            </p:nvSpPr>
            <p:spPr bwMode="auto">
              <a:xfrm>
                <a:off x="51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6" name="Rectangle 1264"/>
              <p:cNvSpPr>
                <a:spLocks noChangeArrowheads="1"/>
              </p:cNvSpPr>
              <p:nvPr/>
            </p:nvSpPr>
            <p:spPr bwMode="auto">
              <a:xfrm>
                <a:off x="517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7" name="Rectangle 1265"/>
              <p:cNvSpPr>
                <a:spLocks noChangeArrowheads="1"/>
              </p:cNvSpPr>
              <p:nvPr/>
            </p:nvSpPr>
            <p:spPr bwMode="auto">
              <a:xfrm>
                <a:off x="5286"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8" name="Rectangle 1266"/>
              <p:cNvSpPr>
                <a:spLocks noChangeArrowheads="1"/>
              </p:cNvSpPr>
              <p:nvPr/>
            </p:nvSpPr>
            <p:spPr bwMode="auto">
              <a:xfrm>
                <a:off x="515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9" name="Rectangle 1267"/>
              <p:cNvSpPr>
                <a:spLocks noChangeArrowheads="1"/>
              </p:cNvSpPr>
              <p:nvPr/>
            </p:nvSpPr>
            <p:spPr bwMode="auto">
              <a:xfrm>
                <a:off x="511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0" name="Rectangle 1268"/>
              <p:cNvSpPr>
                <a:spLocks noChangeArrowheads="1"/>
              </p:cNvSpPr>
              <p:nvPr/>
            </p:nvSpPr>
            <p:spPr bwMode="auto">
              <a:xfrm>
                <a:off x="526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1" name="Rectangle 1269"/>
              <p:cNvSpPr>
                <a:spLocks noChangeArrowheads="1"/>
              </p:cNvSpPr>
              <p:nvPr/>
            </p:nvSpPr>
            <p:spPr bwMode="auto">
              <a:xfrm>
                <a:off x="528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2" name="Rectangle 1270"/>
              <p:cNvSpPr>
                <a:spLocks noChangeArrowheads="1"/>
              </p:cNvSpPr>
              <p:nvPr/>
            </p:nvSpPr>
            <p:spPr bwMode="auto">
              <a:xfrm>
                <a:off x="5200"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3" name="Rectangle 1271"/>
              <p:cNvSpPr>
                <a:spLocks noChangeArrowheads="1"/>
              </p:cNvSpPr>
              <p:nvPr/>
            </p:nvSpPr>
            <p:spPr bwMode="auto">
              <a:xfrm>
                <a:off x="5092"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4" name="Rectangle 1272"/>
              <p:cNvSpPr>
                <a:spLocks noChangeArrowheads="1"/>
              </p:cNvSpPr>
              <p:nvPr/>
            </p:nvSpPr>
            <p:spPr bwMode="auto">
              <a:xfrm>
                <a:off x="524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5" name="Rectangle 1273"/>
              <p:cNvSpPr>
                <a:spLocks noChangeArrowheads="1"/>
              </p:cNvSpPr>
              <p:nvPr/>
            </p:nvSpPr>
            <p:spPr bwMode="auto">
              <a:xfrm>
                <a:off x="528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6" name="Rectangle 1274"/>
              <p:cNvSpPr>
                <a:spLocks noChangeArrowheads="1"/>
              </p:cNvSpPr>
              <p:nvPr/>
            </p:nvSpPr>
            <p:spPr bwMode="auto">
              <a:xfrm>
                <a:off x="5048"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7" name="Rectangle 1275"/>
              <p:cNvSpPr>
                <a:spLocks noChangeArrowheads="1"/>
              </p:cNvSpPr>
              <p:nvPr/>
            </p:nvSpPr>
            <p:spPr bwMode="auto">
              <a:xfrm>
                <a:off x="51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8" name="Rectangle 1276"/>
              <p:cNvSpPr>
                <a:spLocks noChangeArrowheads="1"/>
              </p:cNvSpPr>
              <p:nvPr/>
            </p:nvSpPr>
            <p:spPr bwMode="auto">
              <a:xfrm>
                <a:off x="5070"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9" name="Rectangle 1277"/>
              <p:cNvSpPr>
                <a:spLocks noChangeArrowheads="1"/>
              </p:cNvSpPr>
              <p:nvPr/>
            </p:nvSpPr>
            <p:spPr bwMode="auto">
              <a:xfrm>
                <a:off x="5222"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0" name="Rectangle 1278"/>
              <p:cNvSpPr>
                <a:spLocks noChangeArrowheads="1"/>
              </p:cNvSpPr>
              <p:nvPr/>
            </p:nvSpPr>
            <p:spPr bwMode="auto">
              <a:xfrm>
                <a:off x="524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1" name="Rectangle 1279"/>
              <p:cNvSpPr>
                <a:spLocks noChangeArrowheads="1"/>
              </p:cNvSpPr>
              <p:nvPr/>
            </p:nvSpPr>
            <p:spPr bwMode="auto">
              <a:xfrm>
                <a:off x="5048"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2" name="Rectangle 1280"/>
              <p:cNvSpPr>
                <a:spLocks noChangeArrowheads="1"/>
              </p:cNvSpPr>
              <p:nvPr/>
            </p:nvSpPr>
            <p:spPr bwMode="auto">
              <a:xfrm>
                <a:off x="5200"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3" name="Rectangle 1281"/>
              <p:cNvSpPr>
                <a:spLocks noChangeArrowheads="1"/>
              </p:cNvSpPr>
              <p:nvPr/>
            </p:nvSpPr>
            <p:spPr bwMode="auto">
              <a:xfrm>
                <a:off x="51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4" name="Rectangle 1282"/>
              <p:cNvSpPr>
                <a:spLocks noChangeArrowheads="1"/>
              </p:cNvSpPr>
              <p:nvPr/>
            </p:nvSpPr>
            <p:spPr bwMode="auto">
              <a:xfrm>
                <a:off x="515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5" name="Rectangle 1283"/>
              <p:cNvSpPr>
                <a:spLocks noChangeArrowheads="1"/>
              </p:cNvSpPr>
              <p:nvPr/>
            </p:nvSpPr>
            <p:spPr bwMode="auto">
              <a:xfrm>
                <a:off x="528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6" name="Rectangle 1284"/>
              <p:cNvSpPr>
                <a:spLocks noChangeArrowheads="1"/>
              </p:cNvSpPr>
              <p:nvPr/>
            </p:nvSpPr>
            <p:spPr bwMode="auto">
              <a:xfrm>
                <a:off x="504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7" name="Rectangle 1285"/>
              <p:cNvSpPr>
                <a:spLocks noChangeArrowheads="1"/>
              </p:cNvSpPr>
              <p:nvPr/>
            </p:nvSpPr>
            <p:spPr bwMode="auto">
              <a:xfrm>
                <a:off x="5200"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8" name="Rectangle 1286"/>
              <p:cNvSpPr>
                <a:spLocks noChangeArrowheads="1"/>
              </p:cNvSpPr>
              <p:nvPr/>
            </p:nvSpPr>
            <p:spPr bwMode="auto">
              <a:xfrm>
                <a:off x="51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9" name="Rectangle 1287"/>
              <p:cNvSpPr>
                <a:spLocks noChangeArrowheads="1"/>
              </p:cNvSpPr>
              <p:nvPr/>
            </p:nvSpPr>
            <p:spPr bwMode="auto">
              <a:xfrm>
                <a:off x="517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0" name="Rectangle 1288"/>
              <p:cNvSpPr>
                <a:spLocks noChangeArrowheads="1"/>
              </p:cNvSpPr>
              <p:nvPr/>
            </p:nvSpPr>
            <p:spPr bwMode="auto">
              <a:xfrm>
                <a:off x="5286"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1" name="Rectangle 1289"/>
              <p:cNvSpPr>
                <a:spLocks noChangeArrowheads="1"/>
              </p:cNvSpPr>
              <p:nvPr/>
            </p:nvSpPr>
            <p:spPr bwMode="auto">
              <a:xfrm>
                <a:off x="5200"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2" name="Rectangle 1290"/>
              <p:cNvSpPr>
                <a:spLocks noChangeArrowheads="1"/>
              </p:cNvSpPr>
              <p:nvPr/>
            </p:nvSpPr>
            <p:spPr bwMode="auto">
              <a:xfrm>
                <a:off x="5092"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3" name="Rectangle 1291"/>
              <p:cNvSpPr>
                <a:spLocks noChangeArrowheads="1"/>
              </p:cNvSpPr>
              <p:nvPr/>
            </p:nvSpPr>
            <p:spPr bwMode="auto">
              <a:xfrm>
                <a:off x="51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4" name="Rectangle 1292"/>
              <p:cNvSpPr>
                <a:spLocks noChangeArrowheads="1"/>
              </p:cNvSpPr>
              <p:nvPr/>
            </p:nvSpPr>
            <p:spPr bwMode="auto">
              <a:xfrm>
                <a:off x="5048"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5" name="Rectangle 1293"/>
              <p:cNvSpPr>
                <a:spLocks noChangeArrowheads="1"/>
              </p:cNvSpPr>
              <p:nvPr/>
            </p:nvSpPr>
            <p:spPr bwMode="auto">
              <a:xfrm>
                <a:off x="515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6" name="Rectangle 1294"/>
              <p:cNvSpPr>
                <a:spLocks noChangeArrowheads="1"/>
              </p:cNvSpPr>
              <p:nvPr/>
            </p:nvSpPr>
            <p:spPr bwMode="auto">
              <a:xfrm>
                <a:off x="528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7" name="Rectangle 1295"/>
              <p:cNvSpPr>
                <a:spLocks noChangeArrowheads="1"/>
              </p:cNvSpPr>
              <p:nvPr/>
            </p:nvSpPr>
            <p:spPr bwMode="auto">
              <a:xfrm>
                <a:off x="5200"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8" name="Rectangle 1296"/>
              <p:cNvSpPr>
                <a:spLocks noChangeArrowheads="1"/>
              </p:cNvSpPr>
              <p:nvPr/>
            </p:nvSpPr>
            <p:spPr bwMode="auto">
              <a:xfrm>
                <a:off x="5114"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9" name="Rectangle 1297"/>
              <p:cNvSpPr>
                <a:spLocks noChangeArrowheads="1"/>
              </p:cNvSpPr>
              <p:nvPr/>
            </p:nvSpPr>
            <p:spPr bwMode="auto">
              <a:xfrm>
                <a:off x="5048"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0" name="Rectangle 1298"/>
              <p:cNvSpPr>
                <a:spLocks noChangeArrowheads="1"/>
              </p:cNvSpPr>
              <p:nvPr/>
            </p:nvSpPr>
            <p:spPr bwMode="auto">
              <a:xfrm>
                <a:off x="515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1" name="Rectangle 1299"/>
              <p:cNvSpPr>
                <a:spLocks noChangeArrowheads="1"/>
              </p:cNvSpPr>
              <p:nvPr/>
            </p:nvSpPr>
            <p:spPr bwMode="auto">
              <a:xfrm>
                <a:off x="528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2" name="Rectangle 1300"/>
              <p:cNvSpPr>
                <a:spLocks noChangeArrowheads="1"/>
              </p:cNvSpPr>
              <p:nvPr/>
            </p:nvSpPr>
            <p:spPr bwMode="auto">
              <a:xfrm>
                <a:off x="5048"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3" name="Rectangle 1301"/>
              <p:cNvSpPr>
                <a:spLocks noChangeArrowheads="1"/>
              </p:cNvSpPr>
              <p:nvPr/>
            </p:nvSpPr>
            <p:spPr bwMode="auto">
              <a:xfrm>
                <a:off x="5286"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4" name="Rectangle 1302"/>
              <p:cNvSpPr>
                <a:spLocks noChangeArrowheads="1"/>
              </p:cNvSpPr>
              <p:nvPr/>
            </p:nvSpPr>
            <p:spPr bwMode="auto">
              <a:xfrm>
                <a:off x="515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5" name="Rectangle 1303"/>
              <p:cNvSpPr>
                <a:spLocks noChangeArrowheads="1"/>
              </p:cNvSpPr>
              <p:nvPr/>
            </p:nvSpPr>
            <p:spPr bwMode="auto">
              <a:xfrm>
                <a:off x="528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6" name="Rectangle 1304"/>
              <p:cNvSpPr>
                <a:spLocks noChangeArrowheads="1"/>
              </p:cNvSpPr>
              <p:nvPr/>
            </p:nvSpPr>
            <p:spPr bwMode="auto">
              <a:xfrm>
                <a:off x="504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7" name="Rectangle 1305"/>
              <p:cNvSpPr>
                <a:spLocks noChangeArrowheads="1"/>
              </p:cNvSpPr>
              <p:nvPr/>
            </p:nvSpPr>
            <p:spPr bwMode="auto">
              <a:xfrm>
                <a:off x="517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8" name="Rectangle 1306"/>
              <p:cNvSpPr>
                <a:spLocks noChangeArrowheads="1"/>
              </p:cNvSpPr>
              <p:nvPr/>
            </p:nvSpPr>
            <p:spPr bwMode="auto">
              <a:xfrm>
                <a:off x="515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9" name="Rectangle 1307"/>
              <p:cNvSpPr>
                <a:spLocks noChangeArrowheads="1"/>
              </p:cNvSpPr>
              <p:nvPr/>
            </p:nvSpPr>
            <p:spPr bwMode="auto">
              <a:xfrm>
                <a:off x="5156" y="295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60" name="Rectangle 1308"/>
              <p:cNvSpPr>
                <a:spLocks noChangeArrowheads="1"/>
              </p:cNvSpPr>
              <p:nvPr/>
            </p:nvSpPr>
            <p:spPr bwMode="auto">
              <a:xfrm>
                <a:off x="528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vert="horz" wrap="square" lIns="91440" tIns="45720" rIns="91440" bIns="45720" numCol="1" anchor="t" anchorCtr="0" compatLnSpc="1"/>
              <a:lstStyle/>
              <a:p>
                <a:endParaRPr lang="zh-CN" altLang="en-US"/>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vert="horz" wrap="square" lIns="91440" tIns="45720" rIns="91440" bIns="45720" numCol="1" anchor="t" anchorCtr="0" compatLnSpc="1"/>
              <a:lstStyle/>
              <a:p>
                <a:endParaRPr lang="zh-CN" altLang="en-US"/>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vert="horz" wrap="square" lIns="91440" tIns="45720" rIns="91440" bIns="45720" numCol="1" anchor="t" anchorCtr="0" compatLnSpc="1"/>
              <a:lstStyle/>
              <a:p>
                <a:endParaRPr lang="zh-CN" altLang="en-US"/>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vert="horz" wrap="square" lIns="91440" tIns="45720" rIns="91440" bIns="45720" numCol="1" anchor="t" anchorCtr="0" compatLnSpc="1"/>
              <a:lstStyle/>
              <a:p>
                <a:endParaRPr lang="zh-CN" altLang="en-US"/>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vert="horz" wrap="square" lIns="91440" tIns="45720" rIns="91440" bIns="45720" numCol="1" anchor="t" anchorCtr="0" compatLnSpc="1"/>
              <a:lstStyle/>
              <a:p>
                <a:endParaRPr lang="zh-CN" altLang="en-US"/>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vert="horz" wrap="square" lIns="91440" tIns="45720" rIns="91440" bIns="45720" numCol="1" anchor="t" anchorCtr="0" compatLnSpc="1"/>
              <a:lstStyle/>
              <a:p>
                <a:endParaRPr lang="zh-CN" altLang="en-US"/>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vert="horz" wrap="square" lIns="91440" tIns="45720" rIns="91440" bIns="45720" numCol="1" anchor="t" anchorCtr="0" compatLnSpc="1"/>
              <a:lstStyle/>
              <a:p>
                <a:endParaRPr lang="zh-CN" altLang="en-US"/>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vert="horz" wrap="square" lIns="91440" tIns="45720" rIns="91440" bIns="45720" numCol="1" anchor="t" anchorCtr="0" compatLnSpc="1"/>
              <a:lstStyle/>
              <a:p>
                <a:endParaRPr lang="zh-CN" altLang="en-US"/>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vert="horz" wrap="square" lIns="91440" tIns="45720" rIns="91440" bIns="45720" numCol="1" anchor="t" anchorCtr="0" compatLnSpc="1"/>
              <a:lstStyle/>
              <a:p>
                <a:endParaRPr lang="zh-CN" altLang="en-US"/>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vert="horz" wrap="square" lIns="91440" tIns="45720" rIns="91440" bIns="45720" numCol="1" anchor="t" anchorCtr="0" compatLnSpc="1"/>
              <a:lstStyle/>
              <a:p>
                <a:endParaRPr lang="zh-CN" altLang="en-US"/>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vert="horz" wrap="square" lIns="91440" tIns="45720" rIns="91440" bIns="45720" numCol="1" anchor="t" anchorCtr="0" compatLnSpc="1"/>
              <a:lstStyle/>
              <a:p>
                <a:endParaRPr lang="zh-CN" altLang="en-US"/>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vert="horz" wrap="square" lIns="91440" tIns="45720" rIns="91440" bIns="45720" numCol="1" anchor="t" anchorCtr="0" compatLnSpc="1"/>
              <a:lstStyle/>
              <a:p>
                <a:endParaRPr lang="zh-CN" altLang="en-US"/>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vert="horz" wrap="square" lIns="91440" tIns="45720" rIns="91440" bIns="45720" numCol="1" anchor="t" anchorCtr="0" compatLnSpc="1"/>
              <a:lstStyle/>
              <a:p>
                <a:endParaRPr lang="zh-CN" altLang="en-US"/>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vert="horz" wrap="square" lIns="91440" tIns="45720" rIns="91440" bIns="45720" numCol="1" anchor="t" anchorCtr="0" compatLnSpc="1"/>
              <a:lstStyle/>
              <a:p>
                <a:endParaRPr lang="zh-CN" altLang="en-US"/>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vert="horz" wrap="square" lIns="91440" tIns="45720" rIns="91440" bIns="45720" numCol="1" anchor="t" anchorCtr="0" compatLnSpc="1"/>
              <a:lstStyle/>
              <a:p>
                <a:endParaRPr lang="zh-CN" altLang="en-US"/>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vert="horz" wrap="square" lIns="91440" tIns="45720" rIns="91440" bIns="45720" numCol="1" anchor="t" anchorCtr="0" compatLnSpc="1"/>
              <a:lstStyle/>
              <a:p>
                <a:endParaRPr lang="zh-CN" altLang="en-US"/>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vert="horz" wrap="square" lIns="91440" tIns="45720" rIns="91440" bIns="45720" numCol="1" anchor="t" anchorCtr="0" compatLnSpc="1"/>
              <a:lstStyle/>
              <a:p>
                <a:endParaRPr lang="zh-CN" altLang="en-US"/>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vert="horz" wrap="square" lIns="91440" tIns="45720" rIns="91440" bIns="45720" numCol="1" anchor="t" anchorCtr="0" compatLnSpc="1"/>
              <a:lstStyle/>
              <a:p>
                <a:endParaRPr lang="zh-CN" altLang="en-US"/>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vert="horz" wrap="square" lIns="91440" tIns="45720" rIns="91440" bIns="45720" numCol="1" anchor="t" anchorCtr="0" compatLnSpc="1"/>
              <a:lstStyle/>
              <a:p>
                <a:endParaRPr lang="zh-CN" altLang="en-US"/>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vert="horz" wrap="square" lIns="91440" tIns="45720" rIns="91440" bIns="45720" numCol="1" anchor="t" anchorCtr="0" compatLnSpc="1"/>
              <a:lstStyle/>
              <a:p>
                <a:endParaRPr lang="zh-CN" altLang="en-US"/>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60" name="Rectangle 1408"/>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1" name="Rectangle 1409"/>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4" name="Rectangle 1412"/>
              <p:cNvSpPr>
                <a:spLocks noChangeArrowheads="1"/>
              </p:cNvSpPr>
              <p:nvPr/>
            </p:nvSpPr>
            <p:spPr bwMode="auto">
              <a:xfrm>
                <a:off x="5424" y="1981"/>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vert="horz" wrap="square" lIns="91440" tIns="45720" rIns="91440" bIns="45720" numCol="1" anchor="t" anchorCtr="0" compatLnSpc="1"/>
              <a:lstStyle/>
              <a:p>
                <a:endParaRPr lang="zh-CN" altLang="en-US"/>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378" name="Rectangle 1419"/>
            <p:cNvSpPr>
              <a:spLocks noChangeArrowheads="1"/>
            </p:cNvSpPr>
            <p:nvPr/>
          </p:nvSpPr>
          <p:spPr bwMode="auto">
            <a:xfrm>
              <a:off x="-2932410" y="625474"/>
              <a:ext cx="1587" cy="1587"/>
            </a:xfrm>
            <a:prstGeom prst="rect">
              <a:avLst/>
            </a:prstGeom>
            <a:grpFill/>
            <a:ln>
              <a:noFill/>
            </a:ln>
          </p:spPr>
          <p:txBody>
            <a:bodyPr vert="horz" wrap="square" lIns="91440" tIns="45720" rIns="91440" bIns="45720" numCol="1" anchor="t" anchorCtr="0" compatLnSpc="1"/>
            <a:lstStyle/>
            <a:p>
              <a:endParaRPr lang="zh-CN" altLang="en-US"/>
            </a:p>
          </p:txBody>
        </p:sp>
        <p:sp>
          <p:nvSpPr>
            <p:cNvPr id="379" name="Rectangle 1420"/>
            <p:cNvSpPr>
              <a:spLocks noChangeArrowheads="1"/>
            </p:cNvSpPr>
            <p:nvPr/>
          </p:nvSpPr>
          <p:spPr bwMode="auto">
            <a:xfrm>
              <a:off x="-729659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0" name="Rectangle 1421"/>
            <p:cNvSpPr>
              <a:spLocks noChangeArrowheads="1"/>
            </p:cNvSpPr>
            <p:nvPr/>
          </p:nvSpPr>
          <p:spPr bwMode="auto">
            <a:xfrm>
              <a:off x="-7207695"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1" name="Rectangle 1422"/>
            <p:cNvSpPr>
              <a:spLocks noChangeArrowheads="1"/>
            </p:cNvSpPr>
            <p:nvPr/>
          </p:nvSpPr>
          <p:spPr bwMode="auto">
            <a:xfrm>
              <a:off x="-712196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2" name="Rectangle 1423"/>
            <p:cNvSpPr>
              <a:spLocks noChangeArrowheads="1"/>
            </p:cNvSpPr>
            <p:nvPr/>
          </p:nvSpPr>
          <p:spPr bwMode="auto">
            <a:xfrm>
              <a:off x="-6947336"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3" name="Rectangle 1424"/>
            <p:cNvSpPr>
              <a:spLocks noChangeArrowheads="1"/>
            </p:cNvSpPr>
            <p:nvPr/>
          </p:nvSpPr>
          <p:spPr bwMode="auto">
            <a:xfrm>
              <a:off x="-6861610"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4" name="Rectangle 1425"/>
            <p:cNvSpPr>
              <a:spLocks noChangeArrowheads="1"/>
            </p:cNvSpPr>
            <p:nvPr/>
          </p:nvSpPr>
          <p:spPr bwMode="auto">
            <a:xfrm>
              <a:off x="-7296599"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5" name="Rectangle 1426"/>
            <p:cNvSpPr>
              <a:spLocks noChangeArrowheads="1"/>
            </p:cNvSpPr>
            <p:nvPr/>
          </p:nvSpPr>
          <p:spPr bwMode="auto">
            <a:xfrm>
              <a:off x="-7207695" y="-198438"/>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6" name="Rectangle 1427"/>
            <p:cNvSpPr>
              <a:spLocks noChangeArrowheads="1"/>
            </p:cNvSpPr>
            <p:nvPr/>
          </p:nvSpPr>
          <p:spPr bwMode="auto">
            <a:xfrm>
              <a:off x="-7296599"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7" name="Rectangle 1428"/>
            <p:cNvSpPr>
              <a:spLocks noChangeArrowheads="1"/>
            </p:cNvSpPr>
            <p:nvPr/>
          </p:nvSpPr>
          <p:spPr bwMode="auto">
            <a:xfrm>
              <a:off x="-7121969"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8" name="Rectangle 1429"/>
            <p:cNvSpPr>
              <a:spLocks noChangeArrowheads="1"/>
            </p:cNvSpPr>
            <p:nvPr/>
          </p:nvSpPr>
          <p:spPr bwMode="auto">
            <a:xfrm>
              <a:off x="-6861610"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9" name="Rectangle 1430"/>
            <p:cNvSpPr>
              <a:spLocks noChangeArrowheads="1"/>
            </p:cNvSpPr>
            <p:nvPr/>
          </p:nvSpPr>
          <p:spPr bwMode="auto">
            <a:xfrm>
              <a:off x="-7296599"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0" name="Rectangle 1431"/>
            <p:cNvSpPr>
              <a:spLocks noChangeArrowheads="1"/>
            </p:cNvSpPr>
            <p:nvPr/>
          </p:nvSpPr>
          <p:spPr bwMode="auto">
            <a:xfrm>
              <a:off x="-7207695"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1" name="Rectangle 1432"/>
            <p:cNvSpPr>
              <a:spLocks noChangeArrowheads="1"/>
            </p:cNvSpPr>
            <p:nvPr/>
          </p:nvSpPr>
          <p:spPr bwMode="auto">
            <a:xfrm>
              <a:off x="-7036240" y="-20637"/>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2" name="Rectangle 1433"/>
            <p:cNvSpPr>
              <a:spLocks noChangeArrowheads="1"/>
            </p:cNvSpPr>
            <p:nvPr/>
          </p:nvSpPr>
          <p:spPr bwMode="auto">
            <a:xfrm>
              <a:off x="-7207695"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3" name="Rectangle 1434"/>
            <p:cNvSpPr>
              <a:spLocks noChangeArrowheads="1"/>
            </p:cNvSpPr>
            <p:nvPr/>
          </p:nvSpPr>
          <p:spPr bwMode="auto">
            <a:xfrm>
              <a:off x="-7121969"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4" name="Rectangle 1435"/>
            <p:cNvSpPr>
              <a:spLocks noChangeArrowheads="1"/>
            </p:cNvSpPr>
            <p:nvPr/>
          </p:nvSpPr>
          <p:spPr bwMode="auto">
            <a:xfrm>
              <a:off x="-6861610"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5" name="Rectangle 1436"/>
            <p:cNvSpPr>
              <a:spLocks noChangeArrowheads="1"/>
            </p:cNvSpPr>
            <p:nvPr/>
          </p:nvSpPr>
          <p:spPr bwMode="auto">
            <a:xfrm>
              <a:off x="-729659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6" name="Rectangle 1437"/>
            <p:cNvSpPr>
              <a:spLocks noChangeArrowheads="1"/>
            </p:cNvSpPr>
            <p:nvPr/>
          </p:nvSpPr>
          <p:spPr bwMode="auto">
            <a:xfrm>
              <a:off x="-712196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7" name="Rectangle 1438"/>
            <p:cNvSpPr>
              <a:spLocks noChangeArrowheads="1"/>
            </p:cNvSpPr>
            <p:nvPr/>
          </p:nvSpPr>
          <p:spPr bwMode="auto">
            <a:xfrm>
              <a:off x="-6947336"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8" name="Rectangle 1439"/>
            <p:cNvSpPr>
              <a:spLocks noChangeArrowheads="1"/>
            </p:cNvSpPr>
            <p:nvPr/>
          </p:nvSpPr>
          <p:spPr bwMode="auto">
            <a:xfrm>
              <a:off x="-7207695" y="2492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99" name="Rectangle 1440"/>
            <p:cNvSpPr>
              <a:spLocks noChangeArrowheads="1"/>
            </p:cNvSpPr>
            <p:nvPr/>
          </p:nvSpPr>
          <p:spPr bwMode="auto">
            <a:xfrm>
              <a:off x="-7036240" y="2492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0" name="Rectangle 1441"/>
            <p:cNvSpPr>
              <a:spLocks noChangeArrowheads="1"/>
            </p:cNvSpPr>
            <p:nvPr/>
          </p:nvSpPr>
          <p:spPr bwMode="auto">
            <a:xfrm>
              <a:off x="-6861610" y="249237"/>
              <a:ext cx="139705"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1" name="Rectangle 1442"/>
            <p:cNvSpPr>
              <a:spLocks noChangeArrowheads="1"/>
            </p:cNvSpPr>
            <p:nvPr/>
          </p:nvSpPr>
          <p:spPr bwMode="auto">
            <a:xfrm>
              <a:off x="-7296599"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2" name="Rectangle 1443"/>
            <p:cNvSpPr>
              <a:spLocks noChangeArrowheads="1"/>
            </p:cNvSpPr>
            <p:nvPr/>
          </p:nvSpPr>
          <p:spPr bwMode="auto">
            <a:xfrm>
              <a:off x="-7121969" y="338137"/>
              <a:ext cx="222258"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3" name="Rectangle 1444"/>
            <p:cNvSpPr>
              <a:spLocks noChangeArrowheads="1"/>
            </p:cNvSpPr>
            <p:nvPr/>
          </p:nvSpPr>
          <p:spPr bwMode="auto">
            <a:xfrm>
              <a:off x="-7207695"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4" name="Rectangle 1445"/>
            <p:cNvSpPr>
              <a:spLocks noChangeArrowheads="1"/>
            </p:cNvSpPr>
            <p:nvPr/>
          </p:nvSpPr>
          <p:spPr bwMode="auto">
            <a:xfrm>
              <a:off x="-7036240"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5" name="Rectangle 1446"/>
            <p:cNvSpPr>
              <a:spLocks noChangeArrowheads="1"/>
            </p:cNvSpPr>
            <p:nvPr/>
          </p:nvSpPr>
          <p:spPr bwMode="auto">
            <a:xfrm>
              <a:off x="-6947336"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6" name="Rectangle 1447"/>
            <p:cNvSpPr>
              <a:spLocks noChangeArrowheads="1"/>
            </p:cNvSpPr>
            <p:nvPr/>
          </p:nvSpPr>
          <p:spPr bwMode="auto">
            <a:xfrm>
              <a:off x="-7207695"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7" name="Rectangle 1448"/>
            <p:cNvSpPr>
              <a:spLocks noChangeArrowheads="1"/>
            </p:cNvSpPr>
            <p:nvPr/>
          </p:nvSpPr>
          <p:spPr bwMode="auto">
            <a:xfrm>
              <a:off x="-7036240"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8" name="Rectangle 1449"/>
            <p:cNvSpPr>
              <a:spLocks noChangeArrowheads="1"/>
            </p:cNvSpPr>
            <p:nvPr/>
          </p:nvSpPr>
          <p:spPr bwMode="auto">
            <a:xfrm>
              <a:off x="-729659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9" name="Rectangle 1450"/>
            <p:cNvSpPr>
              <a:spLocks noChangeArrowheads="1"/>
            </p:cNvSpPr>
            <p:nvPr/>
          </p:nvSpPr>
          <p:spPr bwMode="auto">
            <a:xfrm>
              <a:off x="-712196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0" name="Rectangle 1451"/>
            <p:cNvSpPr>
              <a:spLocks noChangeArrowheads="1"/>
            </p:cNvSpPr>
            <p:nvPr/>
          </p:nvSpPr>
          <p:spPr bwMode="auto">
            <a:xfrm>
              <a:off x="-6861610"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1" name="Rectangle 1452"/>
            <p:cNvSpPr>
              <a:spLocks noChangeArrowheads="1"/>
            </p:cNvSpPr>
            <p:nvPr/>
          </p:nvSpPr>
          <p:spPr bwMode="auto">
            <a:xfrm>
              <a:off x="-7296599"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2" name="Rectangle 1453"/>
            <p:cNvSpPr>
              <a:spLocks noChangeArrowheads="1"/>
            </p:cNvSpPr>
            <p:nvPr/>
          </p:nvSpPr>
          <p:spPr bwMode="auto">
            <a:xfrm>
              <a:off x="-7207695"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3" name="Rectangle 1454"/>
            <p:cNvSpPr>
              <a:spLocks noChangeArrowheads="1"/>
            </p:cNvSpPr>
            <p:nvPr/>
          </p:nvSpPr>
          <p:spPr bwMode="auto">
            <a:xfrm>
              <a:off x="-7296599"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4" name="Rectangle 1455"/>
            <p:cNvSpPr>
              <a:spLocks noChangeArrowheads="1"/>
            </p:cNvSpPr>
            <p:nvPr/>
          </p:nvSpPr>
          <p:spPr bwMode="auto">
            <a:xfrm>
              <a:off x="-7121969" y="784224"/>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5" name="Rectangle 1456"/>
            <p:cNvSpPr>
              <a:spLocks noChangeArrowheads="1"/>
            </p:cNvSpPr>
            <p:nvPr/>
          </p:nvSpPr>
          <p:spPr bwMode="auto">
            <a:xfrm>
              <a:off x="-6861610"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6" name="Rectangle 1457"/>
            <p:cNvSpPr>
              <a:spLocks noChangeArrowheads="1"/>
            </p:cNvSpPr>
            <p:nvPr/>
          </p:nvSpPr>
          <p:spPr bwMode="auto">
            <a:xfrm>
              <a:off x="-7207695"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7" name="Rectangle 1458"/>
            <p:cNvSpPr>
              <a:spLocks noChangeArrowheads="1"/>
            </p:cNvSpPr>
            <p:nvPr/>
          </p:nvSpPr>
          <p:spPr bwMode="auto">
            <a:xfrm>
              <a:off x="-7207695" y="9620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8" name="Rectangle 1459"/>
            <p:cNvSpPr>
              <a:spLocks noChangeArrowheads="1"/>
            </p:cNvSpPr>
            <p:nvPr/>
          </p:nvSpPr>
          <p:spPr bwMode="auto">
            <a:xfrm>
              <a:off x="-703624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9" name="Rectangle 1460"/>
            <p:cNvSpPr>
              <a:spLocks noChangeArrowheads="1"/>
            </p:cNvSpPr>
            <p:nvPr/>
          </p:nvSpPr>
          <p:spPr bwMode="auto">
            <a:xfrm>
              <a:off x="-686161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0" name="Rectangle 1461"/>
            <p:cNvSpPr>
              <a:spLocks noChangeArrowheads="1"/>
            </p:cNvSpPr>
            <p:nvPr/>
          </p:nvSpPr>
          <p:spPr bwMode="auto">
            <a:xfrm>
              <a:off x="-729659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1" name="Rectangle 1462"/>
            <p:cNvSpPr>
              <a:spLocks noChangeArrowheads="1"/>
            </p:cNvSpPr>
            <p:nvPr/>
          </p:nvSpPr>
          <p:spPr bwMode="auto">
            <a:xfrm>
              <a:off x="-712196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2" name="Rectangle 1463"/>
            <p:cNvSpPr>
              <a:spLocks noChangeArrowheads="1"/>
            </p:cNvSpPr>
            <p:nvPr/>
          </p:nvSpPr>
          <p:spPr bwMode="auto">
            <a:xfrm>
              <a:off x="-6947336" y="10509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3" name="Rectangle 1464"/>
            <p:cNvSpPr>
              <a:spLocks noChangeArrowheads="1"/>
            </p:cNvSpPr>
            <p:nvPr/>
          </p:nvSpPr>
          <p:spPr bwMode="auto">
            <a:xfrm>
              <a:off x="-7296599" y="1139826"/>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4" name="Rectangle 1465"/>
            <p:cNvSpPr>
              <a:spLocks noChangeArrowheads="1"/>
            </p:cNvSpPr>
            <p:nvPr/>
          </p:nvSpPr>
          <p:spPr bwMode="auto">
            <a:xfrm>
              <a:off x="-7036240" y="1139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5" name="Rectangle 1466"/>
            <p:cNvSpPr>
              <a:spLocks noChangeArrowheads="1"/>
            </p:cNvSpPr>
            <p:nvPr/>
          </p:nvSpPr>
          <p:spPr bwMode="auto">
            <a:xfrm>
              <a:off x="-7121969"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6" name="Rectangle 1467"/>
            <p:cNvSpPr>
              <a:spLocks noChangeArrowheads="1"/>
            </p:cNvSpPr>
            <p:nvPr/>
          </p:nvSpPr>
          <p:spPr bwMode="auto">
            <a:xfrm>
              <a:off x="-6947336" y="12319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7" name="Rectangle 1468"/>
            <p:cNvSpPr>
              <a:spLocks noChangeArrowheads="1"/>
            </p:cNvSpPr>
            <p:nvPr/>
          </p:nvSpPr>
          <p:spPr bwMode="auto">
            <a:xfrm>
              <a:off x="-6861610"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8" name="Rectangle 1469"/>
            <p:cNvSpPr>
              <a:spLocks noChangeArrowheads="1"/>
            </p:cNvSpPr>
            <p:nvPr/>
          </p:nvSpPr>
          <p:spPr bwMode="auto">
            <a:xfrm>
              <a:off x="-729659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9" name="Rectangle 1470"/>
            <p:cNvSpPr>
              <a:spLocks noChangeArrowheads="1"/>
            </p:cNvSpPr>
            <p:nvPr/>
          </p:nvSpPr>
          <p:spPr bwMode="auto">
            <a:xfrm>
              <a:off x="-7207695"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0" name="Rectangle 1471"/>
            <p:cNvSpPr>
              <a:spLocks noChangeArrowheads="1"/>
            </p:cNvSpPr>
            <p:nvPr/>
          </p:nvSpPr>
          <p:spPr bwMode="auto">
            <a:xfrm>
              <a:off x="-712196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1" name="Rectangle 1472"/>
            <p:cNvSpPr>
              <a:spLocks noChangeArrowheads="1"/>
            </p:cNvSpPr>
            <p:nvPr/>
          </p:nvSpPr>
          <p:spPr bwMode="auto">
            <a:xfrm>
              <a:off x="-6861610"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2" name="Rectangle 1473"/>
            <p:cNvSpPr>
              <a:spLocks noChangeArrowheads="1"/>
            </p:cNvSpPr>
            <p:nvPr/>
          </p:nvSpPr>
          <p:spPr bwMode="auto">
            <a:xfrm>
              <a:off x="-729659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3" name="Rectangle 1474"/>
            <p:cNvSpPr>
              <a:spLocks noChangeArrowheads="1"/>
            </p:cNvSpPr>
            <p:nvPr/>
          </p:nvSpPr>
          <p:spPr bwMode="auto">
            <a:xfrm>
              <a:off x="-712196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4" name="Rectangle 1475"/>
            <p:cNvSpPr>
              <a:spLocks noChangeArrowheads="1"/>
            </p:cNvSpPr>
            <p:nvPr/>
          </p:nvSpPr>
          <p:spPr bwMode="auto">
            <a:xfrm>
              <a:off x="-6947336"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5" name="Rectangle 1476"/>
            <p:cNvSpPr>
              <a:spLocks noChangeArrowheads="1"/>
            </p:cNvSpPr>
            <p:nvPr/>
          </p:nvSpPr>
          <p:spPr bwMode="auto">
            <a:xfrm>
              <a:off x="-7207695"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6" name="Rectangle 1477"/>
            <p:cNvSpPr>
              <a:spLocks noChangeArrowheads="1"/>
            </p:cNvSpPr>
            <p:nvPr/>
          </p:nvSpPr>
          <p:spPr bwMode="auto">
            <a:xfrm>
              <a:off x="-703624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7" name="Rectangle 1478"/>
            <p:cNvSpPr>
              <a:spLocks noChangeArrowheads="1"/>
            </p:cNvSpPr>
            <p:nvPr/>
          </p:nvSpPr>
          <p:spPr bwMode="auto">
            <a:xfrm>
              <a:off x="-686161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8" name="Rectangle 1479"/>
            <p:cNvSpPr>
              <a:spLocks noChangeArrowheads="1"/>
            </p:cNvSpPr>
            <p:nvPr/>
          </p:nvSpPr>
          <p:spPr bwMode="auto">
            <a:xfrm>
              <a:off x="-729659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39" name="Rectangle 1480"/>
            <p:cNvSpPr>
              <a:spLocks noChangeArrowheads="1"/>
            </p:cNvSpPr>
            <p:nvPr/>
          </p:nvSpPr>
          <p:spPr bwMode="auto">
            <a:xfrm>
              <a:off x="-712196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0" name="Rectangle 1481"/>
            <p:cNvSpPr>
              <a:spLocks noChangeArrowheads="1"/>
            </p:cNvSpPr>
            <p:nvPr/>
          </p:nvSpPr>
          <p:spPr bwMode="auto">
            <a:xfrm>
              <a:off x="-676953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1" name="Rectangle 1482"/>
            <p:cNvSpPr>
              <a:spLocks noChangeArrowheads="1"/>
            </p:cNvSpPr>
            <p:nvPr/>
          </p:nvSpPr>
          <p:spPr bwMode="auto">
            <a:xfrm>
              <a:off x="-6683803"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2" name="Rectangle 1483"/>
            <p:cNvSpPr>
              <a:spLocks noChangeArrowheads="1"/>
            </p:cNvSpPr>
            <p:nvPr/>
          </p:nvSpPr>
          <p:spPr bwMode="auto">
            <a:xfrm>
              <a:off x="-650917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3" name="Rectangle 1484"/>
            <p:cNvSpPr>
              <a:spLocks noChangeArrowheads="1"/>
            </p:cNvSpPr>
            <p:nvPr/>
          </p:nvSpPr>
          <p:spPr bwMode="auto">
            <a:xfrm>
              <a:off x="-6423444"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4" name="Rectangle 1485"/>
            <p:cNvSpPr>
              <a:spLocks noChangeArrowheads="1"/>
            </p:cNvSpPr>
            <p:nvPr/>
          </p:nvSpPr>
          <p:spPr bwMode="auto">
            <a:xfrm>
              <a:off x="-6337717"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5" name="Rectangle 1486"/>
            <p:cNvSpPr>
              <a:spLocks noChangeArrowheads="1"/>
            </p:cNvSpPr>
            <p:nvPr/>
          </p:nvSpPr>
          <p:spPr bwMode="auto">
            <a:xfrm>
              <a:off x="-6769532" y="-1984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6" name="Rectangle 1487"/>
            <p:cNvSpPr>
              <a:spLocks noChangeArrowheads="1"/>
            </p:cNvSpPr>
            <p:nvPr/>
          </p:nvSpPr>
          <p:spPr bwMode="auto">
            <a:xfrm>
              <a:off x="-6598076"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7" name="Rectangle 1488"/>
            <p:cNvSpPr>
              <a:spLocks noChangeArrowheads="1"/>
            </p:cNvSpPr>
            <p:nvPr/>
          </p:nvSpPr>
          <p:spPr bwMode="auto">
            <a:xfrm>
              <a:off x="-6423444"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8" name="Rectangle 1489"/>
            <p:cNvSpPr>
              <a:spLocks noChangeArrowheads="1"/>
            </p:cNvSpPr>
            <p:nvPr/>
          </p:nvSpPr>
          <p:spPr bwMode="auto">
            <a:xfrm>
              <a:off x="-6683803"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9" name="Rectangle 1490"/>
            <p:cNvSpPr>
              <a:spLocks noChangeArrowheads="1"/>
            </p:cNvSpPr>
            <p:nvPr/>
          </p:nvSpPr>
          <p:spPr bwMode="auto">
            <a:xfrm>
              <a:off x="-6337717"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0" name="Rectangle 1491"/>
            <p:cNvSpPr>
              <a:spLocks noChangeArrowheads="1"/>
            </p:cNvSpPr>
            <p:nvPr/>
          </p:nvSpPr>
          <p:spPr bwMode="auto">
            <a:xfrm>
              <a:off x="-6769532"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1" name="Rectangle 1492"/>
            <p:cNvSpPr>
              <a:spLocks noChangeArrowheads="1"/>
            </p:cNvSpPr>
            <p:nvPr/>
          </p:nvSpPr>
          <p:spPr bwMode="auto">
            <a:xfrm>
              <a:off x="-6509172" y="-20637"/>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2" name="Rectangle 1493"/>
            <p:cNvSpPr>
              <a:spLocks noChangeArrowheads="1"/>
            </p:cNvSpPr>
            <p:nvPr/>
          </p:nvSpPr>
          <p:spPr bwMode="auto">
            <a:xfrm>
              <a:off x="-6337717"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3" name="Rectangle 1494"/>
            <p:cNvSpPr>
              <a:spLocks noChangeArrowheads="1"/>
            </p:cNvSpPr>
            <p:nvPr/>
          </p:nvSpPr>
          <p:spPr bwMode="auto">
            <a:xfrm>
              <a:off x="-676953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4" name="Rectangle 1495"/>
            <p:cNvSpPr>
              <a:spLocks noChangeArrowheads="1"/>
            </p:cNvSpPr>
            <p:nvPr/>
          </p:nvSpPr>
          <p:spPr bwMode="auto">
            <a:xfrm>
              <a:off x="-6683803" y="68264"/>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5" name="Rectangle 1496"/>
            <p:cNvSpPr>
              <a:spLocks noChangeArrowheads="1"/>
            </p:cNvSpPr>
            <p:nvPr/>
          </p:nvSpPr>
          <p:spPr bwMode="auto">
            <a:xfrm>
              <a:off x="-650917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6" name="Rectangle 1497"/>
            <p:cNvSpPr>
              <a:spLocks noChangeArrowheads="1"/>
            </p:cNvSpPr>
            <p:nvPr/>
          </p:nvSpPr>
          <p:spPr bwMode="auto">
            <a:xfrm>
              <a:off x="-6337717"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7" name="Rectangle 1498"/>
            <p:cNvSpPr>
              <a:spLocks noChangeArrowheads="1"/>
            </p:cNvSpPr>
            <p:nvPr/>
          </p:nvSpPr>
          <p:spPr bwMode="auto">
            <a:xfrm>
              <a:off x="-6769532"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8" name="Rectangle 1499"/>
            <p:cNvSpPr>
              <a:spLocks noChangeArrowheads="1"/>
            </p:cNvSpPr>
            <p:nvPr/>
          </p:nvSpPr>
          <p:spPr bwMode="auto">
            <a:xfrm>
              <a:off x="-6598076"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9" name="Rectangle 1500"/>
            <p:cNvSpPr>
              <a:spLocks noChangeArrowheads="1"/>
            </p:cNvSpPr>
            <p:nvPr/>
          </p:nvSpPr>
          <p:spPr bwMode="auto">
            <a:xfrm>
              <a:off x="-6515522" y="157162"/>
              <a:ext cx="142880"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60" name="Rectangle 1501"/>
            <p:cNvSpPr>
              <a:spLocks noChangeArrowheads="1"/>
            </p:cNvSpPr>
            <p:nvPr/>
          </p:nvSpPr>
          <p:spPr bwMode="auto">
            <a:xfrm>
              <a:off x="-6683803"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1" name="Rectangle 1502"/>
            <p:cNvSpPr>
              <a:spLocks noChangeArrowheads="1"/>
            </p:cNvSpPr>
            <p:nvPr/>
          </p:nvSpPr>
          <p:spPr bwMode="auto">
            <a:xfrm>
              <a:off x="-6423444"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2" name="Rectangle 1503"/>
            <p:cNvSpPr>
              <a:spLocks noChangeArrowheads="1"/>
            </p:cNvSpPr>
            <p:nvPr/>
          </p:nvSpPr>
          <p:spPr bwMode="auto">
            <a:xfrm>
              <a:off x="-6337717"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3" name="Rectangle 1504"/>
            <p:cNvSpPr>
              <a:spLocks noChangeArrowheads="1"/>
            </p:cNvSpPr>
            <p:nvPr/>
          </p:nvSpPr>
          <p:spPr bwMode="auto">
            <a:xfrm>
              <a:off x="-676953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4" name="Rectangle 1505"/>
            <p:cNvSpPr>
              <a:spLocks noChangeArrowheads="1"/>
            </p:cNvSpPr>
            <p:nvPr/>
          </p:nvSpPr>
          <p:spPr bwMode="auto">
            <a:xfrm>
              <a:off x="-6598076"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5" name="Rectangle 1506"/>
            <p:cNvSpPr>
              <a:spLocks noChangeArrowheads="1"/>
            </p:cNvSpPr>
            <p:nvPr/>
          </p:nvSpPr>
          <p:spPr bwMode="auto">
            <a:xfrm>
              <a:off x="-650917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6" name="Rectangle 1507"/>
            <p:cNvSpPr>
              <a:spLocks noChangeArrowheads="1"/>
            </p:cNvSpPr>
            <p:nvPr/>
          </p:nvSpPr>
          <p:spPr bwMode="auto">
            <a:xfrm>
              <a:off x="-6337717"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7" name="Rectangle 1508"/>
            <p:cNvSpPr>
              <a:spLocks noChangeArrowheads="1"/>
            </p:cNvSpPr>
            <p:nvPr/>
          </p:nvSpPr>
          <p:spPr bwMode="auto">
            <a:xfrm>
              <a:off x="-6683803"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8" name="Rectangle 1509"/>
            <p:cNvSpPr>
              <a:spLocks noChangeArrowheads="1"/>
            </p:cNvSpPr>
            <p:nvPr/>
          </p:nvSpPr>
          <p:spPr bwMode="auto">
            <a:xfrm>
              <a:off x="-6509172"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9" name="Rectangle 1510"/>
            <p:cNvSpPr>
              <a:spLocks noChangeArrowheads="1"/>
            </p:cNvSpPr>
            <p:nvPr/>
          </p:nvSpPr>
          <p:spPr bwMode="auto">
            <a:xfrm>
              <a:off x="-6423444"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0" name="Rectangle 1511"/>
            <p:cNvSpPr>
              <a:spLocks noChangeArrowheads="1"/>
            </p:cNvSpPr>
            <p:nvPr/>
          </p:nvSpPr>
          <p:spPr bwMode="auto">
            <a:xfrm>
              <a:off x="-6337717"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1" name="Rectangle 1512"/>
            <p:cNvSpPr>
              <a:spLocks noChangeArrowheads="1"/>
            </p:cNvSpPr>
            <p:nvPr/>
          </p:nvSpPr>
          <p:spPr bwMode="auto">
            <a:xfrm>
              <a:off x="-6769532" y="515938"/>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2" name="Rectangle 1513"/>
            <p:cNvSpPr>
              <a:spLocks noChangeArrowheads="1"/>
            </p:cNvSpPr>
            <p:nvPr/>
          </p:nvSpPr>
          <p:spPr bwMode="auto">
            <a:xfrm>
              <a:off x="-6509172"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3" name="Rectangle 1514"/>
            <p:cNvSpPr>
              <a:spLocks noChangeArrowheads="1"/>
            </p:cNvSpPr>
            <p:nvPr/>
          </p:nvSpPr>
          <p:spPr bwMode="auto">
            <a:xfrm>
              <a:off x="-6337717"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4" name="Rectangle 1515"/>
            <p:cNvSpPr>
              <a:spLocks noChangeArrowheads="1"/>
            </p:cNvSpPr>
            <p:nvPr/>
          </p:nvSpPr>
          <p:spPr bwMode="auto">
            <a:xfrm>
              <a:off x="-6509172" y="6064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5" name="Rectangle 1516"/>
            <p:cNvSpPr>
              <a:spLocks noChangeArrowheads="1"/>
            </p:cNvSpPr>
            <p:nvPr/>
          </p:nvSpPr>
          <p:spPr bwMode="auto">
            <a:xfrm>
              <a:off x="-6337717"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6" name="Rectangle 1517"/>
            <p:cNvSpPr>
              <a:spLocks noChangeArrowheads="1"/>
            </p:cNvSpPr>
            <p:nvPr/>
          </p:nvSpPr>
          <p:spPr bwMode="auto">
            <a:xfrm>
              <a:off x="-6947336" y="695326"/>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7" name="Rectangle 1518"/>
            <p:cNvSpPr>
              <a:spLocks noChangeArrowheads="1"/>
            </p:cNvSpPr>
            <p:nvPr/>
          </p:nvSpPr>
          <p:spPr bwMode="auto">
            <a:xfrm>
              <a:off x="-6509172"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8" name="Rectangle 1519"/>
            <p:cNvSpPr>
              <a:spLocks noChangeArrowheads="1"/>
            </p:cNvSpPr>
            <p:nvPr/>
          </p:nvSpPr>
          <p:spPr bwMode="auto">
            <a:xfrm>
              <a:off x="-6337717"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9" name="Rectangle 1520"/>
            <p:cNvSpPr>
              <a:spLocks noChangeArrowheads="1"/>
            </p:cNvSpPr>
            <p:nvPr/>
          </p:nvSpPr>
          <p:spPr bwMode="auto">
            <a:xfrm>
              <a:off x="-6683803"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0" name="Rectangle 1521"/>
            <p:cNvSpPr>
              <a:spLocks noChangeArrowheads="1"/>
            </p:cNvSpPr>
            <p:nvPr/>
          </p:nvSpPr>
          <p:spPr bwMode="auto">
            <a:xfrm>
              <a:off x="-6598076"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1" name="Rectangle 1522"/>
            <p:cNvSpPr>
              <a:spLocks noChangeArrowheads="1"/>
            </p:cNvSpPr>
            <p:nvPr/>
          </p:nvSpPr>
          <p:spPr bwMode="auto">
            <a:xfrm>
              <a:off x="-6420269" y="784224"/>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2" name="Rectangle 1523"/>
            <p:cNvSpPr>
              <a:spLocks noChangeArrowheads="1"/>
            </p:cNvSpPr>
            <p:nvPr/>
          </p:nvSpPr>
          <p:spPr bwMode="auto">
            <a:xfrm>
              <a:off x="-6683803"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3" name="Rectangle 1524"/>
            <p:cNvSpPr>
              <a:spLocks noChangeArrowheads="1"/>
            </p:cNvSpPr>
            <p:nvPr/>
          </p:nvSpPr>
          <p:spPr bwMode="auto">
            <a:xfrm>
              <a:off x="-6509172"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4" name="Rectangle 1525"/>
            <p:cNvSpPr>
              <a:spLocks noChangeArrowheads="1"/>
            </p:cNvSpPr>
            <p:nvPr/>
          </p:nvSpPr>
          <p:spPr bwMode="auto">
            <a:xfrm>
              <a:off x="-6423444"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5" name="Rectangle 1526"/>
            <p:cNvSpPr>
              <a:spLocks noChangeArrowheads="1"/>
            </p:cNvSpPr>
            <p:nvPr/>
          </p:nvSpPr>
          <p:spPr bwMode="auto">
            <a:xfrm>
              <a:off x="-6337717"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6" name="Rectangle 1527"/>
            <p:cNvSpPr>
              <a:spLocks noChangeArrowheads="1"/>
            </p:cNvSpPr>
            <p:nvPr/>
          </p:nvSpPr>
          <p:spPr bwMode="auto">
            <a:xfrm>
              <a:off x="-6683803" y="962025"/>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7" name="Rectangle 1528"/>
            <p:cNvSpPr>
              <a:spLocks noChangeArrowheads="1"/>
            </p:cNvSpPr>
            <p:nvPr/>
          </p:nvSpPr>
          <p:spPr bwMode="auto">
            <a:xfrm>
              <a:off x="-6337717"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8" name="Rectangle 1529"/>
            <p:cNvSpPr>
              <a:spLocks noChangeArrowheads="1"/>
            </p:cNvSpPr>
            <p:nvPr/>
          </p:nvSpPr>
          <p:spPr bwMode="auto">
            <a:xfrm>
              <a:off x="-6769532" y="10509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9" name="Rectangle 1530"/>
            <p:cNvSpPr>
              <a:spLocks noChangeArrowheads="1"/>
            </p:cNvSpPr>
            <p:nvPr/>
          </p:nvSpPr>
          <p:spPr bwMode="auto">
            <a:xfrm>
              <a:off x="-6337717"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0" name="Rectangle 1531"/>
            <p:cNvSpPr>
              <a:spLocks noChangeArrowheads="1"/>
            </p:cNvSpPr>
            <p:nvPr/>
          </p:nvSpPr>
          <p:spPr bwMode="auto">
            <a:xfrm>
              <a:off x="-676953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1" name="Rectangle 1532"/>
            <p:cNvSpPr>
              <a:spLocks noChangeArrowheads="1"/>
            </p:cNvSpPr>
            <p:nvPr/>
          </p:nvSpPr>
          <p:spPr bwMode="auto">
            <a:xfrm>
              <a:off x="-6683803" y="1139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2" name="Rectangle 1533"/>
            <p:cNvSpPr>
              <a:spLocks noChangeArrowheads="1"/>
            </p:cNvSpPr>
            <p:nvPr/>
          </p:nvSpPr>
          <p:spPr bwMode="auto">
            <a:xfrm>
              <a:off x="-650917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3" name="Rectangle 1534"/>
            <p:cNvSpPr>
              <a:spLocks noChangeArrowheads="1"/>
            </p:cNvSpPr>
            <p:nvPr/>
          </p:nvSpPr>
          <p:spPr bwMode="auto">
            <a:xfrm>
              <a:off x="-6420269" y="1139825"/>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4" name="Rectangle 1535"/>
            <p:cNvSpPr>
              <a:spLocks noChangeArrowheads="1"/>
            </p:cNvSpPr>
            <p:nvPr/>
          </p:nvSpPr>
          <p:spPr bwMode="auto">
            <a:xfrm>
              <a:off x="-6598076"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5" name="Rectangle 1536"/>
            <p:cNvSpPr>
              <a:spLocks noChangeArrowheads="1"/>
            </p:cNvSpPr>
            <p:nvPr/>
          </p:nvSpPr>
          <p:spPr bwMode="auto">
            <a:xfrm>
              <a:off x="-6423444"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6" name="Rectangle 1537"/>
            <p:cNvSpPr>
              <a:spLocks noChangeArrowheads="1"/>
            </p:cNvSpPr>
            <p:nvPr/>
          </p:nvSpPr>
          <p:spPr bwMode="auto">
            <a:xfrm>
              <a:off x="-6337717"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7" name="Rectangle 1538"/>
            <p:cNvSpPr>
              <a:spLocks noChangeArrowheads="1"/>
            </p:cNvSpPr>
            <p:nvPr/>
          </p:nvSpPr>
          <p:spPr bwMode="auto">
            <a:xfrm>
              <a:off x="-6769532"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8" name="Rectangle 1539"/>
            <p:cNvSpPr>
              <a:spLocks noChangeArrowheads="1"/>
            </p:cNvSpPr>
            <p:nvPr/>
          </p:nvSpPr>
          <p:spPr bwMode="auto">
            <a:xfrm>
              <a:off x="-6683803"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9" name="Rectangle 1540"/>
            <p:cNvSpPr>
              <a:spLocks noChangeArrowheads="1"/>
            </p:cNvSpPr>
            <p:nvPr/>
          </p:nvSpPr>
          <p:spPr bwMode="auto">
            <a:xfrm>
              <a:off x="-6598076"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0" name="Rectangle 1541"/>
            <p:cNvSpPr>
              <a:spLocks noChangeArrowheads="1"/>
            </p:cNvSpPr>
            <p:nvPr/>
          </p:nvSpPr>
          <p:spPr bwMode="auto">
            <a:xfrm>
              <a:off x="-6337717"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1" name="Rectangle 1542"/>
            <p:cNvSpPr>
              <a:spLocks noChangeArrowheads="1"/>
            </p:cNvSpPr>
            <p:nvPr/>
          </p:nvSpPr>
          <p:spPr bwMode="auto">
            <a:xfrm>
              <a:off x="-6769532"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2" name="Rectangle 1543"/>
            <p:cNvSpPr>
              <a:spLocks noChangeArrowheads="1"/>
            </p:cNvSpPr>
            <p:nvPr/>
          </p:nvSpPr>
          <p:spPr bwMode="auto">
            <a:xfrm>
              <a:off x="-6598076"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3" name="Rectangle 1544"/>
            <p:cNvSpPr>
              <a:spLocks noChangeArrowheads="1"/>
            </p:cNvSpPr>
            <p:nvPr/>
          </p:nvSpPr>
          <p:spPr bwMode="auto">
            <a:xfrm>
              <a:off x="-6423444"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4" name="Rectangle 1545"/>
            <p:cNvSpPr>
              <a:spLocks noChangeArrowheads="1"/>
            </p:cNvSpPr>
            <p:nvPr/>
          </p:nvSpPr>
          <p:spPr bwMode="auto">
            <a:xfrm>
              <a:off x="-6683803"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5" name="Rectangle 1546"/>
            <p:cNvSpPr>
              <a:spLocks noChangeArrowheads="1"/>
            </p:cNvSpPr>
            <p:nvPr/>
          </p:nvSpPr>
          <p:spPr bwMode="auto">
            <a:xfrm>
              <a:off x="-6509172"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6" name="Rectangle 1547"/>
            <p:cNvSpPr>
              <a:spLocks noChangeArrowheads="1"/>
            </p:cNvSpPr>
            <p:nvPr/>
          </p:nvSpPr>
          <p:spPr bwMode="auto">
            <a:xfrm>
              <a:off x="-6337717"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7" name="Rectangle 1548"/>
            <p:cNvSpPr>
              <a:spLocks noChangeArrowheads="1"/>
            </p:cNvSpPr>
            <p:nvPr/>
          </p:nvSpPr>
          <p:spPr bwMode="auto">
            <a:xfrm>
              <a:off x="-6769532" y="1587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8" name="Rectangle 1549"/>
            <p:cNvSpPr>
              <a:spLocks noChangeArrowheads="1"/>
            </p:cNvSpPr>
            <p:nvPr/>
          </p:nvSpPr>
          <p:spPr bwMode="auto">
            <a:xfrm>
              <a:off x="-6598076"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9" name="Rectangle 1550"/>
            <p:cNvSpPr>
              <a:spLocks noChangeArrowheads="1"/>
            </p:cNvSpPr>
            <p:nvPr/>
          </p:nvSpPr>
          <p:spPr bwMode="auto">
            <a:xfrm>
              <a:off x="-6337717"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0" name="Rectangle 1551"/>
            <p:cNvSpPr>
              <a:spLocks noChangeArrowheads="1"/>
            </p:cNvSpPr>
            <p:nvPr/>
          </p:nvSpPr>
          <p:spPr bwMode="auto">
            <a:xfrm>
              <a:off x="-7121969"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1" name="Rectangle 1552"/>
            <p:cNvSpPr>
              <a:spLocks noChangeArrowheads="1"/>
            </p:cNvSpPr>
            <p:nvPr/>
          </p:nvSpPr>
          <p:spPr bwMode="auto">
            <a:xfrm>
              <a:off x="-6861610"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2" name="Rectangle 1553"/>
            <p:cNvSpPr>
              <a:spLocks noChangeArrowheads="1"/>
            </p:cNvSpPr>
            <p:nvPr/>
          </p:nvSpPr>
          <p:spPr bwMode="auto">
            <a:xfrm>
              <a:off x="-6769532" y="16748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3" name="Rectangle 1554"/>
            <p:cNvSpPr>
              <a:spLocks noChangeArrowheads="1"/>
            </p:cNvSpPr>
            <p:nvPr/>
          </p:nvSpPr>
          <p:spPr bwMode="auto">
            <a:xfrm>
              <a:off x="-6598076"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4" name="Rectangle 1555"/>
            <p:cNvSpPr>
              <a:spLocks noChangeArrowheads="1"/>
            </p:cNvSpPr>
            <p:nvPr/>
          </p:nvSpPr>
          <p:spPr bwMode="auto">
            <a:xfrm>
              <a:off x="-7296599"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5" name="Rectangle 1556"/>
            <p:cNvSpPr>
              <a:spLocks noChangeArrowheads="1"/>
            </p:cNvSpPr>
            <p:nvPr/>
          </p:nvSpPr>
          <p:spPr bwMode="auto">
            <a:xfrm>
              <a:off x="-7207695"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6" name="Rectangle 1557"/>
            <p:cNvSpPr>
              <a:spLocks noChangeArrowheads="1"/>
            </p:cNvSpPr>
            <p:nvPr/>
          </p:nvSpPr>
          <p:spPr bwMode="auto">
            <a:xfrm>
              <a:off x="-6947336"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7" name="Rectangle 1558"/>
            <p:cNvSpPr>
              <a:spLocks noChangeArrowheads="1"/>
            </p:cNvSpPr>
            <p:nvPr/>
          </p:nvSpPr>
          <p:spPr bwMode="auto">
            <a:xfrm>
              <a:off x="-6769532"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8" name="Rectangle 1559"/>
            <p:cNvSpPr>
              <a:spLocks noChangeArrowheads="1"/>
            </p:cNvSpPr>
            <p:nvPr/>
          </p:nvSpPr>
          <p:spPr bwMode="auto">
            <a:xfrm>
              <a:off x="-6337717"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9" name="Rectangle 1560"/>
            <p:cNvSpPr>
              <a:spLocks noChangeArrowheads="1"/>
            </p:cNvSpPr>
            <p:nvPr/>
          </p:nvSpPr>
          <p:spPr bwMode="auto">
            <a:xfrm>
              <a:off x="-686161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0" name="Rectangle 1561"/>
            <p:cNvSpPr>
              <a:spLocks noChangeArrowheads="1"/>
            </p:cNvSpPr>
            <p:nvPr/>
          </p:nvSpPr>
          <p:spPr bwMode="auto">
            <a:xfrm>
              <a:off x="-703624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1" name="Rectangle 1562"/>
            <p:cNvSpPr>
              <a:spLocks noChangeArrowheads="1"/>
            </p:cNvSpPr>
            <p:nvPr/>
          </p:nvSpPr>
          <p:spPr bwMode="auto">
            <a:xfrm>
              <a:off x="-6423444"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2" name="Rectangle 1563"/>
            <p:cNvSpPr>
              <a:spLocks noChangeArrowheads="1"/>
            </p:cNvSpPr>
            <p:nvPr/>
          </p:nvSpPr>
          <p:spPr bwMode="auto">
            <a:xfrm>
              <a:off x="-6337717"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3" name="Rectangle 1564"/>
            <p:cNvSpPr>
              <a:spLocks noChangeArrowheads="1"/>
            </p:cNvSpPr>
            <p:nvPr/>
          </p:nvSpPr>
          <p:spPr bwMode="auto">
            <a:xfrm>
              <a:off x="-729659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4" name="Rectangle 1565"/>
            <p:cNvSpPr>
              <a:spLocks noChangeArrowheads="1"/>
            </p:cNvSpPr>
            <p:nvPr/>
          </p:nvSpPr>
          <p:spPr bwMode="auto">
            <a:xfrm>
              <a:off x="-6683803"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5" name="Rectangle 1566"/>
            <p:cNvSpPr>
              <a:spLocks noChangeArrowheads="1"/>
            </p:cNvSpPr>
            <p:nvPr/>
          </p:nvSpPr>
          <p:spPr bwMode="auto">
            <a:xfrm>
              <a:off x="-712196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6" name="Rectangle 1567"/>
            <p:cNvSpPr>
              <a:spLocks noChangeArrowheads="1"/>
            </p:cNvSpPr>
            <p:nvPr/>
          </p:nvSpPr>
          <p:spPr bwMode="auto">
            <a:xfrm>
              <a:off x="-6509172" y="19161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7" name="Rectangle 1568"/>
            <p:cNvSpPr>
              <a:spLocks noChangeArrowheads="1"/>
            </p:cNvSpPr>
            <p:nvPr/>
          </p:nvSpPr>
          <p:spPr bwMode="auto">
            <a:xfrm>
              <a:off x="-6337717"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8" name="Rectangle 1569"/>
            <p:cNvSpPr>
              <a:spLocks noChangeArrowheads="1"/>
            </p:cNvSpPr>
            <p:nvPr/>
          </p:nvSpPr>
          <p:spPr bwMode="auto">
            <a:xfrm>
              <a:off x="-7296599"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29" name="Rectangle 1570"/>
            <p:cNvSpPr>
              <a:spLocks noChangeArrowheads="1"/>
            </p:cNvSpPr>
            <p:nvPr/>
          </p:nvSpPr>
          <p:spPr bwMode="auto">
            <a:xfrm>
              <a:off x="-7036240"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0" name="Rectangle 1571"/>
            <p:cNvSpPr>
              <a:spLocks noChangeArrowheads="1"/>
            </p:cNvSpPr>
            <p:nvPr/>
          </p:nvSpPr>
          <p:spPr bwMode="auto">
            <a:xfrm>
              <a:off x="-7207695"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1" name="Rectangle 1572"/>
            <p:cNvSpPr>
              <a:spLocks noChangeArrowheads="1"/>
            </p:cNvSpPr>
            <p:nvPr/>
          </p:nvSpPr>
          <p:spPr bwMode="auto">
            <a:xfrm>
              <a:off x="-6598076"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2" name="Rectangle 1573"/>
            <p:cNvSpPr>
              <a:spLocks noChangeArrowheads="1"/>
            </p:cNvSpPr>
            <p:nvPr/>
          </p:nvSpPr>
          <p:spPr bwMode="auto">
            <a:xfrm>
              <a:off x="-6509172"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3" name="Rectangle 1574"/>
            <p:cNvSpPr>
              <a:spLocks noChangeArrowheads="1"/>
            </p:cNvSpPr>
            <p:nvPr/>
          </p:nvSpPr>
          <p:spPr bwMode="auto">
            <a:xfrm>
              <a:off x="-7296599"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4" name="Rectangle 1575"/>
            <p:cNvSpPr>
              <a:spLocks noChangeArrowheads="1"/>
            </p:cNvSpPr>
            <p:nvPr/>
          </p:nvSpPr>
          <p:spPr bwMode="auto">
            <a:xfrm>
              <a:off x="-6683803"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5" name="Rectangle 1576"/>
            <p:cNvSpPr>
              <a:spLocks noChangeArrowheads="1"/>
            </p:cNvSpPr>
            <p:nvPr/>
          </p:nvSpPr>
          <p:spPr bwMode="auto">
            <a:xfrm>
              <a:off x="-703624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6" name="Rectangle 1577"/>
            <p:cNvSpPr>
              <a:spLocks noChangeArrowheads="1"/>
            </p:cNvSpPr>
            <p:nvPr/>
          </p:nvSpPr>
          <p:spPr bwMode="auto">
            <a:xfrm>
              <a:off x="-686161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7" name="Rectangle 1578"/>
            <p:cNvSpPr>
              <a:spLocks noChangeArrowheads="1"/>
            </p:cNvSpPr>
            <p:nvPr/>
          </p:nvSpPr>
          <p:spPr bwMode="auto">
            <a:xfrm>
              <a:off x="-6337717"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8" name="Rectangle 1579"/>
            <p:cNvSpPr>
              <a:spLocks noChangeArrowheads="1"/>
            </p:cNvSpPr>
            <p:nvPr/>
          </p:nvSpPr>
          <p:spPr bwMode="auto">
            <a:xfrm>
              <a:off x="-7296599"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39" name="Rectangle 1580"/>
            <p:cNvSpPr>
              <a:spLocks noChangeArrowheads="1"/>
            </p:cNvSpPr>
            <p:nvPr/>
          </p:nvSpPr>
          <p:spPr bwMode="auto">
            <a:xfrm>
              <a:off x="-6683803"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0" name="Rectangle 1581"/>
            <p:cNvSpPr>
              <a:spLocks noChangeArrowheads="1"/>
            </p:cNvSpPr>
            <p:nvPr/>
          </p:nvSpPr>
          <p:spPr bwMode="auto">
            <a:xfrm>
              <a:off x="-7036240"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1" name="Rectangle 1582"/>
            <p:cNvSpPr>
              <a:spLocks noChangeArrowheads="1"/>
            </p:cNvSpPr>
            <p:nvPr/>
          </p:nvSpPr>
          <p:spPr bwMode="auto">
            <a:xfrm>
              <a:off x="-6769532" y="21574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2" name="Rectangle 1583"/>
            <p:cNvSpPr>
              <a:spLocks noChangeArrowheads="1"/>
            </p:cNvSpPr>
            <p:nvPr/>
          </p:nvSpPr>
          <p:spPr bwMode="auto">
            <a:xfrm>
              <a:off x="-6337717"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3" name="Rectangle 1584"/>
            <p:cNvSpPr>
              <a:spLocks noChangeArrowheads="1"/>
            </p:cNvSpPr>
            <p:nvPr/>
          </p:nvSpPr>
          <p:spPr bwMode="auto">
            <a:xfrm>
              <a:off x="-6683803"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4" name="Rectangle 1585"/>
            <p:cNvSpPr>
              <a:spLocks noChangeArrowheads="1"/>
            </p:cNvSpPr>
            <p:nvPr/>
          </p:nvSpPr>
          <p:spPr bwMode="auto">
            <a:xfrm>
              <a:off x="-7121969"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5" name="Rectangle 1586"/>
            <p:cNvSpPr>
              <a:spLocks noChangeArrowheads="1"/>
            </p:cNvSpPr>
            <p:nvPr/>
          </p:nvSpPr>
          <p:spPr bwMode="auto">
            <a:xfrm>
              <a:off x="-6861610"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6" name="Rectangle 1587"/>
            <p:cNvSpPr>
              <a:spLocks noChangeArrowheads="1"/>
            </p:cNvSpPr>
            <p:nvPr/>
          </p:nvSpPr>
          <p:spPr bwMode="auto">
            <a:xfrm>
              <a:off x="-7296599"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7" name="Rectangle 1588"/>
            <p:cNvSpPr>
              <a:spLocks noChangeArrowheads="1"/>
            </p:cNvSpPr>
            <p:nvPr/>
          </p:nvSpPr>
          <p:spPr bwMode="auto">
            <a:xfrm>
              <a:off x="-6861610"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8" name="Rectangle 1589"/>
            <p:cNvSpPr>
              <a:spLocks noChangeArrowheads="1"/>
            </p:cNvSpPr>
            <p:nvPr/>
          </p:nvSpPr>
          <p:spPr bwMode="auto">
            <a:xfrm>
              <a:off x="-6337717"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9" name="Rectangle 1590"/>
            <p:cNvSpPr>
              <a:spLocks noChangeArrowheads="1"/>
            </p:cNvSpPr>
            <p:nvPr/>
          </p:nvSpPr>
          <p:spPr bwMode="auto">
            <a:xfrm>
              <a:off x="-6683803"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0" name="Rectangle 1591"/>
            <p:cNvSpPr>
              <a:spLocks noChangeArrowheads="1"/>
            </p:cNvSpPr>
            <p:nvPr/>
          </p:nvSpPr>
          <p:spPr bwMode="auto">
            <a:xfrm>
              <a:off x="-7036240"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1" name="Rectangle 1592"/>
            <p:cNvSpPr>
              <a:spLocks noChangeArrowheads="1"/>
            </p:cNvSpPr>
            <p:nvPr/>
          </p:nvSpPr>
          <p:spPr bwMode="auto">
            <a:xfrm>
              <a:off x="-7296599"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2" name="Rectangle 1593"/>
            <p:cNvSpPr>
              <a:spLocks noChangeArrowheads="1"/>
            </p:cNvSpPr>
            <p:nvPr/>
          </p:nvSpPr>
          <p:spPr bwMode="auto">
            <a:xfrm>
              <a:off x="-6861610"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3" name="Rectangle 1594"/>
            <p:cNvSpPr>
              <a:spLocks noChangeArrowheads="1"/>
            </p:cNvSpPr>
            <p:nvPr/>
          </p:nvSpPr>
          <p:spPr bwMode="auto">
            <a:xfrm>
              <a:off x="-6337717"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4" name="Rectangle 1595"/>
            <p:cNvSpPr>
              <a:spLocks noChangeArrowheads="1"/>
            </p:cNvSpPr>
            <p:nvPr/>
          </p:nvSpPr>
          <p:spPr bwMode="auto">
            <a:xfrm>
              <a:off x="-7296599"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5" name="Rectangle 1596"/>
            <p:cNvSpPr>
              <a:spLocks noChangeArrowheads="1"/>
            </p:cNvSpPr>
            <p:nvPr/>
          </p:nvSpPr>
          <p:spPr bwMode="auto">
            <a:xfrm>
              <a:off x="-6337717"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6" name="Rectangle 1597"/>
            <p:cNvSpPr>
              <a:spLocks noChangeArrowheads="1"/>
            </p:cNvSpPr>
            <p:nvPr/>
          </p:nvSpPr>
          <p:spPr bwMode="auto">
            <a:xfrm>
              <a:off x="-6861610"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7" name="Rectangle 1598"/>
            <p:cNvSpPr>
              <a:spLocks noChangeArrowheads="1"/>
            </p:cNvSpPr>
            <p:nvPr/>
          </p:nvSpPr>
          <p:spPr bwMode="auto">
            <a:xfrm>
              <a:off x="-6337717"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8" name="Rectangle 1599"/>
            <p:cNvSpPr>
              <a:spLocks noChangeArrowheads="1"/>
            </p:cNvSpPr>
            <p:nvPr/>
          </p:nvSpPr>
          <p:spPr bwMode="auto">
            <a:xfrm>
              <a:off x="-7296601" y="27432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9" name="Rectangle 1600"/>
            <p:cNvSpPr>
              <a:spLocks noChangeArrowheads="1"/>
            </p:cNvSpPr>
            <p:nvPr/>
          </p:nvSpPr>
          <p:spPr bwMode="auto">
            <a:xfrm>
              <a:off x="-6769534" y="27432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60" name="Rectangle 1601"/>
            <p:cNvSpPr>
              <a:spLocks noChangeArrowheads="1"/>
            </p:cNvSpPr>
            <p:nvPr/>
          </p:nvSpPr>
          <p:spPr bwMode="auto">
            <a:xfrm>
              <a:off x="-6861612"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1" name="Rectangle 1602"/>
            <p:cNvSpPr>
              <a:spLocks noChangeArrowheads="1"/>
            </p:cNvSpPr>
            <p:nvPr/>
          </p:nvSpPr>
          <p:spPr bwMode="auto">
            <a:xfrm>
              <a:off x="-6861612" y="29178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2" name="Rectangle 1603"/>
            <p:cNvSpPr>
              <a:spLocks noChangeArrowheads="1"/>
            </p:cNvSpPr>
            <p:nvPr/>
          </p:nvSpPr>
          <p:spPr bwMode="auto">
            <a:xfrm>
              <a:off x="-6337717"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vert="horz" wrap="square" lIns="91440" tIns="45720" rIns="91440" bIns="45720" numCol="1" anchor="t" anchorCtr="0" compatLnSpc="1"/>
            <a:lstStyle/>
            <a:p>
              <a:endParaRPr lang="zh-CN" altLang="en-US"/>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vert="horz" wrap="square" lIns="91440" tIns="45720" rIns="91440" bIns="45720" numCol="1" anchor="t" anchorCtr="0" compatLnSpc="1"/>
            <a:lstStyle/>
            <a:p>
              <a:endParaRPr lang="zh-CN" altLang="en-US"/>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vert="horz" wrap="square" lIns="91440" tIns="45720" rIns="91440" bIns="45720" numCol="1" anchor="t" anchorCtr="0" compatLnSpc="1"/>
            <a:lstStyle/>
            <a:p>
              <a:endParaRPr lang="zh-CN" altLang="en-US"/>
            </a:p>
          </p:txBody>
        </p:sp>
      </p:grpSp>
      <p:sp>
        <p:nvSpPr>
          <p:cNvPr id="4" name="文本框 3"/>
          <p:cNvSpPr txBox="1"/>
          <p:nvPr/>
        </p:nvSpPr>
        <p:spPr>
          <a:xfrm>
            <a:off x="2611590" y="2845884"/>
            <a:ext cx="2944659" cy="1754326"/>
          </a:xfrm>
          <a:prstGeom prst="rect">
            <a:avLst/>
          </a:prstGeom>
          <a:noFill/>
        </p:spPr>
        <p:txBody>
          <a:bodyPr wrap="square" rtlCol="0">
            <a:spAutoFit/>
          </a:bodyPr>
          <a:lstStyle/>
          <a:p>
            <a:pPr>
              <a:lnSpc>
                <a:spcPct val="150000"/>
              </a:lnSpc>
            </a:pPr>
            <a:r>
              <a:rPr lang="en-US" altLang="zh-CN" sz="2400" dirty="0" smtClean="0">
                <a:solidFill>
                  <a:schemeClr val="bg1"/>
                </a:solidFill>
              </a:rPr>
              <a:t>1.</a:t>
            </a:r>
            <a:r>
              <a:rPr lang="zh-CN" altLang="en-US" sz="2400" dirty="0" smtClean="0">
                <a:solidFill>
                  <a:schemeClr val="bg1"/>
                </a:solidFill>
              </a:rPr>
              <a:t>选题背景概述</a:t>
            </a:r>
            <a:endParaRPr lang="en-US" altLang="zh-CN" sz="2400" dirty="0" smtClean="0">
              <a:solidFill>
                <a:schemeClr val="bg1"/>
              </a:solidFill>
            </a:endParaRPr>
          </a:p>
          <a:p>
            <a:pPr>
              <a:lnSpc>
                <a:spcPct val="150000"/>
              </a:lnSpc>
            </a:pPr>
            <a:r>
              <a:rPr lang="en-US" altLang="zh-CN" sz="2400" dirty="0" smtClean="0">
                <a:solidFill>
                  <a:schemeClr val="bg1"/>
                </a:solidFill>
              </a:rPr>
              <a:t>2.</a:t>
            </a:r>
            <a:r>
              <a:rPr lang="zh-CN" altLang="en-US" sz="2400" dirty="0" smtClean="0">
                <a:solidFill>
                  <a:schemeClr val="bg1"/>
                </a:solidFill>
              </a:rPr>
              <a:t>选题意义概述</a:t>
            </a:r>
            <a:endParaRPr lang="en-US" altLang="zh-CN" sz="2400" dirty="0" smtClean="0">
              <a:solidFill>
                <a:schemeClr val="bg1"/>
              </a:solidFill>
            </a:endParaRPr>
          </a:p>
          <a:p>
            <a:pPr>
              <a:lnSpc>
                <a:spcPct val="150000"/>
              </a:lnSpc>
            </a:pPr>
            <a:r>
              <a:rPr lang="en-US" altLang="zh-CN" sz="2400" dirty="0" smtClean="0">
                <a:solidFill>
                  <a:schemeClr val="bg1"/>
                </a:solidFill>
              </a:rPr>
              <a:t>3.</a:t>
            </a:r>
            <a:r>
              <a:rPr lang="zh-CN" altLang="en-US" sz="2400" dirty="0" smtClean="0">
                <a:solidFill>
                  <a:schemeClr val="bg1"/>
                </a:solidFill>
              </a:rPr>
              <a:t>国内外研究现状</a:t>
            </a:r>
            <a:endParaRPr lang="zh-CN" alt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8" name="文本框 3"/>
          <p:cNvSpPr txBox="1">
            <a:spLocks noChangeArrowheads="1"/>
          </p:cNvSpPr>
          <p:nvPr/>
        </p:nvSpPr>
        <p:spPr bwMode="auto">
          <a:xfrm>
            <a:off x="397606" y="887413"/>
            <a:ext cx="1015663" cy="513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5400" dirty="0">
                <a:solidFill>
                  <a:srgbClr val="157E9F"/>
                </a:solidFill>
                <a:latin typeface="方正清刻本悦宋简体" panose="02000000000000000000" pitchFamily="2" charset="-122"/>
                <a:ea typeface="方正清刻本悦宋简体" panose="02000000000000000000" pitchFamily="2" charset="-122"/>
              </a:rPr>
              <a:t>备用</a:t>
            </a:r>
            <a:r>
              <a:rPr lang="zh-CN" altLang="en-US" sz="5400" dirty="0" smtClean="0">
                <a:solidFill>
                  <a:srgbClr val="157E9F"/>
                </a:solidFill>
                <a:latin typeface="方正清刻本悦宋简体" panose="02000000000000000000" pitchFamily="2" charset="-122"/>
                <a:ea typeface="方正清刻本悦宋简体" panose="02000000000000000000" pitchFamily="2" charset="-122"/>
              </a:rPr>
              <a:t>可</a:t>
            </a:r>
            <a:r>
              <a:rPr lang="zh-CN" altLang="en-US" sz="5400" dirty="0">
                <a:solidFill>
                  <a:srgbClr val="157E9F"/>
                </a:solidFill>
                <a:latin typeface="方正清刻本悦宋简体" panose="02000000000000000000" pitchFamily="2" charset="-122"/>
                <a:ea typeface="方正清刻本悦宋简体" panose="02000000000000000000" pitchFamily="2" charset="-122"/>
              </a:rPr>
              <a:t>编辑图标</a:t>
            </a:r>
          </a:p>
        </p:txBody>
      </p:sp>
      <p:sp>
        <p:nvSpPr>
          <p:cNvPr id="104" name="Freeform 5"/>
          <p:cNvSpPr>
            <a:spLocks noEditPoints="1"/>
          </p:cNvSpPr>
          <p:nvPr/>
        </p:nvSpPr>
        <p:spPr bwMode="auto">
          <a:xfrm>
            <a:off x="3161794" y="1028700"/>
            <a:ext cx="631946" cy="749572"/>
          </a:xfrm>
          <a:custGeom>
            <a:avLst/>
            <a:gdLst>
              <a:gd name="T0" fmla="*/ 436154 w 417"/>
              <a:gd name="T1" fmla="*/ 99364 h 493"/>
              <a:gd name="T2" fmla="*/ 336790 w 417"/>
              <a:gd name="T3" fmla="*/ 0 h 493"/>
              <a:gd name="T4" fmla="*/ 119236 w 417"/>
              <a:gd name="T5" fmla="*/ 0 h 493"/>
              <a:gd name="T6" fmla="*/ 119236 w 417"/>
              <a:gd name="T7" fmla="*/ 79491 h 493"/>
              <a:gd name="T8" fmla="*/ 0 w 417"/>
              <a:gd name="T9" fmla="*/ 79491 h 493"/>
              <a:gd name="T10" fmla="*/ 0 w 417"/>
              <a:gd name="T11" fmla="*/ 515645 h 493"/>
              <a:gd name="T12" fmla="*/ 316918 w 417"/>
              <a:gd name="T13" fmla="*/ 515645 h 493"/>
              <a:gd name="T14" fmla="*/ 316918 w 417"/>
              <a:gd name="T15" fmla="*/ 436154 h 493"/>
              <a:gd name="T16" fmla="*/ 436154 w 417"/>
              <a:gd name="T17" fmla="*/ 436154 h 493"/>
              <a:gd name="T18" fmla="*/ 436154 w 417"/>
              <a:gd name="T19" fmla="*/ 99364 h 493"/>
              <a:gd name="T20" fmla="*/ 336790 w 417"/>
              <a:gd name="T21" fmla="*/ 30332 h 493"/>
              <a:gd name="T22" fmla="*/ 408960 w 417"/>
              <a:gd name="T23" fmla="*/ 99364 h 493"/>
              <a:gd name="T24" fmla="*/ 336790 w 417"/>
              <a:gd name="T25" fmla="*/ 99364 h 493"/>
              <a:gd name="T26" fmla="*/ 336790 w 417"/>
              <a:gd name="T27" fmla="*/ 30332 h 493"/>
              <a:gd name="T28" fmla="*/ 19873 w 417"/>
              <a:gd name="T29" fmla="*/ 495772 h 493"/>
              <a:gd name="T30" fmla="*/ 19873 w 417"/>
              <a:gd name="T31" fmla="*/ 99364 h 493"/>
              <a:gd name="T32" fmla="*/ 198727 w 417"/>
              <a:gd name="T33" fmla="*/ 99364 h 493"/>
              <a:gd name="T34" fmla="*/ 198727 w 417"/>
              <a:gd name="T35" fmla="*/ 198727 h 493"/>
              <a:gd name="T36" fmla="*/ 297045 w 417"/>
              <a:gd name="T37" fmla="*/ 198727 h 493"/>
              <a:gd name="T38" fmla="*/ 297045 w 417"/>
              <a:gd name="T39" fmla="*/ 495772 h 493"/>
              <a:gd name="T40" fmla="*/ 19873 w 417"/>
              <a:gd name="T41" fmla="*/ 495772 h 493"/>
              <a:gd name="T42" fmla="*/ 218600 w 417"/>
              <a:gd name="T43" fmla="*/ 109823 h 493"/>
              <a:gd name="T44" fmla="*/ 289723 w 417"/>
              <a:gd name="T45" fmla="*/ 178855 h 493"/>
              <a:gd name="T46" fmla="*/ 218600 w 417"/>
              <a:gd name="T47" fmla="*/ 178855 h 493"/>
              <a:gd name="T48" fmla="*/ 218600 w 417"/>
              <a:gd name="T49" fmla="*/ 109823 h 493"/>
              <a:gd name="T50" fmla="*/ 316918 w 417"/>
              <a:gd name="T51" fmla="*/ 416281 h 493"/>
              <a:gd name="T52" fmla="*/ 316918 w 417"/>
              <a:gd name="T53" fmla="*/ 178855 h 493"/>
              <a:gd name="T54" fmla="*/ 218600 w 417"/>
              <a:gd name="T55" fmla="*/ 79491 h 493"/>
              <a:gd name="T56" fmla="*/ 139109 w 417"/>
              <a:gd name="T57" fmla="*/ 79491 h 493"/>
              <a:gd name="T58" fmla="*/ 139109 w 417"/>
              <a:gd name="T59" fmla="*/ 19873 h 493"/>
              <a:gd name="T60" fmla="*/ 316918 w 417"/>
              <a:gd name="T61" fmla="*/ 19873 h 493"/>
              <a:gd name="T62" fmla="*/ 316918 w 417"/>
              <a:gd name="T63" fmla="*/ 119236 h 493"/>
              <a:gd name="T64" fmla="*/ 416281 w 417"/>
              <a:gd name="T65" fmla="*/ 119236 h 493"/>
              <a:gd name="T66" fmla="*/ 416281 w 417"/>
              <a:gd name="T67" fmla="*/ 416281 h 493"/>
              <a:gd name="T68" fmla="*/ 316918 w 417"/>
              <a:gd name="T69" fmla="*/ 416281 h 49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17" h="493">
                <a:moveTo>
                  <a:pt x="417" y="95"/>
                </a:moveTo>
                <a:lnTo>
                  <a:pt x="322" y="0"/>
                </a:lnTo>
                <a:lnTo>
                  <a:pt x="114" y="0"/>
                </a:lnTo>
                <a:lnTo>
                  <a:pt x="114" y="76"/>
                </a:lnTo>
                <a:lnTo>
                  <a:pt x="0" y="76"/>
                </a:lnTo>
                <a:lnTo>
                  <a:pt x="0" y="493"/>
                </a:lnTo>
                <a:lnTo>
                  <a:pt x="303" y="493"/>
                </a:lnTo>
                <a:lnTo>
                  <a:pt x="303" y="417"/>
                </a:lnTo>
                <a:lnTo>
                  <a:pt x="417" y="417"/>
                </a:lnTo>
                <a:lnTo>
                  <a:pt x="417" y="95"/>
                </a:lnTo>
                <a:close/>
                <a:moveTo>
                  <a:pt x="322" y="29"/>
                </a:moveTo>
                <a:lnTo>
                  <a:pt x="391" y="95"/>
                </a:lnTo>
                <a:lnTo>
                  <a:pt x="322" y="95"/>
                </a:lnTo>
                <a:lnTo>
                  <a:pt x="322" y="29"/>
                </a:lnTo>
                <a:close/>
                <a:moveTo>
                  <a:pt x="19" y="474"/>
                </a:moveTo>
                <a:lnTo>
                  <a:pt x="19" y="95"/>
                </a:lnTo>
                <a:lnTo>
                  <a:pt x="190" y="95"/>
                </a:lnTo>
                <a:lnTo>
                  <a:pt x="190" y="190"/>
                </a:lnTo>
                <a:lnTo>
                  <a:pt x="284" y="190"/>
                </a:lnTo>
                <a:lnTo>
                  <a:pt x="284" y="474"/>
                </a:lnTo>
                <a:lnTo>
                  <a:pt x="19" y="474"/>
                </a:lnTo>
                <a:close/>
                <a:moveTo>
                  <a:pt x="209" y="105"/>
                </a:moveTo>
                <a:lnTo>
                  <a:pt x="277" y="171"/>
                </a:lnTo>
                <a:lnTo>
                  <a:pt x="209" y="171"/>
                </a:lnTo>
                <a:lnTo>
                  <a:pt x="209" y="105"/>
                </a:lnTo>
                <a:close/>
                <a:moveTo>
                  <a:pt x="303" y="398"/>
                </a:moveTo>
                <a:lnTo>
                  <a:pt x="303" y="171"/>
                </a:lnTo>
                <a:lnTo>
                  <a:pt x="209" y="76"/>
                </a:lnTo>
                <a:lnTo>
                  <a:pt x="133" y="76"/>
                </a:lnTo>
                <a:lnTo>
                  <a:pt x="133" y="19"/>
                </a:lnTo>
                <a:lnTo>
                  <a:pt x="303" y="19"/>
                </a:lnTo>
                <a:lnTo>
                  <a:pt x="303" y="114"/>
                </a:lnTo>
                <a:lnTo>
                  <a:pt x="398" y="114"/>
                </a:lnTo>
                <a:lnTo>
                  <a:pt x="398" y="398"/>
                </a:lnTo>
                <a:lnTo>
                  <a:pt x="303" y="398"/>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05" name="组合 104"/>
          <p:cNvGrpSpPr/>
          <p:nvPr/>
        </p:nvGrpSpPr>
        <p:grpSpPr>
          <a:xfrm>
            <a:off x="4484578" y="1073627"/>
            <a:ext cx="574395" cy="689882"/>
            <a:chOff x="3806825" y="1065213"/>
            <a:chExt cx="600075" cy="720725"/>
          </a:xfrm>
          <a:solidFill>
            <a:srgbClr val="157E9F"/>
          </a:solidFill>
        </p:grpSpPr>
        <p:sp>
          <p:nvSpPr>
            <p:cNvPr id="106" name="Freeform 6"/>
            <p:cNvSpPr/>
            <p:nvPr/>
          </p:nvSpPr>
          <p:spPr bwMode="auto">
            <a:xfrm>
              <a:off x="3956050" y="1065213"/>
              <a:ext cx="304800" cy="533400"/>
            </a:xfrm>
            <a:custGeom>
              <a:avLst/>
              <a:gdLst>
                <a:gd name="T0" fmla="*/ 12 w 192"/>
                <a:gd name="T1" fmla="*/ 225 h 336"/>
                <a:gd name="T2" fmla="*/ 0 w 192"/>
                <a:gd name="T3" fmla="*/ 239 h 336"/>
                <a:gd name="T4" fmla="*/ 95 w 192"/>
                <a:gd name="T5" fmla="*/ 336 h 336"/>
                <a:gd name="T6" fmla="*/ 192 w 192"/>
                <a:gd name="T7" fmla="*/ 239 h 336"/>
                <a:gd name="T8" fmla="*/ 178 w 192"/>
                <a:gd name="T9" fmla="*/ 225 h 336"/>
                <a:gd name="T10" fmla="*/ 104 w 192"/>
                <a:gd name="T11" fmla="*/ 298 h 336"/>
                <a:gd name="T12" fmla="*/ 104 w 192"/>
                <a:gd name="T13" fmla="*/ 0 h 336"/>
                <a:gd name="T14" fmla="*/ 85 w 192"/>
                <a:gd name="T15" fmla="*/ 0 h 336"/>
                <a:gd name="T16" fmla="*/ 85 w 192"/>
                <a:gd name="T17" fmla="*/ 298 h 336"/>
                <a:gd name="T18" fmla="*/ 12 w 192"/>
                <a:gd name="T19" fmla="*/ 22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336">
                  <a:moveTo>
                    <a:pt x="12" y="225"/>
                  </a:moveTo>
                  <a:lnTo>
                    <a:pt x="0" y="239"/>
                  </a:lnTo>
                  <a:lnTo>
                    <a:pt x="95" y="336"/>
                  </a:lnTo>
                  <a:lnTo>
                    <a:pt x="192" y="239"/>
                  </a:lnTo>
                  <a:lnTo>
                    <a:pt x="178" y="225"/>
                  </a:lnTo>
                  <a:lnTo>
                    <a:pt x="104" y="298"/>
                  </a:lnTo>
                  <a:lnTo>
                    <a:pt x="104" y="0"/>
                  </a:lnTo>
                  <a:lnTo>
                    <a:pt x="85" y="0"/>
                  </a:lnTo>
                  <a:lnTo>
                    <a:pt x="85" y="298"/>
                  </a:lnTo>
                  <a:lnTo>
                    <a:pt x="12" y="2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07" name="Freeform 7"/>
            <p:cNvSpPr/>
            <p:nvPr/>
          </p:nvSpPr>
          <p:spPr bwMode="auto">
            <a:xfrm>
              <a:off x="3806825" y="1216025"/>
              <a:ext cx="600075" cy="569913"/>
            </a:xfrm>
            <a:custGeom>
              <a:avLst/>
              <a:gdLst>
                <a:gd name="T0" fmla="*/ 236 w 378"/>
                <a:gd name="T1" fmla="*/ 0 h 359"/>
                <a:gd name="T2" fmla="*/ 236 w 378"/>
                <a:gd name="T3" fmla="*/ 19 h 359"/>
                <a:gd name="T4" fmla="*/ 359 w 378"/>
                <a:gd name="T5" fmla="*/ 19 h 359"/>
                <a:gd name="T6" fmla="*/ 359 w 378"/>
                <a:gd name="T7" fmla="*/ 341 h 359"/>
                <a:gd name="T8" fmla="*/ 19 w 378"/>
                <a:gd name="T9" fmla="*/ 341 h 359"/>
                <a:gd name="T10" fmla="*/ 19 w 378"/>
                <a:gd name="T11" fmla="*/ 19 h 359"/>
                <a:gd name="T12" fmla="*/ 141 w 378"/>
                <a:gd name="T13" fmla="*/ 19 h 359"/>
                <a:gd name="T14" fmla="*/ 141 w 378"/>
                <a:gd name="T15" fmla="*/ 0 h 359"/>
                <a:gd name="T16" fmla="*/ 0 w 378"/>
                <a:gd name="T17" fmla="*/ 0 h 359"/>
                <a:gd name="T18" fmla="*/ 0 w 378"/>
                <a:gd name="T19" fmla="*/ 359 h 359"/>
                <a:gd name="T20" fmla="*/ 378 w 378"/>
                <a:gd name="T21" fmla="*/ 359 h 359"/>
                <a:gd name="T22" fmla="*/ 378 w 378"/>
                <a:gd name="T23" fmla="*/ 0 h 359"/>
                <a:gd name="T24" fmla="*/ 236 w 378"/>
                <a:gd name="T25"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8" h="359">
                  <a:moveTo>
                    <a:pt x="236" y="0"/>
                  </a:moveTo>
                  <a:lnTo>
                    <a:pt x="236" y="19"/>
                  </a:lnTo>
                  <a:lnTo>
                    <a:pt x="359" y="19"/>
                  </a:lnTo>
                  <a:lnTo>
                    <a:pt x="359" y="341"/>
                  </a:lnTo>
                  <a:lnTo>
                    <a:pt x="19" y="341"/>
                  </a:lnTo>
                  <a:lnTo>
                    <a:pt x="19" y="19"/>
                  </a:lnTo>
                  <a:lnTo>
                    <a:pt x="141" y="19"/>
                  </a:lnTo>
                  <a:lnTo>
                    <a:pt x="141" y="0"/>
                  </a:lnTo>
                  <a:lnTo>
                    <a:pt x="0" y="0"/>
                  </a:lnTo>
                  <a:lnTo>
                    <a:pt x="0" y="359"/>
                  </a:lnTo>
                  <a:lnTo>
                    <a:pt x="378" y="359"/>
                  </a:lnTo>
                  <a:lnTo>
                    <a:pt x="378" y="0"/>
                  </a:lnTo>
                  <a:lnTo>
                    <a:pt x="2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08" name="组合 107"/>
          <p:cNvGrpSpPr/>
          <p:nvPr/>
        </p:nvGrpSpPr>
        <p:grpSpPr>
          <a:xfrm>
            <a:off x="5777727" y="1058432"/>
            <a:ext cx="574395" cy="691400"/>
            <a:chOff x="5157788" y="1049338"/>
            <a:chExt cx="600075" cy="722312"/>
          </a:xfrm>
          <a:solidFill>
            <a:srgbClr val="157E9F"/>
          </a:solidFill>
        </p:grpSpPr>
        <p:sp>
          <p:nvSpPr>
            <p:cNvPr id="109" name="Freeform 8"/>
            <p:cNvSpPr/>
            <p:nvPr/>
          </p:nvSpPr>
          <p:spPr bwMode="auto">
            <a:xfrm>
              <a:off x="5307013" y="1238250"/>
              <a:ext cx="304800" cy="533400"/>
            </a:xfrm>
            <a:custGeom>
              <a:avLst/>
              <a:gdLst>
                <a:gd name="T0" fmla="*/ 178 w 192"/>
                <a:gd name="T1" fmla="*/ 111 h 336"/>
                <a:gd name="T2" fmla="*/ 192 w 192"/>
                <a:gd name="T3" fmla="*/ 97 h 336"/>
                <a:gd name="T4" fmla="*/ 95 w 192"/>
                <a:gd name="T5" fmla="*/ 0 h 336"/>
                <a:gd name="T6" fmla="*/ 0 w 192"/>
                <a:gd name="T7" fmla="*/ 97 h 336"/>
                <a:gd name="T8" fmla="*/ 12 w 192"/>
                <a:gd name="T9" fmla="*/ 111 h 336"/>
                <a:gd name="T10" fmla="*/ 86 w 192"/>
                <a:gd name="T11" fmla="*/ 38 h 336"/>
                <a:gd name="T12" fmla="*/ 86 w 192"/>
                <a:gd name="T13" fmla="*/ 336 h 336"/>
                <a:gd name="T14" fmla="*/ 105 w 192"/>
                <a:gd name="T15" fmla="*/ 336 h 336"/>
                <a:gd name="T16" fmla="*/ 105 w 192"/>
                <a:gd name="T17" fmla="*/ 38 h 336"/>
                <a:gd name="T18" fmla="*/ 178 w 192"/>
                <a:gd name="T19" fmla="*/ 11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336">
                  <a:moveTo>
                    <a:pt x="178" y="111"/>
                  </a:moveTo>
                  <a:lnTo>
                    <a:pt x="192" y="97"/>
                  </a:lnTo>
                  <a:lnTo>
                    <a:pt x="95" y="0"/>
                  </a:lnTo>
                  <a:lnTo>
                    <a:pt x="0" y="97"/>
                  </a:lnTo>
                  <a:lnTo>
                    <a:pt x="12" y="111"/>
                  </a:lnTo>
                  <a:lnTo>
                    <a:pt x="86" y="38"/>
                  </a:lnTo>
                  <a:lnTo>
                    <a:pt x="86" y="336"/>
                  </a:lnTo>
                  <a:lnTo>
                    <a:pt x="105" y="336"/>
                  </a:lnTo>
                  <a:lnTo>
                    <a:pt x="105" y="38"/>
                  </a:lnTo>
                  <a:lnTo>
                    <a:pt x="178"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0" name="Freeform 9"/>
            <p:cNvSpPr/>
            <p:nvPr/>
          </p:nvSpPr>
          <p:spPr bwMode="auto">
            <a:xfrm>
              <a:off x="5157788" y="1049338"/>
              <a:ext cx="600075" cy="571500"/>
            </a:xfrm>
            <a:custGeom>
              <a:avLst/>
              <a:gdLst>
                <a:gd name="T0" fmla="*/ 142 w 378"/>
                <a:gd name="T1" fmla="*/ 360 h 360"/>
                <a:gd name="T2" fmla="*/ 142 w 378"/>
                <a:gd name="T3" fmla="*/ 341 h 360"/>
                <a:gd name="T4" fmla="*/ 19 w 378"/>
                <a:gd name="T5" fmla="*/ 341 h 360"/>
                <a:gd name="T6" fmla="*/ 19 w 378"/>
                <a:gd name="T7" fmla="*/ 19 h 360"/>
                <a:gd name="T8" fmla="*/ 359 w 378"/>
                <a:gd name="T9" fmla="*/ 19 h 360"/>
                <a:gd name="T10" fmla="*/ 359 w 378"/>
                <a:gd name="T11" fmla="*/ 341 h 360"/>
                <a:gd name="T12" fmla="*/ 236 w 378"/>
                <a:gd name="T13" fmla="*/ 341 h 360"/>
                <a:gd name="T14" fmla="*/ 236 w 378"/>
                <a:gd name="T15" fmla="*/ 360 h 360"/>
                <a:gd name="T16" fmla="*/ 378 w 378"/>
                <a:gd name="T17" fmla="*/ 360 h 360"/>
                <a:gd name="T18" fmla="*/ 378 w 378"/>
                <a:gd name="T19" fmla="*/ 0 h 360"/>
                <a:gd name="T20" fmla="*/ 0 w 378"/>
                <a:gd name="T21" fmla="*/ 0 h 360"/>
                <a:gd name="T22" fmla="*/ 0 w 378"/>
                <a:gd name="T23" fmla="*/ 360 h 360"/>
                <a:gd name="T24" fmla="*/ 142 w 378"/>
                <a:gd name="T25"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8" h="360">
                  <a:moveTo>
                    <a:pt x="142" y="360"/>
                  </a:moveTo>
                  <a:lnTo>
                    <a:pt x="142" y="341"/>
                  </a:lnTo>
                  <a:lnTo>
                    <a:pt x="19" y="341"/>
                  </a:lnTo>
                  <a:lnTo>
                    <a:pt x="19" y="19"/>
                  </a:lnTo>
                  <a:lnTo>
                    <a:pt x="359" y="19"/>
                  </a:lnTo>
                  <a:lnTo>
                    <a:pt x="359" y="341"/>
                  </a:lnTo>
                  <a:lnTo>
                    <a:pt x="236" y="341"/>
                  </a:lnTo>
                  <a:lnTo>
                    <a:pt x="236" y="360"/>
                  </a:lnTo>
                  <a:lnTo>
                    <a:pt x="378" y="360"/>
                  </a:lnTo>
                  <a:lnTo>
                    <a:pt x="378" y="0"/>
                  </a:lnTo>
                  <a:lnTo>
                    <a:pt x="0" y="0"/>
                  </a:lnTo>
                  <a:lnTo>
                    <a:pt x="0" y="360"/>
                  </a:lnTo>
                  <a:lnTo>
                    <a:pt x="142"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11" name="Freeform 10"/>
          <p:cNvSpPr>
            <a:spLocks noEditPoints="1"/>
          </p:cNvSpPr>
          <p:nvPr/>
        </p:nvSpPr>
        <p:spPr bwMode="auto">
          <a:xfrm>
            <a:off x="9561976" y="2343332"/>
            <a:ext cx="774941" cy="735733"/>
          </a:xfrm>
          <a:custGeom>
            <a:avLst/>
            <a:gdLst>
              <a:gd name="T0" fmla="*/ 328423 w 511"/>
              <a:gd name="T1" fmla="*/ 192452 h 483"/>
              <a:gd name="T2" fmla="*/ 266713 w 511"/>
              <a:gd name="T3" fmla="*/ 0 h 483"/>
              <a:gd name="T4" fmla="*/ 202911 w 511"/>
              <a:gd name="T5" fmla="*/ 192452 h 483"/>
              <a:gd name="T6" fmla="*/ 0 w 511"/>
              <a:gd name="T7" fmla="*/ 192452 h 483"/>
              <a:gd name="T8" fmla="*/ 163166 w 511"/>
              <a:gd name="T9" fmla="*/ 311688 h 483"/>
              <a:gd name="T10" fmla="*/ 101456 w 511"/>
              <a:gd name="T11" fmla="*/ 505186 h 483"/>
              <a:gd name="T12" fmla="*/ 266713 w 511"/>
              <a:gd name="T13" fmla="*/ 383858 h 483"/>
              <a:gd name="T14" fmla="*/ 429879 w 511"/>
              <a:gd name="T15" fmla="*/ 505186 h 483"/>
              <a:gd name="T16" fmla="*/ 368169 w 511"/>
              <a:gd name="T17" fmla="*/ 311688 h 483"/>
              <a:gd name="T18" fmla="*/ 534472 w 511"/>
              <a:gd name="T19" fmla="*/ 192452 h 483"/>
              <a:gd name="T20" fmla="*/ 328423 w 511"/>
              <a:gd name="T21" fmla="*/ 192452 h 483"/>
              <a:gd name="T22" fmla="*/ 348296 w 511"/>
              <a:gd name="T23" fmla="*/ 316918 h 483"/>
              <a:gd name="T24" fmla="*/ 393271 w 511"/>
              <a:gd name="T25" fmla="*/ 452889 h 483"/>
              <a:gd name="T26" fmla="*/ 277172 w 511"/>
              <a:gd name="T27" fmla="*/ 368169 h 483"/>
              <a:gd name="T28" fmla="*/ 266713 w 511"/>
              <a:gd name="T29" fmla="*/ 358755 h 483"/>
              <a:gd name="T30" fmla="*/ 254162 w 511"/>
              <a:gd name="T31" fmla="*/ 368169 h 483"/>
              <a:gd name="T32" fmla="*/ 138063 w 511"/>
              <a:gd name="T33" fmla="*/ 452889 h 483"/>
              <a:gd name="T34" fmla="*/ 183038 w 511"/>
              <a:gd name="T35" fmla="*/ 316918 h 483"/>
              <a:gd name="T36" fmla="*/ 188268 w 511"/>
              <a:gd name="T37" fmla="*/ 304367 h 483"/>
              <a:gd name="T38" fmla="*/ 175717 w 511"/>
              <a:gd name="T39" fmla="*/ 293907 h 483"/>
              <a:gd name="T40" fmla="*/ 59618 w 511"/>
              <a:gd name="T41" fmla="*/ 212325 h 483"/>
              <a:gd name="T42" fmla="*/ 202911 w 511"/>
              <a:gd name="T43" fmla="*/ 212325 h 483"/>
              <a:gd name="T44" fmla="*/ 217554 w 511"/>
              <a:gd name="T45" fmla="*/ 212325 h 483"/>
              <a:gd name="T46" fmla="*/ 222784 w 511"/>
              <a:gd name="T47" fmla="*/ 197681 h 483"/>
              <a:gd name="T48" fmla="*/ 266713 w 511"/>
              <a:gd name="T49" fmla="*/ 61710 h 483"/>
              <a:gd name="T50" fmla="*/ 308550 w 511"/>
              <a:gd name="T51" fmla="*/ 197681 h 483"/>
              <a:gd name="T52" fmla="*/ 313780 w 511"/>
              <a:gd name="T53" fmla="*/ 212325 h 483"/>
              <a:gd name="T54" fmla="*/ 328423 w 511"/>
              <a:gd name="T55" fmla="*/ 212325 h 483"/>
              <a:gd name="T56" fmla="*/ 472762 w 511"/>
              <a:gd name="T57" fmla="*/ 212325 h 483"/>
              <a:gd name="T58" fmla="*/ 355617 w 511"/>
              <a:gd name="T59" fmla="*/ 293907 h 483"/>
              <a:gd name="T60" fmla="*/ 344112 w 511"/>
              <a:gd name="T61" fmla="*/ 304367 h 483"/>
              <a:gd name="T62" fmla="*/ 348296 w 511"/>
              <a:gd name="T63" fmla="*/ 316918 h 4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11" h="483">
                <a:moveTo>
                  <a:pt x="314" y="184"/>
                </a:moveTo>
                <a:lnTo>
                  <a:pt x="255" y="0"/>
                </a:lnTo>
                <a:lnTo>
                  <a:pt x="194" y="184"/>
                </a:lnTo>
                <a:lnTo>
                  <a:pt x="0" y="184"/>
                </a:lnTo>
                <a:lnTo>
                  <a:pt x="156" y="298"/>
                </a:lnTo>
                <a:lnTo>
                  <a:pt x="97" y="483"/>
                </a:lnTo>
                <a:lnTo>
                  <a:pt x="255" y="367"/>
                </a:lnTo>
                <a:lnTo>
                  <a:pt x="411" y="483"/>
                </a:lnTo>
                <a:lnTo>
                  <a:pt x="352" y="298"/>
                </a:lnTo>
                <a:lnTo>
                  <a:pt x="511" y="184"/>
                </a:lnTo>
                <a:lnTo>
                  <a:pt x="314" y="184"/>
                </a:lnTo>
                <a:close/>
                <a:moveTo>
                  <a:pt x="333" y="303"/>
                </a:moveTo>
                <a:lnTo>
                  <a:pt x="376" y="433"/>
                </a:lnTo>
                <a:lnTo>
                  <a:pt x="265" y="352"/>
                </a:lnTo>
                <a:lnTo>
                  <a:pt x="255" y="343"/>
                </a:lnTo>
                <a:lnTo>
                  <a:pt x="243" y="352"/>
                </a:lnTo>
                <a:lnTo>
                  <a:pt x="132" y="433"/>
                </a:lnTo>
                <a:lnTo>
                  <a:pt x="175" y="303"/>
                </a:lnTo>
                <a:lnTo>
                  <a:pt x="180" y="291"/>
                </a:lnTo>
                <a:lnTo>
                  <a:pt x="168" y="281"/>
                </a:lnTo>
                <a:lnTo>
                  <a:pt x="57" y="203"/>
                </a:lnTo>
                <a:lnTo>
                  <a:pt x="194" y="203"/>
                </a:lnTo>
                <a:lnTo>
                  <a:pt x="208" y="203"/>
                </a:lnTo>
                <a:lnTo>
                  <a:pt x="213" y="189"/>
                </a:lnTo>
                <a:lnTo>
                  <a:pt x="255" y="59"/>
                </a:lnTo>
                <a:lnTo>
                  <a:pt x="295" y="189"/>
                </a:lnTo>
                <a:lnTo>
                  <a:pt x="300" y="203"/>
                </a:lnTo>
                <a:lnTo>
                  <a:pt x="314" y="203"/>
                </a:lnTo>
                <a:lnTo>
                  <a:pt x="452" y="203"/>
                </a:lnTo>
                <a:lnTo>
                  <a:pt x="340" y="281"/>
                </a:lnTo>
                <a:lnTo>
                  <a:pt x="329" y="291"/>
                </a:lnTo>
                <a:lnTo>
                  <a:pt x="333" y="303"/>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2" name="Freeform 11"/>
          <p:cNvSpPr>
            <a:spLocks noEditPoints="1"/>
          </p:cNvSpPr>
          <p:nvPr/>
        </p:nvSpPr>
        <p:spPr bwMode="auto">
          <a:xfrm>
            <a:off x="6999597" y="1072522"/>
            <a:ext cx="719588" cy="664235"/>
          </a:xfrm>
          <a:custGeom>
            <a:avLst/>
            <a:gdLst>
              <a:gd name="T0" fmla="*/ 455148 w 200"/>
              <a:gd name="T1" fmla="*/ 0 h 184"/>
              <a:gd name="T2" fmla="*/ 277047 w 200"/>
              <a:gd name="T3" fmla="*/ 0 h 184"/>
              <a:gd name="T4" fmla="*/ 247363 w 200"/>
              <a:gd name="T5" fmla="*/ 14870 h 184"/>
              <a:gd name="T6" fmla="*/ 217679 w 200"/>
              <a:gd name="T7" fmla="*/ 0 h 184"/>
              <a:gd name="T8" fmla="*/ 39578 w 200"/>
              <a:gd name="T9" fmla="*/ 0 h 184"/>
              <a:gd name="T10" fmla="*/ 0 w 200"/>
              <a:gd name="T11" fmla="*/ 39654 h 184"/>
              <a:gd name="T12" fmla="*/ 0 w 200"/>
              <a:gd name="T13" fmla="*/ 376717 h 184"/>
              <a:gd name="T14" fmla="*/ 39578 w 200"/>
              <a:gd name="T15" fmla="*/ 416372 h 184"/>
              <a:gd name="T16" fmla="*/ 217679 w 200"/>
              <a:gd name="T17" fmla="*/ 416372 h 184"/>
              <a:gd name="T18" fmla="*/ 220153 w 200"/>
              <a:gd name="T19" fmla="*/ 416372 h 184"/>
              <a:gd name="T20" fmla="*/ 237468 w 200"/>
              <a:gd name="T21" fmla="*/ 436199 h 184"/>
              <a:gd name="T22" fmla="*/ 237468 w 200"/>
              <a:gd name="T23" fmla="*/ 456026 h 184"/>
              <a:gd name="T24" fmla="*/ 257258 w 200"/>
              <a:gd name="T25" fmla="*/ 456026 h 184"/>
              <a:gd name="T26" fmla="*/ 257258 w 200"/>
              <a:gd name="T27" fmla="*/ 446112 h 184"/>
              <a:gd name="T28" fmla="*/ 259731 w 200"/>
              <a:gd name="T29" fmla="*/ 446112 h 184"/>
              <a:gd name="T30" fmla="*/ 259731 w 200"/>
              <a:gd name="T31" fmla="*/ 436199 h 184"/>
              <a:gd name="T32" fmla="*/ 277047 w 200"/>
              <a:gd name="T33" fmla="*/ 416372 h 184"/>
              <a:gd name="T34" fmla="*/ 277047 w 200"/>
              <a:gd name="T35" fmla="*/ 416372 h 184"/>
              <a:gd name="T36" fmla="*/ 455148 w 200"/>
              <a:gd name="T37" fmla="*/ 416372 h 184"/>
              <a:gd name="T38" fmla="*/ 494726 w 200"/>
              <a:gd name="T39" fmla="*/ 376717 h 184"/>
              <a:gd name="T40" fmla="*/ 494726 w 200"/>
              <a:gd name="T41" fmla="*/ 39654 h 184"/>
              <a:gd name="T42" fmla="*/ 455148 w 200"/>
              <a:gd name="T43" fmla="*/ 0 h 184"/>
              <a:gd name="T44" fmla="*/ 19789 w 200"/>
              <a:gd name="T45" fmla="*/ 376717 h 184"/>
              <a:gd name="T46" fmla="*/ 19789 w 200"/>
              <a:gd name="T47" fmla="*/ 39654 h 184"/>
              <a:gd name="T48" fmla="*/ 39578 w 200"/>
              <a:gd name="T49" fmla="*/ 19827 h 184"/>
              <a:gd name="T50" fmla="*/ 217679 w 200"/>
              <a:gd name="T51" fmla="*/ 19827 h 184"/>
              <a:gd name="T52" fmla="*/ 237468 w 200"/>
              <a:gd name="T53" fmla="*/ 39654 h 184"/>
              <a:gd name="T54" fmla="*/ 237468 w 200"/>
              <a:gd name="T55" fmla="*/ 376717 h 184"/>
              <a:gd name="T56" fmla="*/ 217679 w 200"/>
              <a:gd name="T57" fmla="*/ 396544 h 184"/>
              <a:gd name="T58" fmla="*/ 39578 w 200"/>
              <a:gd name="T59" fmla="*/ 396544 h 184"/>
              <a:gd name="T60" fmla="*/ 19789 w 200"/>
              <a:gd name="T61" fmla="*/ 376717 h 184"/>
              <a:gd name="T62" fmla="*/ 474937 w 200"/>
              <a:gd name="T63" fmla="*/ 376717 h 184"/>
              <a:gd name="T64" fmla="*/ 455148 w 200"/>
              <a:gd name="T65" fmla="*/ 396544 h 184"/>
              <a:gd name="T66" fmla="*/ 277047 w 200"/>
              <a:gd name="T67" fmla="*/ 396544 h 184"/>
              <a:gd name="T68" fmla="*/ 257258 w 200"/>
              <a:gd name="T69" fmla="*/ 376717 h 184"/>
              <a:gd name="T70" fmla="*/ 257258 w 200"/>
              <a:gd name="T71" fmla="*/ 369282 h 184"/>
              <a:gd name="T72" fmla="*/ 257258 w 200"/>
              <a:gd name="T73" fmla="*/ 39654 h 184"/>
              <a:gd name="T74" fmla="*/ 277047 w 200"/>
              <a:gd name="T75" fmla="*/ 19827 h 184"/>
              <a:gd name="T76" fmla="*/ 455148 w 200"/>
              <a:gd name="T77" fmla="*/ 19827 h 184"/>
              <a:gd name="T78" fmla="*/ 474937 w 200"/>
              <a:gd name="T79" fmla="*/ 39654 h 184"/>
              <a:gd name="T80" fmla="*/ 474937 w 200"/>
              <a:gd name="T81" fmla="*/ 376717 h 18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 h="184">
                <a:moveTo>
                  <a:pt x="184" y="0"/>
                </a:moveTo>
                <a:cubicBezTo>
                  <a:pt x="112" y="0"/>
                  <a:pt x="112" y="0"/>
                  <a:pt x="112" y="0"/>
                </a:cubicBezTo>
                <a:cubicBezTo>
                  <a:pt x="108" y="0"/>
                  <a:pt x="103" y="3"/>
                  <a:pt x="100" y="6"/>
                </a:cubicBezTo>
                <a:cubicBezTo>
                  <a:pt x="98" y="3"/>
                  <a:pt x="93" y="0"/>
                  <a:pt x="88" y="0"/>
                </a:cubicBezTo>
                <a:cubicBezTo>
                  <a:pt x="16" y="0"/>
                  <a:pt x="16" y="0"/>
                  <a:pt x="16" y="0"/>
                </a:cubicBezTo>
                <a:cubicBezTo>
                  <a:pt x="8" y="0"/>
                  <a:pt x="0" y="8"/>
                  <a:pt x="0" y="16"/>
                </a:cubicBezTo>
                <a:cubicBezTo>
                  <a:pt x="0" y="152"/>
                  <a:pt x="0" y="152"/>
                  <a:pt x="0" y="152"/>
                </a:cubicBezTo>
                <a:cubicBezTo>
                  <a:pt x="0" y="161"/>
                  <a:pt x="8" y="168"/>
                  <a:pt x="16" y="168"/>
                </a:cubicBezTo>
                <a:cubicBezTo>
                  <a:pt x="88" y="168"/>
                  <a:pt x="88" y="168"/>
                  <a:pt x="88" y="168"/>
                </a:cubicBezTo>
                <a:cubicBezTo>
                  <a:pt x="89" y="168"/>
                  <a:pt x="89" y="168"/>
                  <a:pt x="89" y="168"/>
                </a:cubicBezTo>
                <a:cubicBezTo>
                  <a:pt x="93" y="168"/>
                  <a:pt x="96" y="172"/>
                  <a:pt x="96" y="176"/>
                </a:cubicBezTo>
                <a:cubicBezTo>
                  <a:pt x="96" y="184"/>
                  <a:pt x="96" y="184"/>
                  <a:pt x="96" y="184"/>
                </a:cubicBezTo>
                <a:cubicBezTo>
                  <a:pt x="104" y="184"/>
                  <a:pt x="104" y="184"/>
                  <a:pt x="104" y="184"/>
                </a:cubicBezTo>
                <a:cubicBezTo>
                  <a:pt x="104" y="180"/>
                  <a:pt x="104" y="180"/>
                  <a:pt x="104" y="180"/>
                </a:cubicBezTo>
                <a:cubicBezTo>
                  <a:pt x="105" y="180"/>
                  <a:pt x="105" y="180"/>
                  <a:pt x="105" y="180"/>
                </a:cubicBezTo>
                <a:cubicBezTo>
                  <a:pt x="105" y="176"/>
                  <a:pt x="105" y="176"/>
                  <a:pt x="105" y="176"/>
                </a:cubicBezTo>
                <a:cubicBezTo>
                  <a:pt x="105" y="172"/>
                  <a:pt x="108" y="169"/>
                  <a:pt x="112" y="168"/>
                </a:cubicBezTo>
                <a:cubicBezTo>
                  <a:pt x="112" y="168"/>
                  <a:pt x="112" y="168"/>
                  <a:pt x="112" y="168"/>
                </a:cubicBezTo>
                <a:cubicBezTo>
                  <a:pt x="184" y="168"/>
                  <a:pt x="184" y="168"/>
                  <a:pt x="184" y="168"/>
                </a:cubicBezTo>
                <a:cubicBezTo>
                  <a:pt x="193" y="168"/>
                  <a:pt x="200" y="161"/>
                  <a:pt x="200" y="152"/>
                </a:cubicBezTo>
                <a:cubicBezTo>
                  <a:pt x="200" y="16"/>
                  <a:pt x="200" y="16"/>
                  <a:pt x="200" y="16"/>
                </a:cubicBezTo>
                <a:cubicBezTo>
                  <a:pt x="200" y="8"/>
                  <a:pt x="193" y="0"/>
                  <a:pt x="184" y="0"/>
                </a:cubicBezTo>
                <a:close/>
                <a:moveTo>
                  <a:pt x="8" y="152"/>
                </a:moveTo>
                <a:cubicBezTo>
                  <a:pt x="8" y="16"/>
                  <a:pt x="8" y="16"/>
                  <a:pt x="8" y="16"/>
                </a:cubicBezTo>
                <a:cubicBezTo>
                  <a:pt x="8" y="12"/>
                  <a:pt x="12" y="8"/>
                  <a:pt x="16" y="8"/>
                </a:cubicBezTo>
                <a:cubicBezTo>
                  <a:pt x="88" y="8"/>
                  <a:pt x="88" y="8"/>
                  <a:pt x="88" y="8"/>
                </a:cubicBezTo>
                <a:cubicBezTo>
                  <a:pt x="93" y="8"/>
                  <a:pt x="96" y="12"/>
                  <a:pt x="96" y="16"/>
                </a:cubicBezTo>
                <a:cubicBezTo>
                  <a:pt x="96" y="152"/>
                  <a:pt x="96" y="152"/>
                  <a:pt x="96" y="152"/>
                </a:cubicBezTo>
                <a:cubicBezTo>
                  <a:pt x="96" y="157"/>
                  <a:pt x="93" y="160"/>
                  <a:pt x="88" y="160"/>
                </a:cubicBezTo>
                <a:cubicBezTo>
                  <a:pt x="16" y="160"/>
                  <a:pt x="16" y="160"/>
                  <a:pt x="16" y="160"/>
                </a:cubicBezTo>
                <a:cubicBezTo>
                  <a:pt x="12" y="160"/>
                  <a:pt x="8" y="157"/>
                  <a:pt x="8" y="152"/>
                </a:cubicBezTo>
                <a:close/>
                <a:moveTo>
                  <a:pt x="192" y="152"/>
                </a:moveTo>
                <a:cubicBezTo>
                  <a:pt x="192" y="157"/>
                  <a:pt x="189" y="160"/>
                  <a:pt x="184" y="160"/>
                </a:cubicBezTo>
                <a:cubicBezTo>
                  <a:pt x="112" y="160"/>
                  <a:pt x="112" y="160"/>
                  <a:pt x="112" y="160"/>
                </a:cubicBezTo>
                <a:cubicBezTo>
                  <a:pt x="108" y="160"/>
                  <a:pt x="104" y="157"/>
                  <a:pt x="104" y="152"/>
                </a:cubicBezTo>
                <a:cubicBezTo>
                  <a:pt x="104" y="149"/>
                  <a:pt x="104" y="149"/>
                  <a:pt x="104" y="149"/>
                </a:cubicBezTo>
                <a:cubicBezTo>
                  <a:pt x="104" y="16"/>
                  <a:pt x="104" y="16"/>
                  <a:pt x="104" y="16"/>
                </a:cubicBezTo>
                <a:cubicBezTo>
                  <a:pt x="104" y="12"/>
                  <a:pt x="108" y="8"/>
                  <a:pt x="112" y="8"/>
                </a:cubicBezTo>
                <a:cubicBezTo>
                  <a:pt x="184" y="8"/>
                  <a:pt x="184" y="8"/>
                  <a:pt x="184" y="8"/>
                </a:cubicBezTo>
                <a:cubicBezTo>
                  <a:pt x="189" y="8"/>
                  <a:pt x="192" y="12"/>
                  <a:pt x="192" y="16"/>
                </a:cubicBezTo>
                <a:lnTo>
                  <a:pt x="192" y="152"/>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13" name="组合 112"/>
          <p:cNvGrpSpPr/>
          <p:nvPr/>
        </p:nvGrpSpPr>
        <p:grpSpPr>
          <a:xfrm>
            <a:off x="6928037" y="2454910"/>
            <a:ext cx="861594" cy="518172"/>
            <a:chOff x="6359525" y="2508250"/>
            <a:chExt cx="900113" cy="541338"/>
          </a:xfrm>
          <a:solidFill>
            <a:srgbClr val="157E9F"/>
          </a:solidFill>
        </p:grpSpPr>
        <p:sp>
          <p:nvSpPr>
            <p:cNvPr id="114" name="Freeform 12"/>
            <p:cNvSpPr>
              <a:spLocks noEditPoints="1"/>
            </p:cNvSpPr>
            <p:nvPr/>
          </p:nvSpPr>
          <p:spPr bwMode="auto">
            <a:xfrm>
              <a:off x="6359525" y="2508250"/>
              <a:ext cx="900113" cy="541338"/>
            </a:xfrm>
            <a:custGeom>
              <a:avLst/>
              <a:gdLst>
                <a:gd name="T0" fmla="*/ 120 w 240"/>
                <a:gd name="T1" fmla="*/ 0 h 144"/>
                <a:gd name="T2" fmla="*/ 0 w 240"/>
                <a:gd name="T3" fmla="*/ 72 h 144"/>
                <a:gd name="T4" fmla="*/ 120 w 240"/>
                <a:gd name="T5" fmla="*/ 144 h 144"/>
                <a:gd name="T6" fmla="*/ 240 w 240"/>
                <a:gd name="T7" fmla="*/ 73 h 144"/>
                <a:gd name="T8" fmla="*/ 120 w 240"/>
                <a:gd name="T9" fmla="*/ 0 h 144"/>
                <a:gd name="T10" fmla="*/ 120 w 240"/>
                <a:gd name="T11" fmla="*/ 136 h 144"/>
                <a:gd name="T12" fmla="*/ 11 w 240"/>
                <a:gd name="T13" fmla="*/ 72 h 144"/>
                <a:gd name="T14" fmla="*/ 120 w 240"/>
                <a:gd name="T15" fmla="*/ 8 h 144"/>
                <a:gd name="T16" fmla="*/ 230 w 240"/>
                <a:gd name="T17" fmla="*/ 73 h 144"/>
                <a:gd name="T18" fmla="*/ 120 w 240"/>
                <a:gd name="T19"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144">
                  <a:moveTo>
                    <a:pt x="120" y="0"/>
                  </a:moveTo>
                  <a:cubicBezTo>
                    <a:pt x="77" y="0"/>
                    <a:pt x="42" y="28"/>
                    <a:pt x="0" y="72"/>
                  </a:cubicBezTo>
                  <a:cubicBezTo>
                    <a:pt x="37" y="110"/>
                    <a:pt x="67" y="144"/>
                    <a:pt x="120" y="144"/>
                  </a:cubicBezTo>
                  <a:cubicBezTo>
                    <a:pt x="174" y="144"/>
                    <a:pt x="213" y="101"/>
                    <a:pt x="240" y="73"/>
                  </a:cubicBezTo>
                  <a:cubicBezTo>
                    <a:pt x="213" y="40"/>
                    <a:pt x="173" y="0"/>
                    <a:pt x="120" y="0"/>
                  </a:cubicBezTo>
                  <a:close/>
                  <a:moveTo>
                    <a:pt x="120" y="136"/>
                  </a:moveTo>
                  <a:cubicBezTo>
                    <a:pt x="73" y="136"/>
                    <a:pt x="44" y="107"/>
                    <a:pt x="11" y="72"/>
                  </a:cubicBezTo>
                  <a:cubicBezTo>
                    <a:pt x="50" y="31"/>
                    <a:pt x="81" y="8"/>
                    <a:pt x="120" y="8"/>
                  </a:cubicBezTo>
                  <a:cubicBezTo>
                    <a:pt x="167" y="8"/>
                    <a:pt x="203" y="41"/>
                    <a:pt x="230" y="73"/>
                  </a:cubicBezTo>
                  <a:cubicBezTo>
                    <a:pt x="203" y="100"/>
                    <a:pt x="167" y="136"/>
                    <a:pt x="120"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5" name="Freeform 13"/>
            <p:cNvSpPr>
              <a:spLocks noEditPoints="1"/>
            </p:cNvSpPr>
            <p:nvPr/>
          </p:nvSpPr>
          <p:spPr bwMode="auto">
            <a:xfrm>
              <a:off x="6629400" y="2598738"/>
              <a:ext cx="360363"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88 h 96"/>
                <a:gd name="T12" fmla="*/ 8 w 96"/>
                <a:gd name="T13" fmla="*/ 48 h 96"/>
                <a:gd name="T14" fmla="*/ 48 w 96"/>
                <a:gd name="T15" fmla="*/ 8 h 96"/>
                <a:gd name="T16" fmla="*/ 88 w 96"/>
                <a:gd name="T17" fmla="*/ 48 h 96"/>
                <a:gd name="T18" fmla="*/ 48 w 96"/>
                <a:gd name="T1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2" y="0"/>
                    <a:pt x="0" y="22"/>
                    <a:pt x="0" y="48"/>
                  </a:cubicBezTo>
                  <a:cubicBezTo>
                    <a:pt x="0" y="75"/>
                    <a:pt x="22" y="96"/>
                    <a:pt x="48" y="96"/>
                  </a:cubicBezTo>
                  <a:cubicBezTo>
                    <a:pt x="75" y="96"/>
                    <a:pt x="96" y="75"/>
                    <a:pt x="96" y="48"/>
                  </a:cubicBezTo>
                  <a:cubicBezTo>
                    <a:pt x="96" y="22"/>
                    <a:pt x="75" y="0"/>
                    <a:pt x="48" y="0"/>
                  </a:cubicBezTo>
                  <a:close/>
                  <a:moveTo>
                    <a:pt x="48" y="88"/>
                  </a:moveTo>
                  <a:cubicBezTo>
                    <a:pt x="26" y="88"/>
                    <a:pt x="8" y="70"/>
                    <a:pt x="8" y="48"/>
                  </a:cubicBezTo>
                  <a:cubicBezTo>
                    <a:pt x="8" y="26"/>
                    <a:pt x="26" y="8"/>
                    <a:pt x="48" y="8"/>
                  </a:cubicBezTo>
                  <a:cubicBezTo>
                    <a:pt x="70" y="8"/>
                    <a:pt x="88" y="26"/>
                    <a:pt x="88" y="48"/>
                  </a:cubicBezTo>
                  <a:cubicBezTo>
                    <a:pt x="88" y="70"/>
                    <a:pt x="70" y="88"/>
                    <a:pt x="4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6" name="Freeform 14"/>
            <p:cNvSpPr>
              <a:spLocks noEditPoints="1"/>
            </p:cNvSpPr>
            <p:nvPr/>
          </p:nvSpPr>
          <p:spPr bwMode="auto">
            <a:xfrm>
              <a:off x="6704013" y="2673350"/>
              <a:ext cx="211138"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48 h 56"/>
                <a:gd name="T12" fmla="*/ 8 w 56"/>
                <a:gd name="T13" fmla="*/ 28 h 56"/>
                <a:gd name="T14" fmla="*/ 28 w 56"/>
                <a:gd name="T15" fmla="*/ 8 h 56"/>
                <a:gd name="T16" fmla="*/ 48 w 56"/>
                <a:gd name="T17" fmla="*/ 28 h 56"/>
                <a:gd name="T18" fmla="*/ 28 w 56"/>
                <a:gd name="T19" fmla="*/ 4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4"/>
                    <a:pt x="13" y="56"/>
                    <a:pt x="28" y="56"/>
                  </a:cubicBezTo>
                  <a:cubicBezTo>
                    <a:pt x="44" y="56"/>
                    <a:pt x="56" y="44"/>
                    <a:pt x="56" y="28"/>
                  </a:cubicBezTo>
                  <a:cubicBezTo>
                    <a:pt x="56" y="13"/>
                    <a:pt x="44" y="0"/>
                    <a:pt x="28" y="0"/>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17" name="Freeform 15"/>
          <p:cNvSpPr>
            <a:spLocks noEditPoints="1"/>
          </p:cNvSpPr>
          <p:nvPr/>
        </p:nvSpPr>
        <p:spPr bwMode="auto">
          <a:xfrm>
            <a:off x="1837936" y="2366396"/>
            <a:ext cx="691912" cy="689606"/>
          </a:xfrm>
          <a:custGeom>
            <a:avLst/>
            <a:gdLst>
              <a:gd name="T0" fmla="*/ 237427 w 192"/>
              <a:gd name="T1" fmla="*/ 0 h 192"/>
              <a:gd name="T2" fmla="*/ 0 w 192"/>
              <a:gd name="T3" fmla="*/ 237427 h 192"/>
              <a:gd name="T4" fmla="*/ 237427 w 192"/>
              <a:gd name="T5" fmla="*/ 474853 h 192"/>
              <a:gd name="T6" fmla="*/ 474853 w 192"/>
              <a:gd name="T7" fmla="*/ 237427 h 192"/>
              <a:gd name="T8" fmla="*/ 237427 w 192"/>
              <a:gd name="T9" fmla="*/ 0 h 192"/>
              <a:gd name="T10" fmla="*/ 237427 w 192"/>
              <a:gd name="T11" fmla="*/ 19786 h 192"/>
              <a:gd name="T12" fmla="*/ 455067 w 192"/>
              <a:gd name="T13" fmla="*/ 237427 h 192"/>
              <a:gd name="T14" fmla="*/ 405604 w 192"/>
              <a:gd name="T15" fmla="*/ 375925 h 192"/>
              <a:gd name="T16" fmla="*/ 301730 w 192"/>
              <a:gd name="T17" fmla="*/ 338827 h 192"/>
              <a:gd name="T18" fmla="*/ 299256 w 192"/>
              <a:gd name="T19" fmla="*/ 326461 h 192"/>
              <a:gd name="T20" fmla="*/ 306676 w 192"/>
              <a:gd name="T21" fmla="*/ 299256 h 192"/>
              <a:gd name="T22" fmla="*/ 316569 w 192"/>
              <a:gd name="T23" fmla="*/ 264632 h 192"/>
              <a:gd name="T24" fmla="*/ 331408 w 192"/>
              <a:gd name="T25" fmla="*/ 227534 h 192"/>
              <a:gd name="T26" fmla="*/ 331408 w 192"/>
              <a:gd name="T27" fmla="*/ 195382 h 192"/>
              <a:gd name="T28" fmla="*/ 331408 w 192"/>
              <a:gd name="T29" fmla="*/ 192909 h 192"/>
              <a:gd name="T30" fmla="*/ 333881 w 192"/>
              <a:gd name="T31" fmla="*/ 148392 h 192"/>
              <a:gd name="T32" fmla="*/ 316569 w 192"/>
              <a:gd name="T33" fmla="*/ 89035 h 192"/>
              <a:gd name="T34" fmla="*/ 249792 w 192"/>
              <a:gd name="T35" fmla="*/ 59357 h 192"/>
              <a:gd name="T36" fmla="*/ 230007 w 192"/>
              <a:gd name="T37" fmla="*/ 59357 h 192"/>
              <a:gd name="T38" fmla="*/ 163231 w 192"/>
              <a:gd name="T39" fmla="*/ 89035 h 192"/>
              <a:gd name="T40" fmla="*/ 145918 w 192"/>
              <a:gd name="T41" fmla="*/ 148392 h 192"/>
              <a:gd name="T42" fmla="*/ 150865 w 192"/>
              <a:gd name="T43" fmla="*/ 192909 h 192"/>
              <a:gd name="T44" fmla="*/ 148392 w 192"/>
              <a:gd name="T45" fmla="*/ 195382 h 192"/>
              <a:gd name="T46" fmla="*/ 148392 w 192"/>
              <a:gd name="T47" fmla="*/ 227534 h 192"/>
              <a:gd name="T48" fmla="*/ 165704 w 192"/>
              <a:gd name="T49" fmla="*/ 264632 h 192"/>
              <a:gd name="T50" fmla="*/ 175597 w 192"/>
              <a:gd name="T51" fmla="*/ 299256 h 192"/>
              <a:gd name="T52" fmla="*/ 180543 w 192"/>
              <a:gd name="T53" fmla="*/ 326461 h 192"/>
              <a:gd name="T54" fmla="*/ 175597 w 192"/>
              <a:gd name="T55" fmla="*/ 338827 h 192"/>
              <a:gd name="T56" fmla="*/ 71723 w 192"/>
              <a:gd name="T57" fmla="*/ 375925 h 192"/>
              <a:gd name="T58" fmla="*/ 19786 w 192"/>
              <a:gd name="T59" fmla="*/ 237427 h 192"/>
              <a:gd name="T60" fmla="*/ 237427 w 192"/>
              <a:gd name="T61" fmla="*/ 19786 h 192"/>
              <a:gd name="T62" fmla="*/ 86562 w 192"/>
              <a:gd name="T63" fmla="*/ 393238 h 192"/>
              <a:gd name="T64" fmla="*/ 183016 w 192"/>
              <a:gd name="T65" fmla="*/ 358613 h 192"/>
              <a:gd name="T66" fmla="*/ 200329 w 192"/>
              <a:gd name="T67" fmla="*/ 326461 h 192"/>
              <a:gd name="T68" fmla="*/ 192909 w 192"/>
              <a:gd name="T69" fmla="*/ 291837 h 192"/>
              <a:gd name="T70" fmla="*/ 183016 w 192"/>
              <a:gd name="T71" fmla="*/ 259685 h 192"/>
              <a:gd name="T72" fmla="*/ 180543 w 192"/>
              <a:gd name="T73" fmla="*/ 252266 h 192"/>
              <a:gd name="T74" fmla="*/ 168177 w 192"/>
              <a:gd name="T75" fmla="*/ 222587 h 192"/>
              <a:gd name="T76" fmla="*/ 168177 w 192"/>
              <a:gd name="T77" fmla="*/ 202802 h 192"/>
              <a:gd name="T78" fmla="*/ 170650 w 192"/>
              <a:gd name="T79" fmla="*/ 197855 h 192"/>
              <a:gd name="T80" fmla="*/ 165704 w 192"/>
              <a:gd name="T81" fmla="*/ 145918 h 192"/>
              <a:gd name="T82" fmla="*/ 180543 w 192"/>
              <a:gd name="T83" fmla="*/ 101401 h 192"/>
              <a:gd name="T84" fmla="*/ 230007 w 192"/>
              <a:gd name="T85" fmla="*/ 79142 h 192"/>
              <a:gd name="T86" fmla="*/ 249792 w 192"/>
              <a:gd name="T87" fmla="*/ 79142 h 192"/>
              <a:gd name="T88" fmla="*/ 301730 w 192"/>
              <a:gd name="T89" fmla="*/ 101401 h 192"/>
              <a:gd name="T90" fmla="*/ 314095 w 192"/>
              <a:gd name="T91" fmla="*/ 145918 h 192"/>
              <a:gd name="T92" fmla="*/ 311622 w 192"/>
              <a:gd name="T93" fmla="*/ 197855 h 192"/>
              <a:gd name="T94" fmla="*/ 311622 w 192"/>
              <a:gd name="T95" fmla="*/ 202802 h 192"/>
              <a:gd name="T96" fmla="*/ 311622 w 192"/>
              <a:gd name="T97" fmla="*/ 222587 h 192"/>
              <a:gd name="T98" fmla="*/ 299256 w 192"/>
              <a:gd name="T99" fmla="*/ 252266 h 192"/>
              <a:gd name="T100" fmla="*/ 296783 w 192"/>
              <a:gd name="T101" fmla="*/ 259685 h 192"/>
              <a:gd name="T102" fmla="*/ 286890 w 192"/>
              <a:gd name="T103" fmla="*/ 291837 h 192"/>
              <a:gd name="T104" fmla="*/ 279471 w 192"/>
              <a:gd name="T105" fmla="*/ 326461 h 192"/>
              <a:gd name="T106" fmla="*/ 294310 w 192"/>
              <a:gd name="T107" fmla="*/ 358613 h 192"/>
              <a:gd name="T108" fmla="*/ 390764 w 192"/>
              <a:gd name="T109" fmla="*/ 390764 h 192"/>
              <a:gd name="T110" fmla="*/ 237427 w 192"/>
              <a:gd name="T111" fmla="*/ 455067 h 192"/>
              <a:gd name="T112" fmla="*/ 86562 w 192"/>
              <a:gd name="T113" fmla="*/ 393238 h 1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8"/>
                </a:moveTo>
                <a:cubicBezTo>
                  <a:pt x="145" y="8"/>
                  <a:pt x="184" y="47"/>
                  <a:pt x="184" y="96"/>
                </a:cubicBezTo>
                <a:cubicBezTo>
                  <a:pt x="184" y="117"/>
                  <a:pt x="177" y="137"/>
                  <a:pt x="164" y="152"/>
                </a:cubicBezTo>
                <a:cubicBezTo>
                  <a:pt x="155" y="148"/>
                  <a:pt x="135" y="141"/>
                  <a:pt x="122" y="137"/>
                </a:cubicBezTo>
                <a:cubicBezTo>
                  <a:pt x="121" y="137"/>
                  <a:pt x="121" y="137"/>
                  <a:pt x="121" y="132"/>
                </a:cubicBezTo>
                <a:cubicBezTo>
                  <a:pt x="121" y="128"/>
                  <a:pt x="122" y="125"/>
                  <a:pt x="124" y="121"/>
                </a:cubicBezTo>
                <a:cubicBezTo>
                  <a:pt x="125" y="118"/>
                  <a:pt x="127" y="112"/>
                  <a:pt x="128" y="107"/>
                </a:cubicBezTo>
                <a:cubicBezTo>
                  <a:pt x="130" y="105"/>
                  <a:pt x="132" y="100"/>
                  <a:pt x="134" y="92"/>
                </a:cubicBezTo>
                <a:cubicBezTo>
                  <a:pt x="136" y="84"/>
                  <a:pt x="135" y="81"/>
                  <a:pt x="134" y="79"/>
                </a:cubicBezTo>
                <a:cubicBezTo>
                  <a:pt x="134" y="79"/>
                  <a:pt x="134" y="78"/>
                  <a:pt x="134" y="78"/>
                </a:cubicBezTo>
                <a:cubicBezTo>
                  <a:pt x="133" y="76"/>
                  <a:pt x="134" y="67"/>
                  <a:pt x="135" y="60"/>
                </a:cubicBezTo>
                <a:cubicBezTo>
                  <a:pt x="136" y="55"/>
                  <a:pt x="135" y="45"/>
                  <a:pt x="128" y="36"/>
                </a:cubicBezTo>
                <a:cubicBezTo>
                  <a:pt x="124" y="31"/>
                  <a:pt x="116" y="24"/>
                  <a:pt x="101" y="24"/>
                </a:cubicBezTo>
                <a:cubicBezTo>
                  <a:pt x="93" y="24"/>
                  <a:pt x="93" y="24"/>
                  <a:pt x="93" y="24"/>
                </a:cubicBezTo>
                <a:cubicBezTo>
                  <a:pt x="79" y="24"/>
                  <a:pt x="70" y="31"/>
                  <a:pt x="66" y="36"/>
                </a:cubicBezTo>
                <a:cubicBezTo>
                  <a:pt x="60" y="45"/>
                  <a:pt x="58" y="55"/>
                  <a:pt x="59" y="60"/>
                </a:cubicBezTo>
                <a:cubicBezTo>
                  <a:pt x="61" y="67"/>
                  <a:pt x="61" y="76"/>
                  <a:pt x="61" y="78"/>
                </a:cubicBezTo>
                <a:cubicBezTo>
                  <a:pt x="61" y="78"/>
                  <a:pt x="61" y="79"/>
                  <a:pt x="60" y="79"/>
                </a:cubicBezTo>
                <a:cubicBezTo>
                  <a:pt x="60" y="81"/>
                  <a:pt x="59" y="84"/>
                  <a:pt x="60" y="92"/>
                </a:cubicBezTo>
                <a:cubicBezTo>
                  <a:pt x="62" y="100"/>
                  <a:pt x="65" y="105"/>
                  <a:pt x="67" y="107"/>
                </a:cubicBezTo>
                <a:cubicBezTo>
                  <a:pt x="67" y="112"/>
                  <a:pt x="69" y="118"/>
                  <a:pt x="71" y="121"/>
                </a:cubicBezTo>
                <a:cubicBezTo>
                  <a:pt x="72" y="124"/>
                  <a:pt x="73" y="127"/>
                  <a:pt x="73" y="132"/>
                </a:cubicBezTo>
                <a:cubicBezTo>
                  <a:pt x="73" y="137"/>
                  <a:pt x="72" y="137"/>
                  <a:pt x="71" y="137"/>
                </a:cubicBezTo>
                <a:cubicBezTo>
                  <a:pt x="58" y="141"/>
                  <a:pt x="37" y="149"/>
                  <a:pt x="29" y="152"/>
                </a:cubicBezTo>
                <a:cubicBezTo>
                  <a:pt x="16" y="137"/>
                  <a:pt x="8" y="117"/>
                  <a:pt x="8" y="96"/>
                </a:cubicBezTo>
                <a:cubicBezTo>
                  <a:pt x="8" y="47"/>
                  <a:pt x="48" y="8"/>
                  <a:pt x="96" y="8"/>
                </a:cubicBezTo>
                <a:close/>
                <a:moveTo>
                  <a:pt x="35" y="159"/>
                </a:moveTo>
                <a:cubicBezTo>
                  <a:pt x="44" y="155"/>
                  <a:pt x="62" y="148"/>
                  <a:pt x="74" y="145"/>
                </a:cubicBezTo>
                <a:cubicBezTo>
                  <a:pt x="81" y="143"/>
                  <a:pt x="81" y="137"/>
                  <a:pt x="81" y="132"/>
                </a:cubicBezTo>
                <a:cubicBezTo>
                  <a:pt x="81" y="129"/>
                  <a:pt x="80" y="123"/>
                  <a:pt x="78" y="118"/>
                </a:cubicBezTo>
                <a:cubicBezTo>
                  <a:pt x="77" y="115"/>
                  <a:pt x="75" y="109"/>
                  <a:pt x="74" y="105"/>
                </a:cubicBezTo>
                <a:cubicBezTo>
                  <a:pt x="74" y="104"/>
                  <a:pt x="74" y="103"/>
                  <a:pt x="73" y="102"/>
                </a:cubicBezTo>
                <a:cubicBezTo>
                  <a:pt x="72" y="101"/>
                  <a:pt x="70" y="97"/>
                  <a:pt x="68" y="90"/>
                </a:cubicBezTo>
                <a:cubicBezTo>
                  <a:pt x="67" y="84"/>
                  <a:pt x="67" y="83"/>
                  <a:pt x="68" y="82"/>
                </a:cubicBezTo>
                <a:cubicBezTo>
                  <a:pt x="68" y="81"/>
                  <a:pt x="68" y="81"/>
                  <a:pt x="69" y="80"/>
                </a:cubicBezTo>
                <a:cubicBezTo>
                  <a:pt x="69" y="77"/>
                  <a:pt x="68" y="65"/>
                  <a:pt x="67" y="59"/>
                </a:cubicBezTo>
                <a:cubicBezTo>
                  <a:pt x="67" y="56"/>
                  <a:pt x="67" y="48"/>
                  <a:pt x="73" y="41"/>
                </a:cubicBezTo>
                <a:cubicBezTo>
                  <a:pt x="77" y="35"/>
                  <a:pt x="84" y="32"/>
                  <a:pt x="93" y="32"/>
                </a:cubicBezTo>
                <a:cubicBezTo>
                  <a:pt x="101" y="32"/>
                  <a:pt x="101" y="32"/>
                  <a:pt x="101" y="32"/>
                </a:cubicBezTo>
                <a:cubicBezTo>
                  <a:pt x="110" y="32"/>
                  <a:pt x="117" y="35"/>
                  <a:pt x="122" y="41"/>
                </a:cubicBezTo>
                <a:cubicBezTo>
                  <a:pt x="127" y="48"/>
                  <a:pt x="128" y="56"/>
                  <a:pt x="127" y="59"/>
                </a:cubicBezTo>
                <a:cubicBezTo>
                  <a:pt x="126" y="65"/>
                  <a:pt x="125" y="77"/>
                  <a:pt x="126" y="80"/>
                </a:cubicBezTo>
                <a:cubicBezTo>
                  <a:pt x="126" y="81"/>
                  <a:pt x="126" y="81"/>
                  <a:pt x="126" y="82"/>
                </a:cubicBezTo>
                <a:cubicBezTo>
                  <a:pt x="127" y="83"/>
                  <a:pt x="127" y="84"/>
                  <a:pt x="126" y="90"/>
                </a:cubicBezTo>
                <a:cubicBezTo>
                  <a:pt x="125" y="97"/>
                  <a:pt x="123" y="101"/>
                  <a:pt x="121" y="102"/>
                </a:cubicBezTo>
                <a:cubicBezTo>
                  <a:pt x="121" y="103"/>
                  <a:pt x="120" y="104"/>
                  <a:pt x="120" y="105"/>
                </a:cubicBezTo>
                <a:cubicBezTo>
                  <a:pt x="120" y="109"/>
                  <a:pt x="118" y="115"/>
                  <a:pt x="116" y="118"/>
                </a:cubicBezTo>
                <a:cubicBezTo>
                  <a:pt x="115" y="122"/>
                  <a:pt x="113" y="127"/>
                  <a:pt x="113" y="132"/>
                </a:cubicBezTo>
                <a:cubicBezTo>
                  <a:pt x="113" y="137"/>
                  <a:pt x="113" y="143"/>
                  <a:pt x="119" y="145"/>
                </a:cubicBezTo>
                <a:cubicBezTo>
                  <a:pt x="131" y="148"/>
                  <a:pt x="149" y="154"/>
                  <a:pt x="158" y="158"/>
                </a:cubicBezTo>
                <a:cubicBezTo>
                  <a:pt x="142" y="174"/>
                  <a:pt x="121" y="184"/>
                  <a:pt x="96" y="184"/>
                </a:cubicBezTo>
                <a:cubicBezTo>
                  <a:pt x="73" y="184"/>
                  <a:pt x="51" y="174"/>
                  <a:pt x="35" y="159"/>
                </a:cubicBez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8" name="Freeform 16"/>
          <p:cNvSpPr>
            <a:spLocks noEditPoints="1"/>
          </p:cNvSpPr>
          <p:nvPr/>
        </p:nvSpPr>
        <p:spPr bwMode="auto">
          <a:xfrm>
            <a:off x="1826404" y="3646433"/>
            <a:ext cx="717282" cy="719588"/>
          </a:xfrm>
          <a:custGeom>
            <a:avLst/>
            <a:gdLst>
              <a:gd name="T0" fmla="*/ 247363 w 200"/>
              <a:gd name="T1" fmla="*/ 0 h 200"/>
              <a:gd name="T2" fmla="*/ 247363 w 200"/>
              <a:gd name="T3" fmla="*/ 0 h 200"/>
              <a:gd name="T4" fmla="*/ 247363 w 200"/>
              <a:gd name="T5" fmla="*/ 494726 h 200"/>
              <a:gd name="T6" fmla="*/ 247363 w 200"/>
              <a:gd name="T7" fmla="*/ 494726 h 200"/>
              <a:gd name="T8" fmla="*/ 494726 w 200"/>
              <a:gd name="T9" fmla="*/ 247363 h 200"/>
              <a:gd name="T10" fmla="*/ 257258 w 200"/>
              <a:gd name="T11" fmla="*/ 145944 h 200"/>
              <a:gd name="T12" fmla="*/ 346308 w 200"/>
              <a:gd name="T13" fmla="*/ 237468 h 200"/>
              <a:gd name="T14" fmla="*/ 257258 w 200"/>
              <a:gd name="T15" fmla="*/ 145944 h 200"/>
              <a:gd name="T16" fmla="*/ 257258 w 200"/>
              <a:gd name="T17" fmla="*/ 19789 h 200"/>
              <a:gd name="T18" fmla="*/ 257258 w 200"/>
              <a:gd name="T19" fmla="*/ 126155 h 200"/>
              <a:gd name="T20" fmla="*/ 237468 w 200"/>
              <a:gd name="T21" fmla="*/ 126155 h 200"/>
              <a:gd name="T22" fmla="*/ 237468 w 200"/>
              <a:gd name="T23" fmla="*/ 19789 h 200"/>
              <a:gd name="T24" fmla="*/ 237468 w 200"/>
              <a:gd name="T25" fmla="*/ 237468 h 200"/>
              <a:gd name="T26" fmla="*/ 160786 w 200"/>
              <a:gd name="T27" fmla="*/ 136050 h 200"/>
              <a:gd name="T28" fmla="*/ 128629 w 200"/>
              <a:gd name="T29" fmla="*/ 237468 h 200"/>
              <a:gd name="T30" fmla="*/ 71735 w 200"/>
              <a:gd name="T31" fmla="*/ 101419 h 200"/>
              <a:gd name="T32" fmla="*/ 128629 w 200"/>
              <a:gd name="T33" fmla="*/ 237468 h 200"/>
              <a:gd name="T34" fmla="*/ 143471 w 200"/>
              <a:gd name="T35" fmla="*/ 361150 h 200"/>
              <a:gd name="T36" fmla="*/ 22263 w 200"/>
              <a:gd name="T37" fmla="*/ 257258 h 200"/>
              <a:gd name="T38" fmla="*/ 148418 w 200"/>
              <a:gd name="T39" fmla="*/ 257258 h 200"/>
              <a:gd name="T40" fmla="*/ 237468 w 200"/>
              <a:gd name="T41" fmla="*/ 346308 h 200"/>
              <a:gd name="T42" fmla="*/ 148418 w 200"/>
              <a:gd name="T43" fmla="*/ 257258 h 200"/>
              <a:gd name="T44" fmla="*/ 237468 w 200"/>
              <a:gd name="T45" fmla="*/ 472463 h 200"/>
              <a:gd name="T46" fmla="*/ 237468 w 200"/>
              <a:gd name="T47" fmla="*/ 366097 h 200"/>
              <a:gd name="T48" fmla="*/ 257258 w 200"/>
              <a:gd name="T49" fmla="*/ 366097 h 200"/>
              <a:gd name="T50" fmla="*/ 257258 w 200"/>
              <a:gd name="T51" fmla="*/ 472463 h 200"/>
              <a:gd name="T52" fmla="*/ 257258 w 200"/>
              <a:gd name="T53" fmla="*/ 257258 h 200"/>
              <a:gd name="T54" fmla="*/ 333940 w 200"/>
              <a:gd name="T55" fmla="*/ 356203 h 200"/>
              <a:gd name="T56" fmla="*/ 366097 w 200"/>
              <a:gd name="T57" fmla="*/ 257258 h 200"/>
              <a:gd name="T58" fmla="*/ 425464 w 200"/>
              <a:gd name="T59" fmla="*/ 390834 h 200"/>
              <a:gd name="T60" fmla="*/ 366097 w 200"/>
              <a:gd name="T61" fmla="*/ 257258 h 200"/>
              <a:gd name="T62" fmla="*/ 353729 w 200"/>
              <a:gd name="T63" fmla="*/ 131102 h 200"/>
              <a:gd name="T64" fmla="*/ 474937 w 200"/>
              <a:gd name="T65" fmla="*/ 237468 h 200"/>
              <a:gd name="T66" fmla="*/ 410623 w 200"/>
              <a:gd name="T67" fmla="*/ 86577 h 200"/>
              <a:gd name="T68" fmla="*/ 301783 w 200"/>
              <a:gd name="T69" fmla="*/ 24736 h 200"/>
              <a:gd name="T70" fmla="*/ 195417 w 200"/>
              <a:gd name="T71" fmla="*/ 24736 h 200"/>
              <a:gd name="T72" fmla="*/ 86577 w 200"/>
              <a:gd name="T73" fmla="*/ 86577 h 200"/>
              <a:gd name="T74" fmla="*/ 86577 w 200"/>
              <a:gd name="T75" fmla="*/ 405675 h 200"/>
              <a:gd name="T76" fmla="*/ 195417 w 200"/>
              <a:gd name="T77" fmla="*/ 467516 h 200"/>
              <a:gd name="T78" fmla="*/ 301783 w 200"/>
              <a:gd name="T79" fmla="*/ 467516 h 200"/>
              <a:gd name="T80" fmla="*/ 410623 w 200"/>
              <a:gd name="T81" fmla="*/ 405675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6" y="200"/>
                  <a:pt x="200" y="155"/>
                  <a:pt x="200" y="100"/>
                </a:cubicBezTo>
                <a:cubicBezTo>
                  <a:pt x="200" y="44"/>
                  <a:pt x="156"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4" y="50"/>
                  <a:pt x="114" y="51"/>
                  <a:pt x="104" y="51"/>
                </a:cubicBezTo>
                <a:close/>
                <a:moveTo>
                  <a:pt x="96" y="8"/>
                </a:moveTo>
                <a:cubicBezTo>
                  <a:pt x="96" y="51"/>
                  <a:pt x="96" y="51"/>
                  <a:pt x="96" y="51"/>
                </a:cubicBezTo>
                <a:cubicBezTo>
                  <a:pt x="87" y="51"/>
                  <a:pt x="77" y="50"/>
                  <a:pt x="68" y="48"/>
                </a:cubicBezTo>
                <a:cubicBezTo>
                  <a:pt x="75" y="25"/>
                  <a:pt x="86" y="11"/>
                  <a:pt x="96" y="8"/>
                </a:cubicBezTo>
                <a:close/>
                <a:moveTo>
                  <a:pt x="96" y="59"/>
                </a:moveTo>
                <a:cubicBezTo>
                  <a:pt x="96" y="96"/>
                  <a:pt x="96" y="96"/>
                  <a:pt x="96" y="96"/>
                </a:cubicBezTo>
                <a:cubicBezTo>
                  <a:pt x="60" y="96"/>
                  <a:pt x="60" y="96"/>
                  <a:pt x="60" y="96"/>
                </a:cubicBezTo>
                <a:cubicBezTo>
                  <a:pt x="60" y="81"/>
                  <a:pt x="62" y="67"/>
                  <a:pt x="65" y="55"/>
                </a:cubicBezTo>
                <a:cubicBezTo>
                  <a:pt x="75" y="58"/>
                  <a:pt x="86" y="59"/>
                  <a:pt x="96" y="59"/>
                </a:cubicBezTo>
                <a:close/>
                <a:moveTo>
                  <a:pt x="52" y="96"/>
                </a:moveTo>
                <a:cubicBezTo>
                  <a:pt x="9" y="96"/>
                  <a:pt x="9" y="96"/>
                  <a:pt x="9" y="96"/>
                </a:cubicBezTo>
                <a:cubicBezTo>
                  <a:pt x="9" y="75"/>
                  <a:pt x="17" y="56"/>
                  <a:pt x="29" y="41"/>
                </a:cubicBezTo>
                <a:cubicBezTo>
                  <a:pt x="38" y="46"/>
                  <a:pt x="48" y="50"/>
                  <a:pt x="58" y="53"/>
                </a:cubicBezTo>
                <a:cubicBezTo>
                  <a:pt x="54" y="66"/>
                  <a:pt x="52" y="80"/>
                  <a:pt x="52" y="96"/>
                </a:cubicBezTo>
                <a:close/>
                <a:moveTo>
                  <a:pt x="52" y="104"/>
                </a:moveTo>
                <a:cubicBezTo>
                  <a:pt x="52" y="119"/>
                  <a:pt x="54" y="133"/>
                  <a:pt x="58" y="146"/>
                </a:cubicBezTo>
                <a:cubicBezTo>
                  <a:pt x="48" y="149"/>
                  <a:pt x="38" y="153"/>
                  <a:pt x="29" y="158"/>
                </a:cubicBezTo>
                <a:cubicBezTo>
                  <a:pt x="17" y="143"/>
                  <a:pt x="9" y="124"/>
                  <a:pt x="9" y="104"/>
                </a:cubicBezTo>
                <a:lnTo>
                  <a:pt x="52" y="104"/>
                </a:lnTo>
                <a:close/>
                <a:moveTo>
                  <a:pt x="60" y="104"/>
                </a:moveTo>
                <a:cubicBezTo>
                  <a:pt x="96" y="104"/>
                  <a:pt x="96" y="104"/>
                  <a:pt x="96" y="104"/>
                </a:cubicBezTo>
                <a:cubicBezTo>
                  <a:pt x="96" y="140"/>
                  <a:pt x="96" y="140"/>
                  <a:pt x="96" y="140"/>
                </a:cubicBezTo>
                <a:cubicBezTo>
                  <a:pt x="86" y="140"/>
                  <a:pt x="75" y="141"/>
                  <a:pt x="65" y="144"/>
                </a:cubicBezTo>
                <a:cubicBezTo>
                  <a:pt x="62" y="132"/>
                  <a:pt x="60" y="119"/>
                  <a:pt x="60" y="104"/>
                </a:cubicBezTo>
                <a:close/>
                <a:moveTo>
                  <a:pt x="96" y="148"/>
                </a:moveTo>
                <a:cubicBezTo>
                  <a:pt x="96" y="191"/>
                  <a:pt x="96" y="191"/>
                  <a:pt x="96" y="191"/>
                </a:cubicBezTo>
                <a:cubicBezTo>
                  <a:pt x="86" y="188"/>
                  <a:pt x="75" y="174"/>
                  <a:pt x="68" y="152"/>
                </a:cubicBezTo>
                <a:cubicBezTo>
                  <a:pt x="77" y="149"/>
                  <a:pt x="86" y="148"/>
                  <a:pt x="96" y="148"/>
                </a:cubicBezTo>
                <a:close/>
                <a:moveTo>
                  <a:pt x="104" y="191"/>
                </a:moveTo>
                <a:cubicBezTo>
                  <a:pt x="104" y="148"/>
                  <a:pt x="104" y="148"/>
                  <a:pt x="104" y="148"/>
                </a:cubicBezTo>
                <a:cubicBezTo>
                  <a:pt x="114" y="148"/>
                  <a:pt x="124"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4" y="143"/>
                  <a:pt x="172" y="158"/>
                </a:cubicBezTo>
                <a:cubicBezTo>
                  <a:pt x="163" y="153"/>
                  <a:pt x="153" y="149"/>
                  <a:pt x="143" y="146"/>
                </a:cubicBezTo>
                <a:cubicBezTo>
                  <a:pt x="146" y="133"/>
                  <a:pt x="148" y="119"/>
                  <a:pt x="148" y="104"/>
                </a:cubicBezTo>
                <a:close/>
                <a:moveTo>
                  <a:pt x="148" y="96"/>
                </a:moveTo>
                <a:cubicBezTo>
                  <a:pt x="148" y="80"/>
                  <a:pt x="146" y="66"/>
                  <a:pt x="143" y="53"/>
                </a:cubicBezTo>
                <a:cubicBezTo>
                  <a:pt x="153" y="50"/>
                  <a:pt x="163" y="46"/>
                  <a:pt x="172" y="41"/>
                </a:cubicBezTo>
                <a:cubicBezTo>
                  <a:pt x="184" y="56"/>
                  <a:pt x="191" y="75"/>
                  <a:pt x="192" y="96"/>
                </a:cubicBezTo>
                <a:lnTo>
                  <a:pt x="148" y="96"/>
                </a:lnTo>
                <a:close/>
                <a:moveTo>
                  <a:pt x="166" y="35"/>
                </a:moveTo>
                <a:cubicBezTo>
                  <a:pt x="158" y="39"/>
                  <a:pt x="150" y="43"/>
                  <a:pt x="141" y="46"/>
                </a:cubicBezTo>
                <a:cubicBezTo>
                  <a:pt x="136" y="30"/>
                  <a:pt x="130" y="18"/>
                  <a:pt x="122" y="10"/>
                </a:cubicBezTo>
                <a:cubicBezTo>
                  <a:pt x="139" y="14"/>
                  <a:pt x="154" y="23"/>
                  <a:pt x="166" y="35"/>
                </a:cubicBezTo>
                <a:close/>
                <a:moveTo>
                  <a:pt x="79" y="10"/>
                </a:moveTo>
                <a:cubicBezTo>
                  <a:pt x="71" y="18"/>
                  <a:pt x="64" y="31"/>
                  <a:pt x="60" y="45"/>
                </a:cubicBezTo>
                <a:cubicBezTo>
                  <a:pt x="51" y="43"/>
                  <a:pt x="43" y="39"/>
                  <a:pt x="35" y="35"/>
                </a:cubicBezTo>
                <a:cubicBezTo>
                  <a:pt x="47" y="23"/>
                  <a:pt x="62" y="14"/>
                  <a:pt x="79" y="10"/>
                </a:cubicBezTo>
                <a:close/>
                <a:moveTo>
                  <a:pt x="35" y="164"/>
                </a:moveTo>
                <a:cubicBezTo>
                  <a:pt x="43" y="160"/>
                  <a:pt x="51" y="156"/>
                  <a:pt x="60" y="154"/>
                </a:cubicBezTo>
                <a:cubicBezTo>
                  <a:pt x="64" y="169"/>
                  <a:pt x="71" y="181"/>
                  <a:pt x="79" y="189"/>
                </a:cubicBezTo>
                <a:cubicBezTo>
                  <a:pt x="62" y="185"/>
                  <a:pt x="47" y="176"/>
                  <a:pt x="35" y="164"/>
                </a:cubicBezTo>
                <a:close/>
                <a:moveTo>
                  <a:pt x="122" y="189"/>
                </a:moveTo>
                <a:cubicBezTo>
                  <a:pt x="130" y="181"/>
                  <a:pt x="136" y="169"/>
                  <a:pt x="141" y="154"/>
                </a:cubicBezTo>
                <a:cubicBezTo>
                  <a:pt x="150" y="156"/>
                  <a:pt x="158" y="160"/>
                  <a:pt x="166" y="164"/>
                </a:cubicBezTo>
                <a:cubicBezTo>
                  <a:pt x="154" y="176"/>
                  <a:pt x="139" y="185"/>
                  <a:pt x="122" y="189"/>
                </a:cubicBez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19" name="组合 118"/>
          <p:cNvGrpSpPr/>
          <p:nvPr/>
        </p:nvGrpSpPr>
        <p:grpSpPr>
          <a:xfrm>
            <a:off x="3118491" y="3646249"/>
            <a:ext cx="718754" cy="718754"/>
            <a:chOff x="2379663" y="3752850"/>
            <a:chExt cx="750888" cy="750888"/>
          </a:xfrm>
          <a:solidFill>
            <a:srgbClr val="157E9F"/>
          </a:solidFill>
        </p:grpSpPr>
        <p:sp>
          <p:nvSpPr>
            <p:cNvPr id="120" name="Freeform 17"/>
            <p:cNvSpPr>
              <a:spLocks noEditPoints="1"/>
            </p:cNvSpPr>
            <p:nvPr/>
          </p:nvSpPr>
          <p:spPr bwMode="auto">
            <a:xfrm>
              <a:off x="2424113" y="3843338"/>
              <a:ext cx="661988" cy="660400"/>
            </a:xfrm>
            <a:custGeom>
              <a:avLst/>
              <a:gdLst>
                <a:gd name="T0" fmla="*/ 88 w 176"/>
                <a:gd name="T1" fmla="*/ 0 h 176"/>
                <a:gd name="T2" fmla="*/ 0 w 176"/>
                <a:gd name="T3" fmla="*/ 88 h 176"/>
                <a:gd name="T4" fmla="*/ 22 w 176"/>
                <a:gd name="T5" fmla="*/ 145 h 176"/>
                <a:gd name="T6" fmla="*/ 1 w 176"/>
                <a:gd name="T7" fmla="*/ 171 h 176"/>
                <a:gd name="T8" fmla="*/ 8 w 176"/>
                <a:gd name="T9" fmla="*/ 176 h 176"/>
                <a:gd name="T10" fmla="*/ 27 w 176"/>
                <a:gd name="T11" fmla="*/ 151 h 176"/>
                <a:gd name="T12" fmla="*/ 88 w 176"/>
                <a:gd name="T13" fmla="*/ 176 h 176"/>
                <a:gd name="T14" fmla="*/ 149 w 176"/>
                <a:gd name="T15" fmla="*/ 151 h 176"/>
                <a:gd name="T16" fmla="*/ 169 w 176"/>
                <a:gd name="T17" fmla="*/ 176 h 176"/>
                <a:gd name="T18" fmla="*/ 176 w 176"/>
                <a:gd name="T19" fmla="*/ 171 h 176"/>
                <a:gd name="T20" fmla="*/ 155 w 176"/>
                <a:gd name="T21" fmla="*/ 145 h 176"/>
                <a:gd name="T22" fmla="*/ 176 w 176"/>
                <a:gd name="T23" fmla="*/ 88 h 176"/>
                <a:gd name="T24" fmla="*/ 88 w 176"/>
                <a:gd name="T25" fmla="*/ 0 h 176"/>
                <a:gd name="T26" fmla="*/ 88 w 176"/>
                <a:gd name="T27" fmla="*/ 168 h 176"/>
                <a:gd name="T28" fmla="*/ 8 w 176"/>
                <a:gd name="T29" fmla="*/ 88 h 176"/>
                <a:gd name="T30" fmla="*/ 88 w 176"/>
                <a:gd name="T31" fmla="*/ 8 h 176"/>
                <a:gd name="T32" fmla="*/ 168 w 176"/>
                <a:gd name="T33" fmla="*/ 88 h 176"/>
                <a:gd name="T34" fmla="*/ 88 w 176"/>
                <a:gd name="T3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176">
                  <a:moveTo>
                    <a:pt x="88" y="0"/>
                  </a:moveTo>
                  <a:cubicBezTo>
                    <a:pt x="40" y="0"/>
                    <a:pt x="0" y="39"/>
                    <a:pt x="0" y="88"/>
                  </a:cubicBezTo>
                  <a:cubicBezTo>
                    <a:pt x="0" y="110"/>
                    <a:pt x="9" y="130"/>
                    <a:pt x="22" y="145"/>
                  </a:cubicBezTo>
                  <a:cubicBezTo>
                    <a:pt x="1" y="171"/>
                    <a:pt x="1" y="171"/>
                    <a:pt x="1" y="171"/>
                  </a:cubicBezTo>
                  <a:cubicBezTo>
                    <a:pt x="8" y="176"/>
                    <a:pt x="8" y="176"/>
                    <a:pt x="8" y="176"/>
                  </a:cubicBezTo>
                  <a:cubicBezTo>
                    <a:pt x="27" y="151"/>
                    <a:pt x="27" y="151"/>
                    <a:pt x="27" y="151"/>
                  </a:cubicBezTo>
                  <a:cubicBezTo>
                    <a:pt x="43" y="166"/>
                    <a:pt x="65" y="176"/>
                    <a:pt x="88" y="176"/>
                  </a:cubicBezTo>
                  <a:cubicBezTo>
                    <a:pt x="112" y="176"/>
                    <a:pt x="134" y="166"/>
                    <a:pt x="149" y="151"/>
                  </a:cubicBezTo>
                  <a:cubicBezTo>
                    <a:pt x="169" y="176"/>
                    <a:pt x="169" y="176"/>
                    <a:pt x="169" y="176"/>
                  </a:cubicBezTo>
                  <a:cubicBezTo>
                    <a:pt x="176" y="171"/>
                    <a:pt x="176" y="171"/>
                    <a:pt x="176" y="171"/>
                  </a:cubicBezTo>
                  <a:cubicBezTo>
                    <a:pt x="155" y="145"/>
                    <a:pt x="155" y="145"/>
                    <a:pt x="155" y="145"/>
                  </a:cubicBezTo>
                  <a:cubicBezTo>
                    <a:pt x="168" y="130"/>
                    <a:pt x="176" y="110"/>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1" name="Freeform 18"/>
            <p:cNvSpPr>
              <a:spLocks noEditPoints="1"/>
            </p:cNvSpPr>
            <p:nvPr/>
          </p:nvSpPr>
          <p:spPr bwMode="auto">
            <a:xfrm>
              <a:off x="2379663" y="3752850"/>
              <a:ext cx="239713" cy="239713"/>
            </a:xfrm>
            <a:custGeom>
              <a:avLst/>
              <a:gdLst>
                <a:gd name="T0" fmla="*/ 64 w 64"/>
                <a:gd name="T1" fmla="*/ 0 h 64"/>
                <a:gd name="T2" fmla="*/ 40 w 64"/>
                <a:gd name="T3" fmla="*/ 0 h 64"/>
                <a:gd name="T4" fmla="*/ 0 w 64"/>
                <a:gd name="T5" fmla="*/ 40 h 64"/>
                <a:gd name="T6" fmla="*/ 0 w 64"/>
                <a:gd name="T7" fmla="*/ 64 h 64"/>
                <a:gd name="T8" fmla="*/ 12 w 64"/>
                <a:gd name="T9" fmla="*/ 64 h 64"/>
                <a:gd name="T10" fmla="*/ 64 w 64"/>
                <a:gd name="T11" fmla="*/ 11 h 64"/>
                <a:gd name="T12" fmla="*/ 64 w 64"/>
                <a:gd name="T13" fmla="*/ 0 h 64"/>
                <a:gd name="T14" fmla="*/ 56 w 64"/>
                <a:gd name="T15" fmla="*/ 8 h 64"/>
                <a:gd name="T16" fmla="*/ 8 w 64"/>
                <a:gd name="T17" fmla="*/ 56 h 64"/>
                <a:gd name="T18" fmla="*/ 8 w 64"/>
                <a:gd name="T19" fmla="*/ 56 h 64"/>
                <a:gd name="T20" fmla="*/ 8 w 64"/>
                <a:gd name="T21" fmla="*/ 40 h 64"/>
                <a:gd name="T22" fmla="*/ 40 w 64"/>
                <a:gd name="T23" fmla="*/ 8 h 64"/>
                <a:gd name="T24" fmla="*/ 56 w 64"/>
                <a:gd name="T25"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4">
                  <a:moveTo>
                    <a:pt x="64" y="0"/>
                  </a:moveTo>
                  <a:cubicBezTo>
                    <a:pt x="40" y="0"/>
                    <a:pt x="40" y="0"/>
                    <a:pt x="40" y="0"/>
                  </a:cubicBezTo>
                  <a:cubicBezTo>
                    <a:pt x="18" y="0"/>
                    <a:pt x="0" y="18"/>
                    <a:pt x="0" y="40"/>
                  </a:cubicBezTo>
                  <a:cubicBezTo>
                    <a:pt x="0" y="64"/>
                    <a:pt x="0" y="64"/>
                    <a:pt x="0" y="64"/>
                  </a:cubicBezTo>
                  <a:cubicBezTo>
                    <a:pt x="12" y="64"/>
                    <a:pt x="12" y="64"/>
                    <a:pt x="12" y="64"/>
                  </a:cubicBezTo>
                  <a:cubicBezTo>
                    <a:pt x="64" y="11"/>
                    <a:pt x="64" y="11"/>
                    <a:pt x="64" y="11"/>
                  </a:cubicBezTo>
                  <a:lnTo>
                    <a:pt x="64" y="0"/>
                  </a:lnTo>
                  <a:close/>
                  <a:moveTo>
                    <a:pt x="56" y="8"/>
                  </a:moveTo>
                  <a:cubicBezTo>
                    <a:pt x="8" y="56"/>
                    <a:pt x="8" y="56"/>
                    <a:pt x="8" y="56"/>
                  </a:cubicBezTo>
                  <a:cubicBezTo>
                    <a:pt x="8" y="56"/>
                    <a:pt x="8" y="56"/>
                    <a:pt x="8" y="56"/>
                  </a:cubicBezTo>
                  <a:cubicBezTo>
                    <a:pt x="8" y="40"/>
                    <a:pt x="8" y="40"/>
                    <a:pt x="8" y="40"/>
                  </a:cubicBezTo>
                  <a:cubicBezTo>
                    <a:pt x="8" y="22"/>
                    <a:pt x="23" y="8"/>
                    <a:pt x="40" y="8"/>
                  </a:cubicBezTo>
                  <a:cubicBezTo>
                    <a:pt x="56" y="8"/>
                    <a:pt x="56" y="8"/>
                    <a:pt x="5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2" name="Freeform 19"/>
            <p:cNvSpPr>
              <a:spLocks noEditPoints="1"/>
            </p:cNvSpPr>
            <p:nvPr/>
          </p:nvSpPr>
          <p:spPr bwMode="auto">
            <a:xfrm>
              <a:off x="2894013" y="3752850"/>
              <a:ext cx="236538" cy="239713"/>
            </a:xfrm>
            <a:custGeom>
              <a:avLst/>
              <a:gdLst>
                <a:gd name="T0" fmla="*/ 23 w 63"/>
                <a:gd name="T1" fmla="*/ 0 h 64"/>
                <a:gd name="T2" fmla="*/ 0 w 63"/>
                <a:gd name="T3" fmla="*/ 0 h 64"/>
                <a:gd name="T4" fmla="*/ 0 w 63"/>
                <a:gd name="T5" fmla="*/ 11 h 64"/>
                <a:gd name="T6" fmla="*/ 52 w 63"/>
                <a:gd name="T7" fmla="*/ 64 h 64"/>
                <a:gd name="T8" fmla="*/ 63 w 63"/>
                <a:gd name="T9" fmla="*/ 64 h 64"/>
                <a:gd name="T10" fmla="*/ 63 w 63"/>
                <a:gd name="T11" fmla="*/ 40 h 64"/>
                <a:gd name="T12" fmla="*/ 23 w 63"/>
                <a:gd name="T13" fmla="*/ 0 h 64"/>
                <a:gd name="T14" fmla="*/ 55 w 63"/>
                <a:gd name="T15" fmla="*/ 56 h 64"/>
                <a:gd name="T16" fmla="*/ 55 w 63"/>
                <a:gd name="T17" fmla="*/ 56 h 64"/>
                <a:gd name="T18" fmla="*/ 8 w 63"/>
                <a:gd name="T19" fmla="*/ 8 h 64"/>
                <a:gd name="T20" fmla="*/ 8 w 63"/>
                <a:gd name="T21" fmla="*/ 8 h 64"/>
                <a:gd name="T22" fmla="*/ 23 w 63"/>
                <a:gd name="T23" fmla="*/ 8 h 64"/>
                <a:gd name="T24" fmla="*/ 55 w 63"/>
                <a:gd name="T25" fmla="*/ 40 h 64"/>
                <a:gd name="T26" fmla="*/ 55 w 63"/>
                <a:gd name="T27"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64">
                  <a:moveTo>
                    <a:pt x="23" y="0"/>
                  </a:moveTo>
                  <a:cubicBezTo>
                    <a:pt x="0" y="0"/>
                    <a:pt x="0" y="0"/>
                    <a:pt x="0" y="0"/>
                  </a:cubicBezTo>
                  <a:cubicBezTo>
                    <a:pt x="0" y="11"/>
                    <a:pt x="0" y="11"/>
                    <a:pt x="0" y="11"/>
                  </a:cubicBezTo>
                  <a:cubicBezTo>
                    <a:pt x="52" y="64"/>
                    <a:pt x="52" y="64"/>
                    <a:pt x="52" y="64"/>
                  </a:cubicBezTo>
                  <a:cubicBezTo>
                    <a:pt x="63" y="64"/>
                    <a:pt x="63" y="64"/>
                    <a:pt x="63" y="64"/>
                  </a:cubicBezTo>
                  <a:cubicBezTo>
                    <a:pt x="63" y="40"/>
                    <a:pt x="63" y="40"/>
                    <a:pt x="63" y="40"/>
                  </a:cubicBezTo>
                  <a:cubicBezTo>
                    <a:pt x="63" y="18"/>
                    <a:pt x="46" y="0"/>
                    <a:pt x="23" y="0"/>
                  </a:cubicBezTo>
                  <a:close/>
                  <a:moveTo>
                    <a:pt x="55" y="56"/>
                  </a:moveTo>
                  <a:cubicBezTo>
                    <a:pt x="55" y="56"/>
                    <a:pt x="55" y="56"/>
                    <a:pt x="55" y="56"/>
                  </a:cubicBezTo>
                  <a:cubicBezTo>
                    <a:pt x="8" y="8"/>
                    <a:pt x="8" y="8"/>
                    <a:pt x="8" y="8"/>
                  </a:cubicBezTo>
                  <a:cubicBezTo>
                    <a:pt x="8" y="8"/>
                    <a:pt x="8" y="8"/>
                    <a:pt x="8" y="8"/>
                  </a:cubicBezTo>
                  <a:cubicBezTo>
                    <a:pt x="23" y="8"/>
                    <a:pt x="23" y="8"/>
                    <a:pt x="23" y="8"/>
                  </a:cubicBezTo>
                  <a:cubicBezTo>
                    <a:pt x="41" y="8"/>
                    <a:pt x="55" y="22"/>
                    <a:pt x="55" y="40"/>
                  </a:cubicBezTo>
                  <a:lnTo>
                    <a:pt x="5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3" name="Freeform 20"/>
            <p:cNvSpPr/>
            <p:nvPr/>
          </p:nvSpPr>
          <p:spPr bwMode="auto">
            <a:xfrm>
              <a:off x="2574925" y="3932238"/>
              <a:ext cx="195263" cy="271463"/>
            </a:xfrm>
            <a:custGeom>
              <a:avLst/>
              <a:gdLst>
                <a:gd name="T0" fmla="*/ 104 w 123"/>
                <a:gd name="T1" fmla="*/ 152 h 171"/>
                <a:gd name="T2" fmla="*/ 0 w 123"/>
                <a:gd name="T3" fmla="*/ 152 h 171"/>
                <a:gd name="T4" fmla="*/ 0 w 123"/>
                <a:gd name="T5" fmla="*/ 171 h 171"/>
                <a:gd name="T6" fmla="*/ 123 w 123"/>
                <a:gd name="T7" fmla="*/ 171 h 171"/>
                <a:gd name="T8" fmla="*/ 123 w 123"/>
                <a:gd name="T9" fmla="*/ 0 h 171"/>
                <a:gd name="T10" fmla="*/ 104 w 123"/>
                <a:gd name="T11" fmla="*/ 0 h 171"/>
                <a:gd name="T12" fmla="*/ 104 w 123"/>
                <a:gd name="T13" fmla="*/ 152 h 171"/>
              </a:gdLst>
              <a:ahLst/>
              <a:cxnLst>
                <a:cxn ang="0">
                  <a:pos x="T0" y="T1"/>
                </a:cxn>
                <a:cxn ang="0">
                  <a:pos x="T2" y="T3"/>
                </a:cxn>
                <a:cxn ang="0">
                  <a:pos x="T4" y="T5"/>
                </a:cxn>
                <a:cxn ang="0">
                  <a:pos x="T6" y="T7"/>
                </a:cxn>
                <a:cxn ang="0">
                  <a:pos x="T8" y="T9"/>
                </a:cxn>
                <a:cxn ang="0">
                  <a:pos x="T10" y="T11"/>
                </a:cxn>
                <a:cxn ang="0">
                  <a:pos x="T12" y="T13"/>
                </a:cxn>
              </a:cxnLst>
              <a:rect l="0" t="0" r="r" b="b"/>
              <a:pathLst>
                <a:path w="123" h="171">
                  <a:moveTo>
                    <a:pt x="104" y="152"/>
                  </a:moveTo>
                  <a:lnTo>
                    <a:pt x="0" y="152"/>
                  </a:lnTo>
                  <a:lnTo>
                    <a:pt x="0" y="171"/>
                  </a:lnTo>
                  <a:lnTo>
                    <a:pt x="123" y="171"/>
                  </a:lnTo>
                  <a:lnTo>
                    <a:pt x="123" y="0"/>
                  </a:lnTo>
                  <a:lnTo>
                    <a:pt x="104" y="0"/>
                  </a:lnTo>
                  <a:lnTo>
                    <a:pt x="10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24" name="组合 123"/>
          <p:cNvGrpSpPr/>
          <p:nvPr/>
        </p:nvGrpSpPr>
        <p:grpSpPr>
          <a:xfrm>
            <a:off x="4440511" y="3646249"/>
            <a:ext cx="661011" cy="718754"/>
            <a:chOff x="3760788" y="3752850"/>
            <a:chExt cx="690563" cy="750888"/>
          </a:xfrm>
          <a:solidFill>
            <a:srgbClr val="157E9F"/>
          </a:solidFill>
        </p:grpSpPr>
        <p:sp>
          <p:nvSpPr>
            <p:cNvPr id="125" name="Freeform 21"/>
            <p:cNvSpPr>
              <a:spLocks noEditPoints="1"/>
            </p:cNvSpPr>
            <p:nvPr/>
          </p:nvSpPr>
          <p:spPr bwMode="auto">
            <a:xfrm>
              <a:off x="3760788" y="3752850"/>
              <a:ext cx="690563" cy="750888"/>
            </a:xfrm>
            <a:custGeom>
              <a:avLst/>
              <a:gdLst>
                <a:gd name="T0" fmla="*/ 160 w 184"/>
                <a:gd name="T1" fmla="*/ 45 h 200"/>
                <a:gd name="T2" fmla="*/ 167 w 184"/>
                <a:gd name="T3" fmla="*/ 39 h 200"/>
                <a:gd name="T4" fmla="*/ 174 w 184"/>
                <a:gd name="T5" fmla="*/ 46 h 200"/>
                <a:gd name="T6" fmla="*/ 182 w 184"/>
                <a:gd name="T7" fmla="*/ 37 h 200"/>
                <a:gd name="T8" fmla="*/ 163 w 184"/>
                <a:gd name="T9" fmla="*/ 18 h 200"/>
                <a:gd name="T10" fmla="*/ 155 w 184"/>
                <a:gd name="T11" fmla="*/ 26 h 200"/>
                <a:gd name="T12" fmla="*/ 161 w 184"/>
                <a:gd name="T13" fmla="*/ 33 h 200"/>
                <a:gd name="T14" fmla="*/ 155 w 184"/>
                <a:gd name="T15" fmla="*/ 40 h 200"/>
                <a:gd name="T16" fmla="*/ 98 w 184"/>
                <a:gd name="T17" fmla="*/ 16 h 200"/>
                <a:gd name="T18" fmla="*/ 98 w 184"/>
                <a:gd name="T19" fmla="*/ 0 h 200"/>
                <a:gd name="T20" fmla="*/ 86 w 184"/>
                <a:gd name="T21" fmla="*/ 0 h 200"/>
                <a:gd name="T22" fmla="*/ 86 w 184"/>
                <a:gd name="T23" fmla="*/ 16 h 200"/>
                <a:gd name="T24" fmla="*/ 0 w 184"/>
                <a:gd name="T25" fmla="*/ 108 h 200"/>
                <a:gd name="T26" fmla="*/ 92 w 184"/>
                <a:gd name="T27" fmla="*/ 200 h 200"/>
                <a:gd name="T28" fmla="*/ 184 w 184"/>
                <a:gd name="T29" fmla="*/ 108 h 200"/>
                <a:gd name="T30" fmla="*/ 160 w 184"/>
                <a:gd name="T31" fmla="*/ 45 h 200"/>
                <a:gd name="T32" fmla="*/ 92 w 184"/>
                <a:gd name="T33" fmla="*/ 192 h 200"/>
                <a:gd name="T34" fmla="*/ 8 w 184"/>
                <a:gd name="T35" fmla="*/ 108 h 200"/>
                <a:gd name="T36" fmla="*/ 92 w 184"/>
                <a:gd name="T37" fmla="*/ 24 h 200"/>
                <a:gd name="T38" fmla="*/ 176 w 184"/>
                <a:gd name="T39" fmla="*/ 108 h 200"/>
                <a:gd name="T40" fmla="*/ 92 w 184"/>
                <a:gd name="T4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4" h="200">
                  <a:moveTo>
                    <a:pt x="160" y="45"/>
                  </a:moveTo>
                  <a:cubicBezTo>
                    <a:pt x="167" y="39"/>
                    <a:pt x="167" y="39"/>
                    <a:pt x="167" y="39"/>
                  </a:cubicBezTo>
                  <a:cubicBezTo>
                    <a:pt x="174" y="46"/>
                    <a:pt x="174" y="46"/>
                    <a:pt x="174" y="46"/>
                  </a:cubicBezTo>
                  <a:cubicBezTo>
                    <a:pt x="182" y="37"/>
                    <a:pt x="182" y="37"/>
                    <a:pt x="182" y="37"/>
                  </a:cubicBezTo>
                  <a:cubicBezTo>
                    <a:pt x="163" y="18"/>
                    <a:pt x="163" y="18"/>
                    <a:pt x="163" y="18"/>
                  </a:cubicBezTo>
                  <a:cubicBezTo>
                    <a:pt x="155" y="26"/>
                    <a:pt x="155" y="26"/>
                    <a:pt x="155" y="26"/>
                  </a:cubicBezTo>
                  <a:cubicBezTo>
                    <a:pt x="161" y="33"/>
                    <a:pt x="161" y="33"/>
                    <a:pt x="161" y="33"/>
                  </a:cubicBezTo>
                  <a:cubicBezTo>
                    <a:pt x="155" y="40"/>
                    <a:pt x="155" y="40"/>
                    <a:pt x="155" y="40"/>
                  </a:cubicBezTo>
                  <a:cubicBezTo>
                    <a:pt x="140" y="26"/>
                    <a:pt x="120" y="17"/>
                    <a:pt x="98" y="16"/>
                  </a:cubicBezTo>
                  <a:cubicBezTo>
                    <a:pt x="98" y="0"/>
                    <a:pt x="98" y="0"/>
                    <a:pt x="98" y="0"/>
                  </a:cubicBezTo>
                  <a:cubicBezTo>
                    <a:pt x="86" y="0"/>
                    <a:pt x="86" y="0"/>
                    <a:pt x="86" y="0"/>
                  </a:cubicBezTo>
                  <a:cubicBezTo>
                    <a:pt x="86" y="16"/>
                    <a:pt x="86" y="16"/>
                    <a:pt x="86" y="16"/>
                  </a:cubicBezTo>
                  <a:cubicBezTo>
                    <a:pt x="38" y="19"/>
                    <a:pt x="0" y="59"/>
                    <a:pt x="0" y="108"/>
                  </a:cubicBezTo>
                  <a:cubicBezTo>
                    <a:pt x="0" y="158"/>
                    <a:pt x="42" y="200"/>
                    <a:pt x="92" y="200"/>
                  </a:cubicBezTo>
                  <a:cubicBezTo>
                    <a:pt x="143" y="200"/>
                    <a:pt x="184" y="158"/>
                    <a:pt x="184" y="108"/>
                  </a:cubicBezTo>
                  <a:cubicBezTo>
                    <a:pt x="184" y="84"/>
                    <a:pt x="175" y="62"/>
                    <a:pt x="160" y="45"/>
                  </a:cubicBezTo>
                  <a:close/>
                  <a:moveTo>
                    <a:pt x="92" y="192"/>
                  </a:moveTo>
                  <a:cubicBezTo>
                    <a:pt x="46" y="192"/>
                    <a:pt x="8" y="154"/>
                    <a:pt x="8" y="108"/>
                  </a:cubicBezTo>
                  <a:cubicBezTo>
                    <a:pt x="8" y="61"/>
                    <a:pt x="46" y="24"/>
                    <a:pt x="92" y="24"/>
                  </a:cubicBezTo>
                  <a:cubicBezTo>
                    <a:pt x="139" y="24"/>
                    <a:pt x="176" y="61"/>
                    <a:pt x="176" y="108"/>
                  </a:cubicBezTo>
                  <a:cubicBezTo>
                    <a:pt x="176" y="154"/>
                    <a:pt x="139" y="192"/>
                    <a:pt x="92"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6" name="Freeform 22"/>
            <p:cNvSpPr/>
            <p:nvPr/>
          </p:nvSpPr>
          <p:spPr bwMode="auto">
            <a:xfrm>
              <a:off x="4060825" y="3917950"/>
              <a:ext cx="90488" cy="346075"/>
            </a:xfrm>
            <a:custGeom>
              <a:avLst/>
              <a:gdLst>
                <a:gd name="T0" fmla="*/ 16 w 24"/>
                <a:gd name="T1" fmla="*/ 52 h 92"/>
                <a:gd name="T2" fmla="*/ 16 w 24"/>
                <a:gd name="T3" fmla="*/ 0 h 92"/>
                <a:gd name="T4" fmla="*/ 8 w 24"/>
                <a:gd name="T5" fmla="*/ 0 h 92"/>
                <a:gd name="T6" fmla="*/ 8 w 24"/>
                <a:gd name="T7" fmla="*/ 52 h 92"/>
                <a:gd name="T8" fmla="*/ 0 w 24"/>
                <a:gd name="T9" fmla="*/ 64 h 92"/>
                <a:gd name="T10" fmla="*/ 8 w 24"/>
                <a:gd name="T11" fmla="*/ 75 h 92"/>
                <a:gd name="T12" fmla="*/ 8 w 24"/>
                <a:gd name="T13" fmla="*/ 92 h 92"/>
                <a:gd name="T14" fmla="*/ 16 w 24"/>
                <a:gd name="T15" fmla="*/ 92 h 92"/>
                <a:gd name="T16" fmla="*/ 16 w 24"/>
                <a:gd name="T17" fmla="*/ 75 h 92"/>
                <a:gd name="T18" fmla="*/ 24 w 24"/>
                <a:gd name="T19" fmla="*/ 64 h 92"/>
                <a:gd name="T20" fmla="*/ 16 w 24"/>
                <a:gd name="T21"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92">
                  <a:moveTo>
                    <a:pt x="16" y="52"/>
                  </a:moveTo>
                  <a:cubicBezTo>
                    <a:pt x="16" y="0"/>
                    <a:pt x="16" y="0"/>
                    <a:pt x="16" y="0"/>
                  </a:cubicBezTo>
                  <a:cubicBezTo>
                    <a:pt x="8" y="0"/>
                    <a:pt x="8" y="0"/>
                    <a:pt x="8" y="0"/>
                  </a:cubicBezTo>
                  <a:cubicBezTo>
                    <a:pt x="8" y="52"/>
                    <a:pt x="8" y="52"/>
                    <a:pt x="8" y="52"/>
                  </a:cubicBezTo>
                  <a:cubicBezTo>
                    <a:pt x="4" y="54"/>
                    <a:pt x="0" y="58"/>
                    <a:pt x="0" y="64"/>
                  </a:cubicBezTo>
                  <a:cubicBezTo>
                    <a:pt x="0" y="69"/>
                    <a:pt x="4" y="73"/>
                    <a:pt x="8" y="75"/>
                  </a:cubicBezTo>
                  <a:cubicBezTo>
                    <a:pt x="8" y="92"/>
                    <a:pt x="8" y="92"/>
                    <a:pt x="8" y="92"/>
                  </a:cubicBezTo>
                  <a:cubicBezTo>
                    <a:pt x="16" y="92"/>
                    <a:pt x="16" y="92"/>
                    <a:pt x="16" y="92"/>
                  </a:cubicBezTo>
                  <a:cubicBezTo>
                    <a:pt x="16" y="75"/>
                    <a:pt x="16" y="75"/>
                    <a:pt x="16" y="75"/>
                  </a:cubicBezTo>
                  <a:cubicBezTo>
                    <a:pt x="21" y="73"/>
                    <a:pt x="24" y="69"/>
                    <a:pt x="24" y="64"/>
                  </a:cubicBezTo>
                  <a:cubicBezTo>
                    <a:pt x="24" y="58"/>
                    <a:pt x="21" y="54"/>
                    <a:pt x="16"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27" name="组合 126"/>
          <p:cNvGrpSpPr/>
          <p:nvPr/>
        </p:nvGrpSpPr>
        <p:grpSpPr>
          <a:xfrm>
            <a:off x="5706307" y="3646249"/>
            <a:ext cx="718754" cy="718754"/>
            <a:chOff x="5083175" y="3752850"/>
            <a:chExt cx="750888" cy="750888"/>
          </a:xfrm>
          <a:solidFill>
            <a:srgbClr val="157E9F"/>
          </a:solidFill>
        </p:grpSpPr>
        <p:sp>
          <p:nvSpPr>
            <p:cNvPr id="128" name="Freeform 23"/>
            <p:cNvSpPr/>
            <p:nvPr/>
          </p:nvSpPr>
          <p:spPr bwMode="auto">
            <a:xfrm>
              <a:off x="5278438" y="3948113"/>
              <a:ext cx="223838" cy="225425"/>
            </a:xfrm>
            <a:custGeom>
              <a:avLst/>
              <a:gdLst>
                <a:gd name="T0" fmla="*/ 39 w 60"/>
                <a:gd name="T1" fmla="*/ 55 h 60"/>
                <a:gd name="T2" fmla="*/ 39 w 60"/>
                <a:gd name="T3" fmla="*/ 55 h 60"/>
                <a:gd name="T4" fmla="*/ 48 w 60"/>
                <a:gd name="T5" fmla="*/ 60 h 60"/>
                <a:gd name="T6" fmla="*/ 60 w 60"/>
                <a:gd name="T7" fmla="*/ 48 h 60"/>
                <a:gd name="T8" fmla="*/ 56 w 60"/>
                <a:gd name="T9" fmla="*/ 39 h 60"/>
                <a:gd name="T10" fmla="*/ 55 w 60"/>
                <a:gd name="T11" fmla="*/ 38 h 60"/>
                <a:gd name="T12" fmla="*/ 7 w 60"/>
                <a:gd name="T13" fmla="*/ 1 h 60"/>
                <a:gd name="T14" fmla="*/ 2 w 60"/>
                <a:gd name="T15" fmla="*/ 1 h 60"/>
                <a:gd name="T16" fmla="*/ 1 w 60"/>
                <a:gd name="T17" fmla="*/ 6 h 60"/>
                <a:gd name="T18" fmla="*/ 39 w 60"/>
                <a:gd name="T19" fmla="*/ 5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9" y="55"/>
                  </a:moveTo>
                  <a:cubicBezTo>
                    <a:pt x="39" y="55"/>
                    <a:pt x="39" y="55"/>
                    <a:pt x="39" y="55"/>
                  </a:cubicBezTo>
                  <a:cubicBezTo>
                    <a:pt x="41" y="58"/>
                    <a:pt x="45" y="60"/>
                    <a:pt x="48" y="60"/>
                  </a:cubicBezTo>
                  <a:cubicBezTo>
                    <a:pt x="55" y="60"/>
                    <a:pt x="60" y="54"/>
                    <a:pt x="60" y="48"/>
                  </a:cubicBezTo>
                  <a:cubicBezTo>
                    <a:pt x="60" y="44"/>
                    <a:pt x="59" y="41"/>
                    <a:pt x="56" y="39"/>
                  </a:cubicBezTo>
                  <a:cubicBezTo>
                    <a:pt x="56" y="38"/>
                    <a:pt x="56" y="38"/>
                    <a:pt x="55" y="38"/>
                  </a:cubicBezTo>
                  <a:cubicBezTo>
                    <a:pt x="7" y="1"/>
                    <a:pt x="7" y="1"/>
                    <a:pt x="7" y="1"/>
                  </a:cubicBezTo>
                  <a:cubicBezTo>
                    <a:pt x="6" y="0"/>
                    <a:pt x="3" y="0"/>
                    <a:pt x="2" y="1"/>
                  </a:cubicBezTo>
                  <a:cubicBezTo>
                    <a:pt x="0" y="2"/>
                    <a:pt x="0" y="5"/>
                    <a:pt x="1" y="6"/>
                  </a:cubicBezTo>
                  <a:lnTo>
                    <a:pt x="39"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9" name="Freeform 24"/>
            <p:cNvSpPr/>
            <p:nvPr/>
          </p:nvSpPr>
          <p:spPr bwMode="auto">
            <a:xfrm>
              <a:off x="5083175" y="3752850"/>
              <a:ext cx="750888" cy="750888"/>
            </a:xfrm>
            <a:custGeom>
              <a:avLst/>
              <a:gdLst>
                <a:gd name="T0" fmla="*/ 100 w 200"/>
                <a:gd name="T1" fmla="*/ 0 h 200"/>
                <a:gd name="T2" fmla="*/ 97 w 200"/>
                <a:gd name="T3" fmla="*/ 0 h 200"/>
                <a:gd name="T4" fmla="*/ 97 w 200"/>
                <a:gd name="T5" fmla="*/ 4 h 200"/>
                <a:gd name="T6" fmla="*/ 96 w 200"/>
                <a:gd name="T7" fmla="*/ 4 h 200"/>
                <a:gd name="T8" fmla="*/ 96 w 200"/>
                <a:gd name="T9" fmla="*/ 48 h 200"/>
                <a:gd name="T10" fmla="*/ 104 w 200"/>
                <a:gd name="T11" fmla="*/ 48 h 200"/>
                <a:gd name="T12" fmla="*/ 104 w 200"/>
                <a:gd name="T13" fmla="*/ 8 h 200"/>
                <a:gd name="T14" fmla="*/ 192 w 200"/>
                <a:gd name="T15" fmla="*/ 100 h 200"/>
                <a:gd name="T16" fmla="*/ 100 w 200"/>
                <a:gd name="T17" fmla="*/ 192 h 200"/>
                <a:gd name="T18" fmla="*/ 8 w 200"/>
                <a:gd name="T19" fmla="*/ 100 h 200"/>
                <a:gd name="T20" fmla="*/ 35 w 200"/>
                <a:gd name="T21" fmla="*/ 35 h 200"/>
                <a:gd name="T22" fmla="*/ 30 w 200"/>
                <a:gd name="T23" fmla="*/ 29 h 200"/>
                <a:gd name="T24" fmla="*/ 0 w 200"/>
                <a:gd name="T25" fmla="*/ 100 h 200"/>
                <a:gd name="T26" fmla="*/ 100 w 200"/>
                <a:gd name="T27" fmla="*/ 200 h 200"/>
                <a:gd name="T28" fmla="*/ 200 w 200"/>
                <a:gd name="T29" fmla="*/ 100 h 200"/>
                <a:gd name="T30" fmla="*/ 100 w 200"/>
                <a:gd name="T3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200">
                  <a:moveTo>
                    <a:pt x="100" y="0"/>
                  </a:moveTo>
                  <a:cubicBezTo>
                    <a:pt x="99" y="0"/>
                    <a:pt x="98" y="0"/>
                    <a:pt x="97" y="0"/>
                  </a:cubicBezTo>
                  <a:cubicBezTo>
                    <a:pt x="97" y="4"/>
                    <a:pt x="97" y="4"/>
                    <a:pt x="97" y="4"/>
                  </a:cubicBezTo>
                  <a:cubicBezTo>
                    <a:pt x="96" y="4"/>
                    <a:pt x="96" y="4"/>
                    <a:pt x="96" y="4"/>
                  </a:cubicBezTo>
                  <a:cubicBezTo>
                    <a:pt x="96" y="48"/>
                    <a:pt x="96" y="48"/>
                    <a:pt x="96" y="48"/>
                  </a:cubicBezTo>
                  <a:cubicBezTo>
                    <a:pt x="104" y="48"/>
                    <a:pt x="104" y="48"/>
                    <a:pt x="104" y="48"/>
                  </a:cubicBezTo>
                  <a:cubicBezTo>
                    <a:pt x="104" y="8"/>
                    <a:pt x="104" y="8"/>
                    <a:pt x="104" y="8"/>
                  </a:cubicBezTo>
                  <a:cubicBezTo>
                    <a:pt x="153" y="10"/>
                    <a:pt x="192" y="50"/>
                    <a:pt x="192" y="100"/>
                  </a:cubicBezTo>
                  <a:cubicBezTo>
                    <a:pt x="192" y="150"/>
                    <a:pt x="151" y="192"/>
                    <a:pt x="100" y="192"/>
                  </a:cubicBezTo>
                  <a:cubicBezTo>
                    <a:pt x="50" y="192"/>
                    <a:pt x="8" y="150"/>
                    <a:pt x="8" y="100"/>
                  </a:cubicBezTo>
                  <a:cubicBezTo>
                    <a:pt x="8" y="74"/>
                    <a:pt x="19" y="51"/>
                    <a:pt x="35" y="35"/>
                  </a:cubicBezTo>
                  <a:cubicBezTo>
                    <a:pt x="30" y="29"/>
                    <a:pt x="30" y="29"/>
                    <a:pt x="30" y="29"/>
                  </a:cubicBezTo>
                  <a:cubicBezTo>
                    <a:pt x="12" y="47"/>
                    <a:pt x="0" y="72"/>
                    <a:pt x="0" y="100"/>
                  </a:cubicBezTo>
                  <a:cubicBezTo>
                    <a:pt x="0" y="155"/>
                    <a:pt x="45" y="200"/>
                    <a:pt x="100" y="200"/>
                  </a:cubicBezTo>
                  <a:cubicBezTo>
                    <a:pt x="156" y="200"/>
                    <a:pt x="200" y="155"/>
                    <a:pt x="200" y="100"/>
                  </a:cubicBezTo>
                  <a:cubicBezTo>
                    <a:pt x="200" y="44"/>
                    <a:pt x="156" y="0"/>
                    <a:pt x="1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30" name="组合 129"/>
          <p:cNvGrpSpPr/>
          <p:nvPr/>
        </p:nvGrpSpPr>
        <p:grpSpPr>
          <a:xfrm>
            <a:off x="7013132" y="3659926"/>
            <a:ext cx="689882" cy="691402"/>
            <a:chOff x="6448425" y="3767138"/>
            <a:chExt cx="720725" cy="722313"/>
          </a:xfrm>
          <a:solidFill>
            <a:srgbClr val="157E9F"/>
          </a:solidFill>
        </p:grpSpPr>
        <p:sp>
          <p:nvSpPr>
            <p:cNvPr id="131" name="Freeform 25"/>
            <p:cNvSpPr>
              <a:spLocks noEditPoints="1"/>
            </p:cNvSpPr>
            <p:nvPr/>
          </p:nvSpPr>
          <p:spPr bwMode="auto">
            <a:xfrm>
              <a:off x="6448425" y="3767138"/>
              <a:ext cx="720725" cy="722313"/>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184 h 192"/>
                <a:gd name="T12" fmla="*/ 8 w 192"/>
                <a:gd name="T13" fmla="*/ 96 h 192"/>
                <a:gd name="T14" fmla="*/ 96 w 192"/>
                <a:gd name="T15" fmla="*/ 8 h 192"/>
                <a:gd name="T16" fmla="*/ 184 w 192"/>
                <a:gd name="T17" fmla="*/ 96 h 192"/>
                <a:gd name="T18" fmla="*/ 96 w 192"/>
                <a:gd name="T1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184"/>
                  </a:moveTo>
                  <a:cubicBezTo>
                    <a:pt x="48" y="184"/>
                    <a:pt x="8" y="144"/>
                    <a:pt x="8" y="96"/>
                  </a:cubicBezTo>
                  <a:cubicBezTo>
                    <a:pt x="8" y="47"/>
                    <a:pt x="48" y="8"/>
                    <a:pt x="96" y="8"/>
                  </a:cubicBezTo>
                  <a:cubicBezTo>
                    <a:pt x="145" y="8"/>
                    <a:pt x="184" y="47"/>
                    <a:pt x="184" y="96"/>
                  </a:cubicBezTo>
                  <a:cubicBezTo>
                    <a:pt x="184" y="144"/>
                    <a:pt x="145" y="184"/>
                    <a:pt x="96"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32" name="Freeform 26"/>
            <p:cNvSpPr/>
            <p:nvPr/>
          </p:nvSpPr>
          <p:spPr bwMode="auto">
            <a:xfrm>
              <a:off x="6629400" y="3887788"/>
              <a:ext cx="209550" cy="300038"/>
            </a:xfrm>
            <a:custGeom>
              <a:avLst/>
              <a:gdLst>
                <a:gd name="T0" fmla="*/ 113 w 132"/>
                <a:gd name="T1" fmla="*/ 170 h 189"/>
                <a:gd name="T2" fmla="*/ 0 w 132"/>
                <a:gd name="T3" fmla="*/ 170 h 189"/>
                <a:gd name="T4" fmla="*/ 0 w 132"/>
                <a:gd name="T5" fmla="*/ 189 h 189"/>
                <a:gd name="T6" fmla="*/ 132 w 132"/>
                <a:gd name="T7" fmla="*/ 189 h 189"/>
                <a:gd name="T8" fmla="*/ 132 w 132"/>
                <a:gd name="T9" fmla="*/ 0 h 189"/>
                <a:gd name="T10" fmla="*/ 113 w 132"/>
                <a:gd name="T11" fmla="*/ 0 h 189"/>
                <a:gd name="T12" fmla="*/ 113 w 132"/>
                <a:gd name="T13" fmla="*/ 170 h 189"/>
              </a:gdLst>
              <a:ahLst/>
              <a:cxnLst>
                <a:cxn ang="0">
                  <a:pos x="T0" y="T1"/>
                </a:cxn>
                <a:cxn ang="0">
                  <a:pos x="T2" y="T3"/>
                </a:cxn>
                <a:cxn ang="0">
                  <a:pos x="T4" y="T5"/>
                </a:cxn>
                <a:cxn ang="0">
                  <a:pos x="T6" y="T7"/>
                </a:cxn>
                <a:cxn ang="0">
                  <a:pos x="T8" y="T9"/>
                </a:cxn>
                <a:cxn ang="0">
                  <a:pos x="T10" y="T11"/>
                </a:cxn>
                <a:cxn ang="0">
                  <a:pos x="T12" y="T13"/>
                </a:cxn>
              </a:cxnLst>
              <a:rect l="0" t="0" r="r" b="b"/>
              <a:pathLst>
                <a:path w="132" h="189">
                  <a:moveTo>
                    <a:pt x="113" y="170"/>
                  </a:moveTo>
                  <a:lnTo>
                    <a:pt x="0" y="170"/>
                  </a:lnTo>
                  <a:lnTo>
                    <a:pt x="0" y="189"/>
                  </a:lnTo>
                  <a:lnTo>
                    <a:pt x="132" y="189"/>
                  </a:lnTo>
                  <a:lnTo>
                    <a:pt x="132" y="0"/>
                  </a:lnTo>
                  <a:lnTo>
                    <a:pt x="113" y="0"/>
                  </a:lnTo>
                  <a:lnTo>
                    <a:pt x="113"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33" name="Freeform 27"/>
          <p:cNvSpPr>
            <a:spLocks noEditPoints="1"/>
          </p:cNvSpPr>
          <p:nvPr/>
        </p:nvSpPr>
        <p:spPr bwMode="auto">
          <a:xfrm>
            <a:off x="8314229" y="2361783"/>
            <a:ext cx="678073" cy="680381"/>
          </a:xfrm>
          <a:custGeom>
            <a:avLst/>
            <a:gdLst>
              <a:gd name="T0" fmla="*/ 467532 w 189"/>
              <a:gd name="T1" fmla="*/ 443785 h 189"/>
              <a:gd name="T2" fmla="*/ 331478 w 189"/>
              <a:gd name="T3" fmla="*/ 309905 h 189"/>
              <a:gd name="T4" fmla="*/ 376005 w 189"/>
              <a:gd name="T5" fmla="*/ 188422 h 189"/>
              <a:gd name="T6" fmla="*/ 188002 w 189"/>
              <a:gd name="T7" fmla="*/ 0 h 189"/>
              <a:gd name="T8" fmla="*/ 0 w 189"/>
              <a:gd name="T9" fmla="*/ 188422 h 189"/>
              <a:gd name="T10" fmla="*/ 188002 w 189"/>
              <a:gd name="T11" fmla="*/ 376845 h 189"/>
              <a:gd name="T12" fmla="*/ 309214 w 189"/>
              <a:gd name="T13" fmla="*/ 334698 h 189"/>
              <a:gd name="T14" fmla="*/ 442795 w 189"/>
              <a:gd name="T15" fmla="*/ 468577 h 189"/>
              <a:gd name="T16" fmla="*/ 467532 w 189"/>
              <a:gd name="T17" fmla="*/ 443785 h 189"/>
              <a:gd name="T18" fmla="*/ 19790 w 189"/>
              <a:gd name="T19" fmla="*/ 188422 h 189"/>
              <a:gd name="T20" fmla="*/ 188002 w 189"/>
              <a:gd name="T21" fmla="*/ 19834 h 189"/>
              <a:gd name="T22" fmla="*/ 356215 w 189"/>
              <a:gd name="T23" fmla="*/ 188422 h 189"/>
              <a:gd name="T24" fmla="*/ 188002 w 189"/>
              <a:gd name="T25" fmla="*/ 357011 h 189"/>
              <a:gd name="T26" fmla="*/ 19790 w 189"/>
              <a:gd name="T27" fmla="*/ 188422 h 1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9" h="189">
                <a:moveTo>
                  <a:pt x="189" y="179"/>
                </a:moveTo>
                <a:cubicBezTo>
                  <a:pt x="134" y="125"/>
                  <a:pt x="134" y="125"/>
                  <a:pt x="134" y="125"/>
                </a:cubicBezTo>
                <a:cubicBezTo>
                  <a:pt x="145" y="112"/>
                  <a:pt x="152" y="95"/>
                  <a:pt x="152" y="76"/>
                </a:cubicBezTo>
                <a:cubicBezTo>
                  <a:pt x="152" y="34"/>
                  <a:pt x="118" y="0"/>
                  <a:pt x="76" y="0"/>
                </a:cubicBezTo>
                <a:cubicBezTo>
                  <a:pt x="34" y="0"/>
                  <a:pt x="0" y="34"/>
                  <a:pt x="0" y="76"/>
                </a:cubicBezTo>
                <a:cubicBezTo>
                  <a:pt x="0" y="118"/>
                  <a:pt x="34" y="152"/>
                  <a:pt x="76" y="152"/>
                </a:cubicBezTo>
                <a:cubicBezTo>
                  <a:pt x="94" y="152"/>
                  <a:pt x="111" y="146"/>
                  <a:pt x="125" y="135"/>
                </a:cubicBezTo>
                <a:cubicBezTo>
                  <a:pt x="179" y="189"/>
                  <a:pt x="179" y="189"/>
                  <a:pt x="179" y="189"/>
                </a:cubicBezTo>
                <a:lnTo>
                  <a:pt x="189" y="179"/>
                </a:lnTo>
                <a:close/>
                <a:moveTo>
                  <a:pt x="8" y="76"/>
                </a:moveTo>
                <a:cubicBezTo>
                  <a:pt x="8" y="39"/>
                  <a:pt x="38" y="8"/>
                  <a:pt x="76" y="8"/>
                </a:cubicBezTo>
                <a:cubicBezTo>
                  <a:pt x="113" y="8"/>
                  <a:pt x="144" y="39"/>
                  <a:pt x="144" y="76"/>
                </a:cubicBezTo>
                <a:cubicBezTo>
                  <a:pt x="144" y="114"/>
                  <a:pt x="113" y="144"/>
                  <a:pt x="76" y="144"/>
                </a:cubicBezTo>
                <a:cubicBezTo>
                  <a:pt x="38" y="144"/>
                  <a:pt x="8" y="114"/>
                  <a:pt x="8" y="76"/>
                </a:cubicBez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34" name="组合 133"/>
          <p:cNvGrpSpPr/>
          <p:nvPr/>
        </p:nvGrpSpPr>
        <p:grpSpPr>
          <a:xfrm>
            <a:off x="8379220" y="3646249"/>
            <a:ext cx="545524" cy="718754"/>
            <a:chOff x="7875588" y="3752850"/>
            <a:chExt cx="569913" cy="750888"/>
          </a:xfrm>
          <a:solidFill>
            <a:srgbClr val="157E9F"/>
          </a:solidFill>
        </p:grpSpPr>
        <p:sp>
          <p:nvSpPr>
            <p:cNvPr id="135" name="Freeform 28"/>
            <p:cNvSpPr>
              <a:spLocks noEditPoints="1"/>
            </p:cNvSpPr>
            <p:nvPr/>
          </p:nvSpPr>
          <p:spPr bwMode="auto">
            <a:xfrm>
              <a:off x="7875588" y="3752850"/>
              <a:ext cx="569913" cy="750888"/>
            </a:xfrm>
            <a:custGeom>
              <a:avLst/>
              <a:gdLst>
                <a:gd name="T0" fmla="*/ 152 w 152"/>
                <a:gd name="T1" fmla="*/ 24 h 200"/>
                <a:gd name="T2" fmla="*/ 112 w 152"/>
                <a:gd name="T3" fmla="*/ 24 h 200"/>
                <a:gd name="T4" fmla="*/ 112 w 152"/>
                <a:gd name="T5" fmla="*/ 16 h 200"/>
                <a:gd name="T6" fmla="*/ 96 w 152"/>
                <a:gd name="T7" fmla="*/ 0 h 200"/>
                <a:gd name="T8" fmla="*/ 56 w 152"/>
                <a:gd name="T9" fmla="*/ 0 h 200"/>
                <a:gd name="T10" fmla="*/ 40 w 152"/>
                <a:gd name="T11" fmla="*/ 16 h 200"/>
                <a:gd name="T12" fmla="*/ 40 w 152"/>
                <a:gd name="T13" fmla="*/ 24 h 200"/>
                <a:gd name="T14" fmla="*/ 0 w 152"/>
                <a:gd name="T15" fmla="*/ 24 h 200"/>
                <a:gd name="T16" fmla="*/ 0 w 152"/>
                <a:gd name="T17" fmla="*/ 32 h 200"/>
                <a:gd name="T18" fmla="*/ 9 w 152"/>
                <a:gd name="T19" fmla="*/ 32 h 200"/>
                <a:gd name="T20" fmla="*/ 17 w 152"/>
                <a:gd name="T21" fmla="*/ 184 h 200"/>
                <a:gd name="T22" fmla="*/ 33 w 152"/>
                <a:gd name="T23" fmla="*/ 200 h 200"/>
                <a:gd name="T24" fmla="*/ 121 w 152"/>
                <a:gd name="T25" fmla="*/ 200 h 200"/>
                <a:gd name="T26" fmla="*/ 137 w 152"/>
                <a:gd name="T27" fmla="*/ 184 h 200"/>
                <a:gd name="T28" fmla="*/ 145 w 152"/>
                <a:gd name="T29" fmla="*/ 32 h 200"/>
                <a:gd name="T30" fmla="*/ 152 w 152"/>
                <a:gd name="T31" fmla="*/ 32 h 200"/>
                <a:gd name="T32" fmla="*/ 152 w 152"/>
                <a:gd name="T33" fmla="*/ 24 h 200"/>
                <a:gd name="T34" fmla="*/ 48 w 152"/>
                <a:gd name="T35" fmla="*/ 16 h 200"/>
                <a:gd name="T36" fmla="*/ 56 w 152"/>
                <a:gd name="T37" fmla="*/ 8 h 200"/>
                <a:gd name="T38" fmla="*/ 96 w 152"/>
                <a:gd name="T39" fmla="*/ 8 h 200"/>
                <a:gd name="T40" fmla="*/ 104 w 152"/>
                <a:gd name="T41" fmla="*/ 16 h 200"/>
                <a:gd name="T42" fmla="*/ 104 w 152"/>
                <a:gd name="T43" fmla="*/ 24 h 200"/>
                <a:gd name="T44" fmla="*/ 48 w 152"/>
                <a:gd name="T45" fmla="*/ 24 h 200"/>
                <a:gd name="T46" fmla="*/ 48 w 152"/>
                <a:gd name="T47" fmla="*/ 16 h 200"/>
                <a:gd name="T48" fmla="*/ 129 w 152"/>
                <a:gd name="T49" fmla="*/ 183 h 200"/>
                <a:gd name="T50" fmla="*/ 129 w 152"/>
                <a:gd name="T51" fmla="*/ 183 h 200"/>
                <a:gd name="T52" fmla="*/ 129 w 152"/>
                <a:gd name="T53" fmla="*/ 184 h 200"/>
                <a:gd name="T54" fmla="*/ 121 w 152"/>
                <a:gd name="T55" fmla="*/ 192 h 200"/>
                <a:gd name="T56" fmla="*/ 33 w 152"/>
                <a:gd name="T57" fmla="*/ 192 h 200"/>
                <a:gd name="T58" fmla="*/ 25 w 152"/>
                <a:gd name="T59" fmla="*/ 184 h 200"/>
                <a:gd name="T60" fmla="*/ 25 w 152"/>
                <a:gd name="T61" fmla="*/ 183 h 200"/>
                <a:gd name="T62" fmla="*/ 25 w 152"/>
                <a:gd name="T63" fmla="*/ 183 h 200"/>
                <a:gd name="T64" fmla="*/ 17 w 152"/>
                <a:gd name="T65" fmla="*/ 32 h 200"/>
                <a:gd name="T66" fmla="*/ 137 w 152"/>
                <a:gd name="T67" fmla="*/ 32 h 200"/>
                <a:gd name="T68" fmla="*/ 129 w 152"/>
                <a:gd name="T69" fmla="*/ 18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00">
                  <a:moveTo>
                    <a:pt x="152" y="24"/>
                  </a:moveTo>
                  <a:cubicBezTo>
                    <a:pt x="112" y="24"/>
                    <a:pt x="112" y="24"/>
                    <a:pt x="112" y="24"/>
                  </a:cubicBezTo>
                  <a:cubicBezTo>
                    <a:pt x="112" y="16"/>
                    <a:pt x="112" y="16"/>
                    <a:pt x="112" y="16"/>
                  </a:cubicBezTo>
                  <a:cubicBezTo>
                    <a:pt x="112" y="7"/>
                    <a:pt x="105" y="0"/>
                    <a:pt x="96" y="0"/>
                  </a:cubicBezTo>
                  <a:cubicBezTo>
                    <a:pt x="56" y="0"/>
                    <a:pt x="56" y="0"/>
                    <a:pt x="56" y="0"/>
                  </a:cubicBezTo>
                  <a:cubicBezTo>
                    <a:pt x="48" y="0"/>
                    <a:pt x="40" y="7"/>
                    <a:pt x="40" y="16"/>
                  </a:cubicBezTo>
                  <a:cubicBezTo>
                    <a:pt x="40" y="24"/>
                    <a:pt x="40" y="24"/>
                    <a:pt x="40" y="24"/>
                  </a:cubicBezTo>
                  <a:cubicBezTo>
                    <a:pt x="0" y="24"/>
                    <a:pt x="0" y="24"/>
                    <a:pt x="0" y="24"/>
                  </a:cubicBezTo>
                  <a:cubicBezTo>
                    <a:pt x="0" y="32"/>
                    <a:pt x="0" y="32"/>
                    <a:pt x="0" y="32"/>
                  </a:cubicBezTo>
                  <a:cubicBezTo>
                    <a:pt x="9" y="32"/>
                    <a:pt x="9" y="32"/>
                    <a:pt x="9" y="32"/>
                  </a:cubicBezTo>
                  <a:cubicBezTo>
                    <a:pt x="17" y="184"/>
                    <a:pt x="17" y="184"/>
                    <a:pt x="17" y="184"/>
                  </a:cubicBezTo>
                  <a:cubicBezTo>
                    <a:pt x="17" y="192"/>
                    <a:pt x="24" y="200"/>
                    <a:pt x="33" y="200"/>
                  </a:cubicBezTo>
                  <a:cubicBezTo>
                    <a:pt x="121" y="200"/>
                    <a:pt x="121" y="200"/>
                    <a:pt x="121" y="200"/>
                  </a:cubicBezTo>
                  <a:cubicBezTo>
                    <a:pt x="130" y="200"/>
                    <a:pt x="137" y="192"/>
                    <a:pt x="137" y="184"/>
                  </a:cubicBezTo>
                  <a:cubicBezTo>
                    <a:pt x="145" y="32"/>
                    <a:pt x="145" y="32"/>
                    <a:pt x="145" y="32"/>
                  </a:cubicBezTo>
                  <a:cubicBezTo>
                    <a:pt x="152" y="32"/>
                    <a:pt x="152" y="32"/>
                    <a:pt x="152" y="32"/>
                  </a:cubicBezTo>
                  <a:lnTo>
                    <a:pt x="152" y="24"/>
                  </a:lnTo>
                  <a:close/>
                  <a:moveTo>
                    <a:pt x="48" y="16"/>
                  </a:moveTo>
                  <a:cubicBezTo>
                    <a:pt x="48" y="11"/>
                    <a:pt x="52" y="8"/>
                    <a:pt x="56" y="8"/>
                  </a:cubicBezTo>
                  <a:cubicBezTo>
                    <a:pt x="96" y="8"/>
                    <a:pt x="96" y="8"/>
                    <a:pt x="96" y="8"/>
                  </a:cubicBezTo>
                  <a:cubicBezTo>
                    <a:pt x="101" y="8"/>
                    <a:pt x="104" y="11"/>
                    <a:pt x="104" y="16"/>
                  </a:cubicBezTo>
                  <a:cubicBezTo>
                    <a:pt x="104" y="24"/>
                    <a:pt x="104" y="24"/>
                    <a:pt x="104" y="24"/>
                  </a:cubicBezTo>
                  <a:cubicBezTo>
                    <a:pt x="48" y="24"/>
                    <a:pt x="48" y="24"/>
                    <a:pt x="48" y="24"/>
                  </a:cubicBezTo>
                  <a:lnTo>
                    <a:pt x="48" y="16"/>
                  </a:lnTo>
                  <a:close/>
                  <a:moveTo>
                    <a:pt x="129" y="183"/>
                  </a:moveTo>
                  <a:cubicBezTo>
                    <a:pt x="129" y="183"/>
                    <a:pt x="129" y="183"/>
                    <a:pt x="129" y="183"/>
                  </a:cubicBezTo>
                  <a:cubicBezTo>
                    <a:pt x="129" y="184"/>
                    <a:pt x="129" y="184"/>
                    <a:pt x="129" y="184"/>
                  </a:cubicBezTo>
                  <a:cubicBezTo>
                    <a:pt x="129" y="188"/>
                    <a:pt x="125" y="192"/>
                    <a:pt x="121" y="192"/>
                  </a:cubicBezTo>
                  <a:cubicBezTo>
                    <a:pt x="33" y="192"/>
                    <a:pt x="33" y="192"/>
                    <a:pt x="33" y="192"/>
                  </a:cubicBezTo>
                  <a:cubicBezTo>
                    <a:pt x="28" y="192"/>
                    <a:pt x="25" y="188"/>
                    <a:pt x="25" y="184"/>
                  </a:cubicBezTo>
                  <a:cubicBezTo>
                    <a:pt x="25" y="183"/>
                    <a:pt x="25" y="183"/>
                    <a:pt x="25" y="183"/>
                  </a:cubicBezTo>
                  <a:cubicBezTo>
                    <a:pt x="25" y="183"/>
                    <a:pt x="25" y="183"/>
                    <a:pt x="25" y="183"/>
                  </a:cubicBezTo>
                  <a:cubicBezTo>
                    <a:pt x="17" y="32"/>
                    <a:pt x="17" y="32"/>
                    <a:pt x="17" y="32"/>
                  </a:cubicBezTo>
                  <a:cubicBezTo>
                    <a:pt x="137" y="32"/>
                    <a:pt x="137" y="32"/>
                    <a:pt x="137" y="32"/>
                  </a:cubicBezTo>
                  <a:lnTo>
                    <a:pt x="129"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36" name="Rectangle 29"/>
            <p:cNvSpPr>
              <a:spLocks noChangeArrowheads="1"/>
            </p:cNvSpPr>
            <p:nvPr/>
          </p:nvSpPr>
          <p:spPr bwMode="auto">
            <a:xfrm>
              <a:off x="8145463" y="3932238"/>
              <a:ext cx="30163" cy="4810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37" name="Freeform 30"/>
            <p:cNvSpPr/>
            <p:nvPr/>
          </p:nvSpPr>
          <p:spPr bwMode="auto">
            <a:xfrm>
              <a:off x="8024813" y="3932238"/>
              <a:ext cx="65088" cy="481013"/>
            </a:xfrm>
            <a:custGeom>
              <a:avLst/>
              <a:gdLst>
                <a:gd name="T0" fmla="*/ 41 w 41"/>
                <a:gd name="T1" fmla="*/ 301 h 303"/>
                <a:gd name="T2" fmla="*/ 19 w 41"/>
                <a:gd name="T3" fmla="*/ 0 h 303"/>
                <a:gd name="T4" fmla="*/ 0 w 41"/>
                <a:gd name="T5" fmla="*/ 0 h 303"/>
                <a:gd name="T6" fmla="*/ 22 w 41"/>
                <a:gd name="T7" fmla="*/ 303 h 303"/>
                <a:gd name="T8" fmla="*/ 41 w 41"/>
                <a:gd name="T9" fmla="*/ 301 h 303"/>
              </a:gdLst>
              <a:ahLst/>
              <a:cxnLst>
                <a:cxn ang="0">
                  <a:pos x="T0" y="T1"/>
                </a:cxn>
                <a:cxn ang="0">
                  <a:pos x="T2" y="T3"/>
                </a:cxn>
                <a:cxn ang="0">
                  <a:pos x="T4" y="T5"/>
                </a:cxn>
                <a:cxn ang="0">
                  <a:pos x="T6" y="T7"/>
                </a:cxn>
                <a:cxn ang="0">
                  <a:pos x="T8" y="T9"/>
                </a:cxn>
              </a:cxnLst>
              <a:rect l="0" t="0" r="r" b="b"/>
              <a:pathLst>
                <a:path w="41" h="303">
                  <a:moveTo>
                    <a:pt x="41" y="301"/>
                  </a:moveTo>
                  <a:lnTo>
                    <a:pt x="19" y="0"/>
                  </a:lnTo>
                  <a:lnTo>
                    <a:pt x="0" y="0"/>
                  </a:lnTo>
                  <a:lnTo>
                    <a:pt x="22" y="303"/>
                  </a:lnTo>
                  <a:lnTo>
                    <a:pt x="41" y="3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38" name="Freeform 31"/>
            <p:cNvSpPr/>
            <p:nvPr/>
          </p:nvSpPr>
          <p:spPr bwMode="auto">
            <a:xfrm>
              <a:off x="8235950" y="3929063"/>
              <a:ext cx="60325" cy="484188"/>
            </a:xfrm>
            <a:custGeom>
              <a:avLst/>
              <a:gdLst>
                <a:gd name="T0" fmla="*/ 38 w 38"/>
                <a:gd name="T1" fmla="*/ 2 h 305"/>
                <a:gd name="T2" fmla="*/ 21 w 38"/>
                <a:gd name="T3" fmla="*/ 0 h 305"/>
                <a:gd name="T4" fmla="*/ 0 w 38"/>
                <a:gd name="T5" fmla="*/ 303 h 305"/>
                <a:gd name="T6" fmla="*/ 19 w 38"/>
                <a:gd name="T7" fmla="*/ 305 h 305"/>
                <a:gd name="T8" fmla="*/ 38 w 38"/>
                <a:gd name="T9" fmla="*/ 2 h 305"/>
              </a:gdLst>
              <a:ahLst/>
              <a:cxnLst>
                <a:cxn ang="0">
                  <a:pos x="T0" y="T1"/>
                </a:cxn>
                <a:cxn ang="0">
                  <a:pos x="T2" y="T3"/>
                </a:cxn>
                <a:cxn ang="0">
                  <a:pos x="T4" y="T5"/>
                </a:cxn>
                <a:cxn ang="0">
                  <a:pos x="T6" y="T7"/>
                </a:cxn>
                <a:cxn ang="0">
                  <a:pos x="T8" y="T9"/>
                </a:cxn>
              </a:cxnLst>
              <a:rect l="0" t="0" r="r" b="b"/>
              <a:pathLst>
                <a:path w="38" h="305">
                  <a:moveTo>
                    <a:pt x="38" y="2"/>
                  </a:moveTo>
                  <a:lnTo>
                    <a:pt x="21" y="0"/>
                  </a:lnTo>
                  <a:lnTo>
                    <a:pt x="0" y="303"/>
                  </a:lnTo>
                  <a:lnTo>
                    <a:pt x="19" y="305"/>
                  </a:lnTo>
                  <a:lnTo>
                    <a:pt x="3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39" name="Freeform 32"/>
          <p:cNvSpPr>
            <a:spLocks noEditPoints="1"/>
          </p:cNvSpPr>
          <p:nvPr/>
        </p:nvSpPr>
        <p:spPr bwMode="auto">
          <a:xfrm>
            <a:off x="8293471" y="1171695"/>
            <a:ext cx="717282" cy="488951"/>
          </a:xfrm>
          <a:custGeom>
            <a:avLst/>
            <a:gdLst>
              <a:gd name="T0" fmla="*/ 388360 w 200"/>
              <a:gd name="T1" fmla="*/ 0 h 136"/>
              <a:gd name="T2" fmla="*/ 108840 w 200"/>
              <a:gd name="T3" fmla="*/ 0 h 136"/>
              <a:gd name="T4" fmla="*/ 0 w 200"/>
              <a:gd name="T5" fmla="*/ 118867 h 136"/>
              <a:gd name="T6" fmla="*/ 0 w 200"/>
              <a:gd name="T7" fmla="*/ 336790 h 136"/>
              <a:gd name="T8" fmla="*/ 494726 w 200"/>
              <a:gd name="T9" fmla="*/ 336790 h 136"/>
              <a:gd name="T10" fmla="*/ 494726 w 200"/>
              <a:gd name="T11" fmla="*/ 118867 h 136"/>
              <a:gd name="T12" fmla="*/ 388360 w 200"/>
              <a:gd name="T13" fmla="*/ 0 h 136"/>
              <a:gd name="T14" fmla="*/ 118734 w 200"/>
              <a:gd name="T15" fmla="*/ 19811 h 136"/>
              <a:gd name="T16" fmla="*/ 378465 w 200"/>
              <a:gd name="T17" fmla="*/ 19811 h 136"/>
              <a:gd name="T18" fmla="*/ 469990 w 200"/>
              <a:gd name="T19" fmla="*/ 118867 h 136"/>
              <a:gd name="T20" fmla="*/ 316625 w 200"/>
              <a:gd name="T21" fmla="*/ 118867 h 136"/>
              <a:gd name="T22" fmla="*/ 247363 w 200"/>
              <a:gd name="T23" fmla="*/ 185730 h 136"/>
              <a:gd name="T24" fmla="*/ 178101 w 200"/>
              <a:gd name="T25" fmla="*/ 118867 h 136"/>
              <a:gd name="T26" fmla="*/ 27210 w 200"/>
              <a:gd name="T27" fmla="*/ 118867 h 136"/>
              <a:gd name="T28" fmla="*/ 118734 w 200"/>
              <a:gd name="T29" fmla="*/ 19811 h 136"/>
              <a:gd name="T30" fmla="*/ 474937 w 200"/>
              <a:gd name="T31" fmla="*/ 316979 h 136"/>
              <a:gd name="T32" fmla="*/ 19789 w 200"/>
              <a:gd name="T33" fmla="*/ 316979 h 136"/>
              <a:gd name="T34" fmla="*/ 19789 w 200"/>
              <a:gd name="T35" fmla="*/ 138678 h 136"/>
              <a:gd name="T36" fmla="*/ 160786 w 200"/>
              <a:gd name="T37" fmla="*/ 138678 h 136"/>
              <a:gd name="T38" fmla="*/ 247363 w 200"/>
              <a:gd name="T39" fmla="*/ 205541 h 136"/>
              <a:gd name="T40" fmla="*/ 333940 w 200"/>
              <a:gd name="T41" fmla="*/ 138678 h 136"/>
              <a:gd name="T42" fmla="*/ 474937 w 200"/>
              <a:gd name="T43" fmla="*/ 138678 h 136"/>
              <a:gd name="T44" fmla="*/ 474937 w 200"/>
              <a:gd name="T45" fmla="*/ 316979 h 1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0" h="136">
                <a:moveTo>
                  <a:pt x="157" y="0"/>
                </a:moveTo>
                <a:cubicBezTo>
                  <a:pt x="44" y="0"/>
                  <a:pt x="44" y="0"/>
                  <a:pt x="44" y="0"/>
                </a:cubicBezTo>
                <a:cubicBezTo>
                  <a:pt x="0" y="48"/>
                  <a:pt x="0" y="48"/>
                  <a:pt x="0" y="48"/>
                </a:cubicBezTo>
                <a:cubicBezTo>
                  <a:pt x="0" y="136"/>
                  <a:pt x="0" y="136"/>
                  <a:pt x="0" y="136"/>
                </a:cubicBezTo>
                <a:cubicBezTo>
                  <a:pt x="200" y="136"/>
                  <a:pt x="200" y="136"/>
                  <a:pt x="200" y="136"/>
                </a:cubicBezTo>
                <a:cubicBezTo>
                  <a:pt x="200" y="48"/>
                  <a:pt x="200" y="48"/>
                  <a:pt x="200" y="48"/>
                </a:cubicBezTo>
                <a:lnTo>
                  <a:pt x="157" y="0"/>
                </a:lnTo>
                <a:close/>
                <a:moveTo>
                  <a:pt x="48" y="8"/>
                </a:moveTo>
                <a:cubicBezTo>
                  <a:pt x="153" y="8"/>
                  <a:pt x="153" y="8"/>
                  <a:pt x="153" y="8"/>
                </a:cubicBezTo>
                <a:cubicBezTo>
                  <a:pt x="190" y="48"/>
                  <a:pt x="190" y="48"/>
                  <a:pt x="190" y="48"/>
                </a:cubicBezTo>
                <a:cubicBezTo>
                  <a:pt x="128" y="48"/>
                  <a:pt x="128" y="48"/>
                  <a:pt x="128" y="48"/>
                </a:cubicBezTo>
                <a:cubicBezTo>
                  <a:pt x="128" y="63"/>
                  <a:pt x="115" y="75"/>
                  <a:pt x="100" y="75"/>
                </a:cubicBezTo>
                <a:cubicBezTo>
                  <a:pt x="85" y="75"/>
                  <a:pt x="72" y="63"/>
                  <a:pt x="72" y="48"/>
                </a:cubicBezTo>
                <a:cubicBezTo>
                  <a:pt x="11" y="48"/>
                  <a:pt x="11" y="48"/>
                  <a:pt x="11" y="48"/>
                </a:cubicBezTo>
                <a:lnTo>
                  <a:pt x="48" y="8"/>
                </a:lnTo>
                <a:close/>
                <a:moveTo>
                  <a:pt x="192" y="128"/>
                </a:moveTo>
                <a:cubicBezTo>
                  <a:pt x="8" y="128"/>
                  <a:pt x="8" y="128"/>
                  <a:pt x="8" y="128"/>
                </a:cubicBezTo>
                <a:cubicBezTo>
                  <a:pt x="8" y="56"/>
                  <a:pt x="8" y="56"/>
                  <a:pt x="8" y="56"/>
                </a:cubicBezTo>
                <a:cubicBezTo>
                  <a:pt x="65" y="56"/>
                  <a:pt x="65" y="56"/>
                  <a:pt x="65" y="56"/>
                </a:cubicBezTo>
                <a:cubicBezTo>
                  <a:pt x="69" y="71"/>
                  <a:pt x="84" y="83"/>
                  <a:pt x="100" y="83"/>
                </a:cubicBezTo>
                <a:cubicBezTo>
                  <a:pt x="117" y="83"/>
                  <a:pt x="132" y="71"/>
                  <a:pt x="135" y="56"/>
                </a:cubicBezTo>
                <a:cubicBezTo>
                  <a:pt x="192" y="56"/>
                  <a:pt x="192" y="56"/>
                  <a:pt x="192" y="56"/>
                </a:cubicBezTo>
                <a:lnTo>
                  <a:pt x="192" y="128"/>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40" name="组合 139"/>
          <p:cNvGrpSpPr/>
          <p:nvPr/>
        </p:nvGrpSpPr>
        <p:grpSpPr>
          <a:xfrm>
            <a:off x="9600950" y="1091862"/>
            <a:ext cx="689882" cy="647334"/>
            <a:chOff x="9151938" y="1084263"/>
            <a:chExt cx="720725" cy="676275"/>
          </a:xfrm>
          <a:solidFill>
            <a:srgbClr val="157E9F"/>
          </a:solidFill>
        </p:grpSpPr>
        <p:sp>
          <p:nvSpPr>
            <p:cNvPr id="232" name="Freeform 33"/>
            <p:cNvSpPr>
              <a:spLocks noEditPoints="1"/>
            </p:cNvSpPr>
            <p:nvPr/>
          </p:nvSpPr>
          <p:spPr bwMode="auto">
            <a:xfrm>
              <a:off x="9151938" y="1084263"/>
              <a:ext cx="720725" cy="676275"/>
            </a:xfrm>
            <a:custGeom>
              <a:avLst/>
              <a:gdLst>
                <a:gd name="T0" fmla="*/ 454 w 454"/>
                <a:gd name="T1" fmla="*/ 0 h 426"/>
                <a:gd name="T2" fmla="*/ 0 w 454"/>
                <a:gd name="T3" fmla="*/ 0 h 426"/>
                <a:gd name="T4" fmla="*/ 0 w 454"/>
                <a:gd name="T5" fmla="*/ 123 h 426"/>
                <a:gd name="T6" fmla="*/ 19 w 454"/>
                <a:gd name="T7" fmla="*/ 123 h 426"/>
                <a:gd name="T8" fmla="*/ 19 w 454"/>
                <a:gd name="T9" fmla="*/ 426 h 426"/>
                <a:gd name="T10" fmla="*/ 435 w 454"/>
                <a:gd name="T11" fmla="*/ 426 h 426"/>
                <a:gd name="T12" fmla="*/ 435 w 454"/>
                <a:gd name="T13" fmla="*/ 123 h 426"/>
                <a:gd name="T14" fmla="*/ 454 w 454"/>
                <a:gd name="T15" fmla="*/ 123 h 426"/>
                <a:gd name="T16" fmla="*/ 454 w 454"/>
                <a:gd name="T17" fmla="*/ 0 h 426"/>
                <a:gd name="T18" fmla="*/ 416 w 454"/>
                <a:gd name="T19" fmla="*/ 407 h 426"/>
                <a:gd name="T20" fmla="*/ 38 w 454"/>
                <a:gd name="T21" fmla="*/ 407 h 426"/>
                <a:gd name="T22" fmla="*/ 38 w 454"/>
                <a:gd name="T23" fmla="*/ 123 h 426"/>
                <a:gd name="T24" fmla="*/ 416 w 454"/>
                <a:gd name="T25" fmla="*/ 123 h 426"/>
                <a:gd name="T26" fmla="*/ 416 w 454"/>
                <a:gd name="T27" fmla="*/ 407 h 426"/>
                <a:gd name="T28" fmla="*/ 435 w 454"/>
                <a:gd name="T29" fmla="*/ 104 h 426"/>
                <a:gd name="T30" fmla="*/ 19 w 454"/>
                <a:gd name="T31" fmla="*/ 104 h 426"/>
                <a:gd name="T32" fmla="*/ 19 w 454"/>
                <a:gd name="T33" fmla="*/ 104 h 426"/>
                <a:gd name="T34" fmla="*/ 19 w 454"/>
                <a:gd name="T35" fmla="*/ 19 h 426"/>
                <a:gd name="T36" fmla="*/ 435 w 454"/>
                <a:gd name="T37" fmla="*/ 19 h 426"/>
                <a:gd name="T38" fmla="*/ 435 w 454"/>
                <a:gd name="T39" fmla="*/ 104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4" h="426">
                  <a:moveTo>
                    <a:pt x="454" y="0"/>
                  </a:moveTo>
                  <a:lnTo>
                    <a:pt x="0" y="0"/>
                  </a:lnTo>
                  <a:lnTo>
                    <a:pt x="0" y="123"/>
                  </a:lnTo>
                  <a:lnTo>
                    <a:pt x="19" y="123"/>
                  </a:lnTo>
                  <a:lnTo>
                    <a:pt x="19" y="426"/>
                  </a:lnTo>
                  <a:lnTo>
                    <a:pt x="435" y="426"/>
                  </a:lnTo>
                  <a:lnTo>
                    <a:pt x="435" y="123"/>
                  </a:lnTo>
                  <a:lnTo>
                    <a:pt x="454" y="123"/>
                  </a:lnTo>
                  <a:lnTo>
                    <a:pt x="454" y="0"/>
                  </a:lnTo>
                  <a:close/>
                  <a:moveTo>
                    <a:pt x="416" y="407"/>
                  </a:moveTo>
                  <a:lnTo>
                    <a:pt x="38" y="407"/>
                  </a:lnTo>
                  <a:lnTo>
                    <a:pt x="38" y="123"/>
                  </a:lnTo>
                  <a:lnTo>
                    <a:pt x="416" y="123"/>
                  </a:lnTo>
                  <a:lnTo>
                    <a:pt x="416" y="407"/>
                  </a:lnTo>
                  <a:close/>
                  <a:moveTo>
                    <a:pt x="435" y="104"/>
                  </a:moveTo>
                  <a:lnTo>
                    <a:pt x="19" y="104"/>
                  </a:lnTo>
                  <a:lnTo>
                    <a:pt x="19" y="104"/>
                  </a:lnTo>
                  <a:lnTo>
                    <a:pt x="19" y="19"/>
                  </a:lnTo>
                  <a:lnTo>
                    <a:pt x="435" y="19"/>
                  </a:lnTo>
                  <a:lnTo>
                    <a:pt x="43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33" name="Freeform 34"/>
            <p:cNvSpPr>
              <a:spLocks noEditPoints="1"/>
            </p:cNvSpPr>
            <p:nvPr/>
          </p:nvSpPr>
          <p:spPr bwMode="auto">
            <a:xfrm>
              <a:off x="9350375" y="1354138"/>
              <a:ext cx="330200" cy="120650"/>
            </a:xfrm>
            <a:custGeom>
              <a:avLst/>
              <a:gdLst>
                <a:gd name="T0" fmla="*/ 15 w 88"/>
                <a:gd name="T1" fmla="*/ 32 h 32"/>
                <a:gd name="T2" fmla="*/ 73 w 88"/>
                <a:gd name="T3" fmla="*/ 32 h 32"/>
                <a:gd name="T4" fmla="*/ 88 w 88"/>
                <a:gd name="T5" fmla="*/ 17 h 32"/>
                <a:gd name="T6" fmla="*/ 88 w 88"/>
                <a:gd name="T7" fmla="*/ 14 h 32"/>
                <a:gd name="T8" fmla="*/ 73 w 88"/>
                <a:gd name="T9" fmla="*/ 0 h 32"/>
                <a:gd name="T10" fmla="*/ 15 w 88"/>
                <a:gd name="T11" fmla="*/ 0 h 32"/>
                <a:gd name="T12" fmla="*/ 0 w 88"/>
                <a:gd name="T13" fmla="*/ 14 h 32"/>
                <a:gd name="T14" fmla="*/ 0 w 88"/>
                <a:gd name="T15" fmla="*/ 17 h 32"/>
                <a:gd name="T16" fmla="*/ 15 w 88"/>
                <a:gd name="T17" fmla="*/ 32 h 32"/>
                <a:gd name="T18" fmla="*/ 8 w 88"/>
                <a:gd name="T19" fmla="*/ 14 h 32"/>
                <a:gd name="T20" fmla="*/ 15 w 88"/>
                <a:gd name="T21" fmla="*/ 8 h 32"/>
                <a:gd name="T22" fmla="*/ 73 w 88"/>
                <a:gd name="T23" fmla="*/ 8 h 32"/>
                <a:gd name="T24" fmla="*/ 80 w 88"/>
                <a:gd name="T25" fmla="*/ 14 h 32"/>
                <a:gd name="T26" fmla="*/ 80 w 88"/>
                <a:gd name="T27" fmla="*/ 17 h 32"/>
                <a:gd name="T28" fmla="*/ 73 w 88"/>
                <a:gd name="T29" fmla="*/ 24 h 32"/>
                <a:gd name="T30" fmla="*/ 15 w 88"/>
                <a:gd name="T31" fmla="*/ 24 h 32"/>
                <a:gd name="T32" fmla="*/ 8 w 88"/>
                <a:gd name="T33" fmla="*/ 17 h 32"/>
                <a:gd name="T34" fmla="*/ 8 w 88"/>
                <a:gd name="T35"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32">
                  <a:moveTo>
                    <a:pt x="15" y="32"/>
                  </a:moveTo>
                  <a:cubicBezTo>
                    <a:pt x="73" y="32"/>
                    <a:pt x="73" y="32"/>
                    <a:pt x="73" y="32"/>
                  </a:cubicBezTo>
                  <a:cubicBezTo>
                    <a:pt x="81" y="32"/>
                    <a:pt x="88" y="25"/>
                    <a:pt x="88" y="17"/>
                  </a:cubicBezTo>
                  <a:cubicBezTo>
                    <a:pt x="88" y="14"/>
                    <a:pt x="88" y="14"/>
                    <a:pt x="88" y="14"/>
                  </a:cubicBezTo>
                  <a:cubicBezTo>
                    <a:pt x="88" y="6"/>
                    <a:pt x="81" y="0"/>
                    <a:pt x="73" y="0"/>
                  </a:cubicBezTo>
                  <a:cubicBezTo>
                    <a:pt x="15" y="0"/>
                    <a:pt x="15" y="0"/>
                    <a:pt x="15" y="0"/>
                  </a:cubicBezTo>
                  <a:cubicBezTo>
                    <a:pt x="6" y="0"/>
                    <a:pt x="0" y="6"/>
                    <a:pt x="0" y="14"/>
                  </a:cubicBezTo>
                  <a:cubicBezTo>
                    <a:pt x="0" y="17"/>
                    <a:pt x="0" y="17"/>
                    <a:pt x="0" y="17"/>
                  </a:cubicBezTo>
                  <a:cubicBezTo>
                    <a:pt x="0" y="25"/>
                    <a:pt x="6" y="32"/>
                    <a:pt x="15" y="32"/>
                  </a:cubicBezTo>
                  <a:close/>
                  <a:moveTo>
                    <a:pt x="8" y="14"/>
                  </a:moveTo>
                  <a:cubicBezTo>
                    <a:pt x="8" y="11"/>
                    <a:pt x="11" y="8"/>
                    <a:pt x="15" y="8"/>
                  </a:cubicBezTo>
                  <a:cubicBezTo>
                    <a:pt x="73" y="8"/>
                    <a:pt x="73" y="8"/>
                    <a:pt x="73" y="8"/>
                  </a:cubicBezTo>
                  <a:cubicBezTo>
                    <a:pt x="76" y="8"/>
                    <a:pt x="80" y="11"/>
                    <a:pt x="80" y="14"/>
                  </a:cubicBezTo>
                  <a:cubicBezTo>
                    <a:pt x="80" y="17"/>
                    <a:pt x="80" y="17"/>
                    <a:pt x="80" y="17"/>
                  </a:cubicBezTo>
                  <a:cubicBezTo>
                    <a:pt x="80" y="21"/>
                    <a:pt x="76" y="24"/>
                    <a:pt x="73" y="24"/>
                  </a:cubicBezTo>
                  <a:cubicBezTo>
                    <a:pt x="15" y="24"/>
                    <a:pt x="15" y="24"/>
                    <a:pt x="15" y="24"/>
                  </a:cubicBezTo>
                  <a:cubicBezTo>
                    <a:pt x="11" y="24"/>
                    <a:pt x="8" y="21"/>
                    <a:pt x="8" y="17"/>
                  </a:cubicBez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34" name="Freeform 35"/>
          <p:cNvSpPr>
            <a:spLocks noEditPoints="1"/>
          </p:cNvSpPr>
          <p:nvPr/>
        </p:nvSpPr>
        <p:spPr bwMode="auto">
          <a:xfrm>
            <a:off x="1932497" y="1058684"/>
            <a:ext cx="502789" cy="691912"/>
          </a:xfrm>
          <a:custGeom>
            <a:avLst/>
            <a:gdLst>
              <a:gd name="T0" fmla="*/ 346204 w 331"/>
              <a:gd name="T1" fmla="*/ 168395 h 455"/>
              <a:gd name="T2" fmla="*/ 177809 w 331"/>
              <a:gd name="T3" fmla="*/ 0 h 455"/>
              <a:gd name="T4" fmla="*/ 165257 w 331"/>
              <a:gd name="T5" fmla="*/ 0 h 455"/>
              <a:gd name="T6" fmla="*/ 157936 w 331"/>
              <a:gd name="T7" fmla="*/ 0 h 455"/>
              <a:gd name="T8" fmla="*/ 0 w 331"/>
              <a:gd name="T9" fmla="*/ 0 h 455"/>
              <a:gd name="T10" fmla="*/ 0 w 331"/>
              <a:gd name="T11" fmla="*/ 475899 h 455"/>
              <a:gd name="T12" fmla="*/ 346204 w 331"/>
              <a:gd name="T13" fmla="*/ 475899 h 455"/>
              <a:gd name="T14" fmla="*/ 346204 w 331"/>
              <a:gd name="T15" fmla="*/ 168395 h 455"/>
              <a:gd name="T16" fmla="*/ 346204 w 331"/>
              <a:gd name="T17" fmla="*/ 168395 h 455"/>
              <a:gd name="T18" fmla="*/ 177809 w 331"/>
              <a:gd name="T19" fmla="*/ 30332 h 455"/>
              <a:gd name="T20" fmla="*/ 308550 w 331"/>
              <a:gd name="T21" fmla="*/ 158982 h 455"/>
              <a:gd name="T22" fmla="*/ 177809 w 331"/>
              <a:gd name="T23" fmla="*/ 158982 h 455"/>
              <a:gd name="T24" fmla="*/ 177809 w 331"/>
              <a:gd name="T25" fmla="*/ 30332 h 455"/>
              <a:gd name="T26" fmla="*/ 19873 w 331"/>
              <a:gd name="T27" fmla="*/ 456026 h 455"/>
              <a:gd name="T28" fmla="*/ 19873 w 331"/>
              <a:gd name="T29" fmla="*/ 19873 h 455"/>
              <a:gd name="T30" fmla="*/ 157936 w 331"/>
              <a:gd name="T31" fmla="*/ 19873 h 455"/>
              <a:gd name="T32" fmla="*/ 157936 w 331"/>
              <a:gd name="T33" fmla="*/ 178854 h 455"/>
              <a:gd name="T34" fmla="*/ 326331 w 331"/>
              <a:gd name="T35" fmla="*/ 178854 h 455"/>
              <a:gd name="T36" fmla="*/ 326331 w 331"/>
              <a:gd name="T37" fmla="*/ 456026 h 455"/>
              <a:gd name="T38" fmla="*/ 19873 w 331"/>
              <a:gd name="T39" fmla="*/ 456026 h 4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31" h="455">
                <a:moveTo>
                  <a:pt x="331" y="161"/>
                </a:moveTo>
                <a:lnTo>
                  <a:pt x="170" y="0"/>
                </a:lnTo>
                <a:lnTo>
                  <a:pt x="158" y="0"/>
                </a:lnTo>
                <a:lnTo>
                  <a:pt x="151" y="0"/>
                </a:lnTo>
                <a:lnTo>
                  <a:pt x="0" y="0"/>
                </a:lnTo>
                <a:lnTo>
                  <a:pt x="0" y="455"/>
                </a:lnTo>
                <a:lnTo>
                  <a:pt x="331" y="455"/>
                </a:lnTo>
                <a:lnTo>
                  <a:pt x="331" y="161"/>
                </a:lnTo>
                <a:close/>
                <a:moveTo>
                  <a:pt x="170" y="29"/>
                </a:moveTo>
                <a:lnTo>
                  <a:pt x="295" y="152"/>
                </a:lnTo>
                <a:lnTo>
                  <a:pt x="170" y="152"/>
                </a:lnTo>
                <a:lnTo>
                  <a:pt x="170" y="29"/>
                </a:lnTo>
                <a:close/>
                <a:moveTo>
                  <a:pt x="19" y="436"/>
                </a:moveTo>
                <a:lnTo>
                  <a:pt x="19" y="19"/>
                </a:lnTo>
                <a:lnTo>
                  <a:pt x="151" y="19"/>
                </a:lnTo>
                <a:lnTo>
                  <a:pt x="151" y="171"/>
                </a:lnTo>
                <a:lnTo>
                  <a:pt x="312" y="171"/>
                </a:lnTo>
                <a:lnTo>
                  <a:pt x="312" y="436"/>
                </a:lnTo>
                <a:lnTo>
                  <a:pt x="19" y="436"/>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 name="Freeform 36"/>
          <p:cNvSpPr>
            <a:spLocks noEditPoints="1"/>
          </p:cNvSpPr>
          <p:nvPr/>
        </p:nvSpPr>
        <p:spPr bwMode="auto">
          <a:xfrm>
            <a:off x="1752600" y="5027949"/>
            <a:ext cx="862583" cy="546611"/>
          </a:xfrm>
          <a:custGeom>
            <a:avLst/>
            <a:gdLst>
              <a:gd name="T0" fmla="*/ 334175 w 240"/>
              <a:gd name="T1" fmla="*/ 19818 h 152"/>
              <a:gd name="T2" fmla="*/ 467845 w 240"/>
              <a:gd name="T3" fmla="*/ 153587 h 152"/>
              <a:gd name="T4" fmla="*/ 467845 w 240"/>
              <a:gd name="T5" fmla="*/ 153587 h 152"/>
              <a:gd name="T6" fmla="*/ 467845 w 240"/>
              <a:gd name="T7" fmla="*/ 156064 h 152"/>
              <a:gd name="T8" fmla="*/ 465370 w 240"/>
              <a:gd name="T9" fmla="*/ 178359 h 152"/>
              <a:gd name="T10" fmla="*/ 487648 w 240"/>
              <a:gd name="T11" fmla="*/ 178359 h 152"/>
              <a:gd name="T12" fmla="*/ 574286 w 240"/>
              <a:gd name="T13" fmla="*/ 267538 h 152"/>
              <a:gd name="T14" fmla="*/ 487648 w 240"/>
              <a:gd name="T15" fmla="*/ 356717 h 152"/>
              <a:gd name="T16" fmla="*/ 482697 w 240"/>
              <a:gd name="T17" fmla="*/ 356717 h 152"/>
              <a:gd name="T18" fmla="*/ 118818 w 240"/>
              <a:gd name="T19" fmla="*/ 356717 h 152"/>
              <a:gd name="T20" fmla="*/ 19803 w 240"/>
              <a:gd name="T21" fmla="*/ 257629 h 152"/>
              <a:gd name="T22" fmla="*/ 86638 w 240"/>
              <a:gd name="T23" fmla="*/ 163495 h 152"/>
              <a:gd name="T24" fmla="*/ 99015 w 240"/>
              <a:gd name="T25" fmla="*/ 158541 h 152"/>
              <a:gd name="T26" fmla="*/ 101490 w 240"/>
              <a:gd name="T27" fmla="*/ 148632 h 152"/>
              <a:gd name="T28" fmla="*/ 158424 w 240"/>
              <a:gd name="T29" fmla="*/ 99088 h 152"/>
              <a:gd name="T30" fmla="*/ 185653 w 240"/>
              <a:gd name="T31" fmla="*/ 104043 h 152"/>
              <a:gd name="T32" fmla="*/ 202980 w 240"/>
              <a:gd name="T33" fmla="*/ 113951 h 152"/>
              <a:gd name="T34" fmla="*/ 212882 w 240"/>
              <a:gd name="T35" fmla="*/ 94134 h 152"/>
              <a:gd name="T36" fmla="*/ 334175 w 240"/>
              <a:gd name="T37" fmla="*/ 19818 h 152"/>
              <a:gd name="T38" fmla="*/ 334175 w 240"/>
              <a:gd name="T39" fmla="*/ 0 h 152"/>
              <a:gd name="T40" fmla="*/ 195554 w 240"/>
              <a:gd name="T41" fmla="*/ 86702 h 152"/>
              <a:gd name="T42" fmla="*/ 158424 w 240"/>
              <a:gd name="T43" fmla="*/ 79271 h 152"/>
              <a:gd name="T44" fmla="*/ 81687 w 240"/>
              <a:gd name="T45" fmla="*/ 143678 h 152"/>
              <a:gd name="T46" fmla="*/ 0 w 240"/>
              <a:gd name="T47" fmla="*/ 257629 h 152"/>
              <a:gd name="T48" fmla="*/ 118818 w 240"/>
              <a:gd name="T49" fmla="*/ 376535 h 152"/>
              <a:gd name="T50" fmla="*/ 487648 w 240"/>
              <a:gd name="T51" fmla="*/ 376535 h 152"/>
              <a:gd name="T52" fmla="*/ 487648 w 240"/>
              <a:gd name="T53" fmla="*/ 376535 h 152"/>
              <a:gd name="T54" fmla="*/ 594089 w 240"/>
              <a:gd name="T55" fmla="*/ 267538 h 152"/>
              <a:gd name="T56" fmla="*/ 487648 w 240"/>
              <a:gd name="T57" fmla="*/ 158541 h 152"/>
              <a:gd name="T58" fmla="*/ 487648 w 240"/>
              <a:gd name="T59" fmla="*/ 153587 h 152"/>
              <a:gd name="T60" fmla="*/ 334175 w 240"/>
              <a:gd name="T61" fmla="*/ 0 h 15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40" h="152">
                <a:moveTo>
                  <a:pt x="135" y="8"/>
                </a:moveTo>
                <a:cubicBezTo>
                  <a:pt x="164" y="8"/>
                  <a:pt x="189" y="32"/>
                  <a:pt x="189" y="62"/>
                </a:cubicBezTo>
                <a:cubicBezTo>
                  <a:pt x="189" y="62"/>
                  <a:pt x="189" y="62"/>
                  <a:pt x="189" y="62"/>
                </a:cubicBezTo>
                <a:cubicBezTo>
                  <a:pt x="189" y="63"/>
                  <a:pt x="189" y="63"/>
                  <a:pt x="189" y="63"/>
                </a:cubicBezTo>
                <a:cubicBezTo>
                  <a:pt x="188" y="72"/>
                  <a:pt x="188" y="72"/>
                  <a:pt x="188" y="72"/>
                </a:cubicBezTo>
                <a:cubicBezTo>
                  <a:pt x="197" y="72"/>
                  <a:pt x="197" y="72"/>
                  <a:pt x="197" y="72"/>
                </a:cubicBezTo>
                <a:cubicBezTo>
                  <a:pt x="216" y="72"/>
                  <a:pt x="232" y="88"/>
                  <a:pt x="232" y="108"/>
                </a:cubicBezTo>
                <a:cubicBezTo>
                  <a:pt x="232" y="127"/>
                  <a:pt x="216" y="143"/>
                  <a:pt x="197" y="144"/>
                </a:cubicBezTo>
                <a:cubicBezTo>
                  <a:pt x="195" y="144"/>
                  <a:pt x="195" y="144"/>
                  <a:pt x="195" y="144"/>
                </a:cubicBezTo>
                <a:cubicBezTo>
                  <a:pt x="48" y="144"/>
                  <a:pt x="48" y="144"/>
                  <a:pt x="48" y="144"/>
                </a:cubicBezTo>
                <a:cubicBezTo>
                  <a:pt x="26" y="144"/>
                  <a:pt x="8" y="126"/>
                  <a:pt x="8" y="104"/>
                </a:cubicBezTo>
                <a:cubicBezTo>
                  <a:pt x="8" y="86"/>
                  <a:pt x="19" y="71"/>
                  <a:pt x="35" y="66"/>
                </a:cubicBezTo>
                <a:cubicBezTo>
                  <a:pt x="40" y="64"/>
                  <a:pt x="40" y="64"/>
                  <a:pt x="40" y="64"/>
                </a:cubicBezTo>
                <a:cubicBezTo>
                  <a:pt x="41" y="60"/>
                  <a:pt x="41" y="60"/>
                  <a:pt x="41" y="60"/>
                </a:cubicBezTo>
                <a:cubicBezTo>
                  <a:pt x="43" y="48"/>
                  <a:pt x="53" y="40"/>
                  <a:pt x="64" y="40"/>
                </a:cubicBezTo>
                <a:cubicBezTo>
                  <a:pt x="68" y="40"/>
                  <a:pt x="72" y="40"/>
                  <a:pt x="75" y="42"/>
                </a:cubicBezTo>
                <a:cubicBezTo>
                  <a:pt x="82" y="46"/>
                  <a:pt x="82" y="46"/>
                  <a:pt x="82" y="46"/>
                </a:cubicBezTo>
                <a:cubicBezTo>
                  <a:pt x="86" y="38"/>
                  <a:pt x="86" y="38"/>
                  <a:pt x="86" y="38"/>
                </a:cubicBezTo>
                <a:cubicBezTo>
                  <a:pt x="95" y="20"/>
                  <a:pt x="114" y="8"/>
                  <a:pt x="135" y="8"/>
                </a:cubicBezTo>
                <a:moveTo>
                  <a:pt x="135" y="0"/>
                </a:moveTo>
                <a:cubicBezTo>
                  <a:pt x="110" y="0"/>
                  <a:pt x="89" y="14"/>
                  <a:pt x="79" y="35"/>
                </a:cubicBezTo>
                <a:cubicBezTo>
                  <a:pt x="74" y="33"/>
                  <a:pt x="70" y="32"/>
                  <a:pt x="64" y="32"/>
                </a:cubicBezTo>
                <a:cubicBezTo>
                  <a:pt x="49" y="32"/>
                  <a:pt x="35" y="43"/>
                  <a:pt x="33" y="58"/>
                </a:cubicBezTo>
                <a:cubicBezTo>
                  <a:pt x="14" y="65"/>
                  <a:pt x="0" y="82"/>
                  <a:pt x="0" y="104"/>
                </a:cubicBezTo>
                <a:cubicBezTo>
                  <a:pt x="0" y="130"/>
                  <a:pt x="22" y="152"/>
                  <a:pt x="48" y="152"/>
                </a:cubicBezTo>
                <a:cubicBezTo>
                  <a:pt x="197" y="152"/>
                  <a:pt x="197" y="152"/>
                  <a:pt x="197" y="152"/>
                </a:cubicBezTo>
                <a:cubicBezTo>
                  <a:pt x="197" y="152"/>
                  <a:pt x="197" y="152"/>
                  <a:pt x="197" y="152"/>
                </a:cubicBezTo>
                <a:cubicBezTo>
                  <a:pt x="221" y="151"/>
                  <a:pt x="240" y="132"/>
                  <a:pt x="240" y="108"/>
                </a:cubicBezTo>
                <a:cubicBezTo>
                  <a:pt x="240" y="83"/>
                  <a:pt x="221" y="64"/>
                  <a:pt x="197" y="64"/>
                </a:cubicBezTo>
                <a:cubicBezTo>
                  <a:pt x="197" y="63"/>
                  <a:pt x="197" y="62"/>
                  <a:pt x="197" y="62"/>
                </a:cubicBezTo>
                <a:cubicBezTo>
                  <a:pt x="197" y="27"/>
                  <a:pt x="169" y="0"/>
                  <a:pt x="135" y="0"/>
                </a:cubicBez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6" name="Freeform 37"/>
          <p:cNvSpPr>
            <a:spLocks noEditPoints="1"/>
          </p:cNvSpPr>
          <p:nvPr/>
        </p:nvSpPr>
        <p:spPr bwMode="auto">
          <a:xfrm>
            <a:off x="5691884" y="4984129"/>
            <a:ext cx="774941" cy="631946"/>
          </a:xfrm>
          <a:custGeom>
            <a:avLst/>
            <a:gdLst>
              <a:gd name="T0" fmla="*/ 465440 w 511"/>
              <a:gd name="T1" fmla="*/ 79491 h 417"/>
              <a:gd name="T2" fmla="*/ 465440 w 511"/>
              <a:gd name="T3" fmla="*/ 0 h 417"/>
              <a:gd name="T4" fmla="*/ 0 w 511"/>
              <a:gd name="T5" fmla="*/ 0 h 417"/>
              <a:gd name="T6" fmla="*/ 0 w 511"/>
              <a:gd name="T7" fmla="*/ 356663 h 417"/>
              <a:gd name="T8" fmla="*/ 69032 w 511"/>
              <a:gd name="T9" fmla="*/ 356663 h 417"/>
              <a:gd name="T10" fmla="*/ 69032 w 511"/>
              <a:gd name="T11" fmla="*/ 436154 h 417"/>
              <a:gd name="T12" fmla="*/ 534472 w 511"/>
              <a:gd name="T13" fmla="*/ 436154 h 417"/>
              <a:gd name="T14" fmla="*/ 534472 w 511"/>
              <a:gd name="T15" fmla="*/ 79491 h 417"/>
              <a:gd name="T16" fmla="*/ 465440 w 511"/>
              <a:gd name="T17" fmla="*/ 79491 h 417"/>
              <a:gd name="T18" fmla="*/ 19873 w 511"/>
              <a:gd name="T19" fmla="*/ 336790 h 417"/>
              <a:gd name="T20" fmla="*/ 19873 w 511"/>
              <a:gd name="T21" fmla="*/ 19873 h 417"/>
              <a:gd name="T22" fmla="*/ 445568 w 511"/>
              <a:gd name="T23" fmla="*/ 19873 h 417"/>
              <a:gd name="T24" fmla="*/ 445568 w 511"/>
              <a:gd name="T25" fmla="*/ 79491 h 417"/>
              <a:gd name="T26" fmla="*/ 69032 w 511"/>
              <a:gd name="T27" fmla="*/ 79491 h 417"/>
              <a:gd name="T28" fmla="*/ 69032 w 511"/>
              <a:gd name="T29" fmla="*/ 336790 h 417"/>
              <a:gd name="T30" fmla="*/ 19873 w 511"/>
              <a:gd name="T31" fmla="*/ 336790 h 417"/>
              <a:gd name="T32" fmla="*/ 514599 w 511"/>
              <a:gd name="T33" fmla="*/ 416281 h 417"/>
              <a:gd name="T34" fmla="*/ 88904 w 511"/>
              <a:gd name="T35" fmla="*/ 416281 h 417"/>
              <a:gd name="T36" fmla="*/ 88904 w 511"/>
              <a:gd name="T37" fmla="*/ 99364 h 417"/>
              <a:gd name="T38" fmla="*/ 514599 w 511"/>
              <a:gd name="T39" fmla="*/ 99364 h 417"/>
              <a:gd name="T40" fmla="*/ 514599 w 511"/>
              <a:gd name="T41" fmla="*/ 416281 h 4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1" h="417">
                <a:moveTo>
                  <a:pt x="445" y="76"/>
                </a:moveTo>
                <a:lnTo>
                  <a:pt x="445" y="0"/>
                </a:lnTo>
                <a:lnTo>
                  <a:pt x="0" y="0"/>
                </a:lnTo>
                <a:lnTo>
                  <a:pt x="0" y="341"/>
                </a:lnTo>
                <a:lnTo>
                  <a:pt x="66" y="341"/>
                </a:lnTo>
                <a:lnTo>
                  <a:pt x="66" y="417"/>
                </a:lnTo>
                <a:lnTo>
                  <a:pt x="511" y="417"/>
                </a:lnTo>
                <a:lnTo>
                  <a:pt x="511" y="76"/>
                </a:lnTo>
                <a:lnTo>
                  <a:pt x="445" y="76"/>
                </a:lnTo>
                <a:close/>
                <a:moveTo>
                  <a:pt x="19" y="322"/>
                </a:moveTo>
                <a:lnTo>
                  <a:pt x="19" y="19"/>
                </a:lnTo>
                <a:lnTo>
                  <a:pt x="426" y="19"/>
                </a:lnTo>
                <a:lnTo>
                  <a:pt x="426" y="76"/>
                </a:lnTo>
                <a:lnTo>
                  <a:pt x="66" y="76"/>
                </a:lnTo>
                <a:lnTo>
                  <a:pt x="66" y="322"/>
                </a:lnTo>
                <a:lnTo>
                  <a:pt x="19" y="322"/>
                </a:lnTo>
                <a:close/>
                <a:moveTo>
                  <a:pt x="492" y="398"/>
                </a:moveTo>
                <a:lnTo>
                  <a:pt x="85" y="398"/>
                </a:lnTo>
                <a:lnTo>
                  <a:pt x="85" y="95"/>
                </a:lnTo>
                <a:lnTo>
                  <a:pt x="492" y="95"/>
                </a:lnTo>
                <a:lnTo>
                  <a:pt x="492" y="398"/>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37" name="组合 236"/>
          <p:cNvGrpSpPr/>
          <p:nvPr/>
        </p:nvGrpSpPr>
        <p:grpSpPr>
          <a:xfrm>
            <a:off x="3053150" y="5012337"/>
            <a:ext cx="863112" cy="547042"/>
            <a:chOff x="2311400" y="5180013"/>
            <a:chExt cx="901700" cy="571500"/>
          </a:xfrm>
          <a:solidFill>
            <a:srgbClr val="157E9F"/>
          </a:solidFill>
        </p:grpSpPr>
        <p:sp>
          <p:nvSpPr>
            <p:cNvPr id="238" name="Freeform 38"/>
            <p:cNvSpPr>
              <a:spLocks noEditPoints="1"/>
            </p:cNvSpPr>
            <p:nvPr/>
          </p:nvSpPr>
          <p:spPr bwMode="auto">
            <a:xfrm>
              <a:off x="2311400" y="5180013"/>
              <a:ext cx="901700" cy="571500"/>
            </a:xfrm>
            <a:custGeom>
              <a:avLst/>
              <a:gdLst>
                <a:gd name="T0" fmla="*/ 196 w 240"/>
                <a:gd name="T1" fmla="*/ 64 h 152"/>
                <a:gd name="T2" fmla="*/ 196 w 240"/>
                <a:gd name="T3" fmla="*/ 62 h 152"/>
                <a:gd name="T4" fmla="*/ 134 w 240"/>
                <a:gd name="T5" fmla="*/ 0 h 152"/>
                <a:gd name="T6" fmla="*/ 78 w 240"/>
                <a:gd name="T7" fmla="*/ 35 h 152"/>
                <a:gd name="T8" fmla="*/ 64 w 240"/>
                <a:gd name="T9" fmla="*/ 32 h 152"/>
                <a:gd name="T10" fmla="*/ 32 w 240"/>
                <a:gd name="T11" fmla="*/ 58 h 152"/>
                <a:gd name="T12" fmla="*/ 0 w 240"/>
                <a:gd name="T13" fmla="*/ 104 h 152"/>
                <a:gd name="T14" fmla="*/ 48 w 240"/>
                <a:gd name="T15" fmla="*/ 152 h 152"/>
                <a:gd name="T16" fmla="*/ 196 w 240"/>
                <a:gd name="T17" fmla="*/ 152 h 152"/>
                <a:gd name="T18" fmla="*/ 196 w 240"/>
                <a:gd name="T19" fmla="*/ 152 h 152"/>
                <a:gd name="T20" fmla="*/ 240 w 240"/>
                <a:gd name="T21" fmla="*/ 108 h 152"/>
                <a:gd name="T22" fmla="*/ 196 w 240"/>
                <a:gd name="T23" fmla="*/ 64 h 152"/>
                <a:gd name="T24" fmla="*/ 196 w 240"/>
                <a:gd name="T25" fmla="*/ 144 h 152"/>
                <a:gd name="T26" fmla="*/ 194 w 240"/>
                <a:gd name="T27" fmla="*/ 144 h 152"/>
                <a:gd name="T28" fmla="*/ 48 w 240"/>
                <a:gd name="T29" fmla="*/ 144 h 152"/>
                <a:gd name="T30" fmla="*/ 8 w 240"/>
                <a:gd name="T31" fmla="*/ 104 h 152"/>
                <a:gd name="T32" fmla="*/ 35 w 240"/>
                <a:gd name="T33" fmla="*/ 66 h 152"/>
                <a:gd name="T34" fmla="*/ 39 w 240"/>
                <a:gd name="T35" fmla="*/ 64 h 152"/>
                <a:gd name="T36" fmla="*/ 40 w 240"/>
                <a:gd name="T37" fmla="*/ 60 h 152"/>
                <a:gd name="T38" fmla="*/ 64 w 240"/>
                <a:gd name="T39" fmla="*/ 40 h 152"/>
                <a:gd name="T40" fmla="*/ 74 w 240"/>
                <a:gd name="T41" fmla="*/ 42 h 152"/>
                <a:gd name="T42" fmla="*/ 82 w 240"/>
                <a:gd name="T43" fmla="*/ 46 h 152"/>
                <a:gd name="T44" fmla="*/ 85 w 240"/>
                <a:gd name="T45" fmla="*/ 38 h 152"/>
                <a:gd name="T46" fmla="*/ 134 w 240"/>
                <a:gd name="T47" fmla="*/ 8 h 152"/>
                <a:gd name="T48" fmla="*/ 188 w 240"/>
                <a:gd name="T49" fmla="*/ 62 h 152"/>
                <a:gd name="T50" fmla="*/ 188 w 240"/>
                <a:gd name="T51" fmla="*/ 62 h 152"/>
                <a:gd name="T52" fmla="*/ 188 w 240"/>
                <a:gd name="T53" fmla="*/ 63 h 152"/>
                <a:gd name="T54" fmla="*/ 188 w 240"/>
                <a:gd name="T55" fmla="*/ 72 h 152"/>
                <a:gd name="T56" fmla="*/ 196 w 240"/>
                <a:gd name="T57" fmla="*/ 72 h 152"/>
                <a:gd name="T58" fmla="*/ 232 w 240"/>
                <a:gd name="T59" fmla="*/ 108 h 152"/>
                <a:gd name="T60" fmla="*/ 196 w 240"/>
                <a:gd name="T61"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0" h="152">
                  <a:moveTo>
                    <a:pt x="196" y="64"/>
                  </a:moveTo>
                  <a:cubicBezTo>
                    <a:pt x="196" y="63"/>
                    <a:pt x="196" y="62"/>
                    <a:pt x="196" y="62"/>
                  </a:cubicBezTo>
                  <a:cubicBezTo>
                    <a:pt x="196" y="27"/>
                    <a:pt x="168" y="0"/>
                    <a:pt x="134" y="0"/>
                  </a:cubicBezTo>
                  <a:cubicBezTo>
                    <a:pt x="109" y="0"/>
                    <a:pt x="88" y="14"/>
                    <a:pt x="78" y="35"/>
                  </a:cubicBezTo>
                  <a:cubicBezTo>
                    <a:pt x="74" y="33"/>
                    <a:pt x="69" y="32"/>
                    <a:pt x="64" y="32"/>
                  </a:cubicBezTo>
                  <a:cubicBezTo>
                    <a:pt x="48" y="32"/>
                    <a:pt x="35" y="43"/>
                    <a:pt x="32" y="58"/>
                  </a:cubicBezTo>
                  <a:cubicBezTo>
                    <a:pt x="13" y="65"/>
                    <a:pt x="0" y="82"/>
                    <a:pt x="0" y="104"/>
                  </a:cubicBezTo>
                  <a:cubicBezTo>
                    <a:pt x="0" y="130"/>
                    <a:pt x="21" y="152"/>
                    <a:pt x="48" y="152"/>
                  </a:cubicBezTo>
                  <a:cubicBezTo>
                    <a:pt x="196" y="152"/>
                    <a:pt x="196" y="152"/>
                    <a:pt x="196" y="152"/>
                  </a:cubicBezTo>
                  <a:cubicBezTo>
                    <a:pt x="196" y="152"/>
                    <a:pt x="196" y="152"/>
                    <a:pt x="196" y="152"/>
                  </a:cubicBezTo>
                  <a:cubicBezTo>
                    <a:pt x="220" y="151"/>
                    <a:pt x="240" y="132"/>
                    <a:pt x="240" y="108"/>
                  </a:cubicBezTo>
                  <a:cubicBezTo>
                    <a:pt x="240" y="83"/>
                    <a:pt x="220" y="64"/>
                    <a:pt x="196" y="64"/>
                  </a:cubicBezTo>
                  <a:close/>
                  <a:moveTo>
                    <a:pt x="196" y="144"/>
                  </a:moveTo>
                  <a:cubicBezTo>
                    <a:pt x="194" y="144"/>
                    <a:pt x="194" y="144"/>
                    <a:pt x="194" y="144"/>
                  </a:cubicBezTo>
                  <a:cubicBezTo>
                    <a:pt x="48" y="144"/>
                    <a:pt x="48" y="144"/>
                    <a:pt x="48" y="144"/>
                  </a:cubicBezTo>
                  <a:cubicBezTo>
                    <a:pt x="26" y="144"/>
                    <a:pt x="8" y="126"/>
                    <a:pt x="8" y="104"/>
                  </a:cubicBezTo>
                  <a:cubicBezTo>
                    <a:pt x="8" y="86"/>
                    <a:pt x="18" y="71"/>
                    <a:pt x="35" y="66"/>
                  </a:cubicBezTo>
                  <a:cubicBezTo>
                    <a:pt x="39" y="64"/>
                    <a:pt x="39" y="64"/>
                    <a:pt x="39" y="64"/>
                  </a:cubicBezTo>
                  <a:cubicBezTo>
                    <a:pt x="40" y="60"/>
                    <a:pt x="40" y="60"/>
                    <a:pt x="40" y="60"/>
                  </a:cubicBezTo>
                  <a:cubicBezTo>
                    <a:pt x="42" y="48"/>
                    <a:pt x="52" y="40"/>
                    <a:pt x="64" y="40"/>
                  </a:cubicBezTo>
                  <a:cubicBezTo>
                    <a:pt x="67" y="40"/>
                    <a:pt x="71" y="40"/>
                    <a:pt x="74" y="42"/>
                  </a:cubicBezTo>
                  <a:cubicBezTo>
                    <a:pt x="82" y="46"/>
                    <a:pt x="82" y="46"/>
                    <a:pt x="82" y="46"/>
                  </a:cubicBezTo>
                  <a:cubicBezTo>
                    <a:pt x="85" y="38"/>
                    <a:pt x="85" y="38"/>
                    <a:pt x="85" y="38"/>
                  </a:cubicBezTo>
                  <a:cubicBezTo>
                    <a:pt x="94" y="20"/>
                    <a:pt x="113" y="8"/>
                    <a:pt x="134" y="8"/>
                  </a:cubicBezTo>
                  <a:cubicBezTo>
                    <a:pt x="164" y="8"/>
                    <a:pt x="188" y="32"/>
                    <a:pt x="188" y="62"/>
                  </a:cubicBezTo>
                  <a:cubicBezTo>
                    <a:pt x="188" y="62"/>
                    <a:pt x="188" y="62"/>
                    <a:pt x="188" y="62"/>
                  </a:cubicBezTo>
                  <a:cubicBezTo>
                    <a:pt x="188" y="63"/>
                    <a:pt x="188" y="63"/>
                    <a:pt x="188" y="63"/>
                  </a:cubicBezTo>
                  <a:cubicBezTo>
                    <a:pt x="188" y="72"/>
                    <a:pt x="188" y="72"/>
                    <a:pt x="188" y="72"/>
                  </a:cubicBezTo>
                  <a:cubicBezTo>
                    <a:pt x="196" y="72"/>
                    <a:pt x="196" y="72"/>
                    <a:pt x="196" y="72"/>
                  </a:cubicBezTo>
                  <a:cubicBezTo>
                    <a:pt x="215" y="72"/>
                    <a:pt x="232" y="88"/>
                    <a:pt x="232" y="108"/>
                  </a:cubicBezTo>
                  <a:cubicBezTo>
                    <a:pt x="232" y="127"/>
                    <a:pt x="216" y="143"/>
                    <a:pt x="196"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39" name="Freeform 39"/>
            <p:cNvSpPr/>
            <p:nvPr/>
          </p:nvSpPr>
          <p:spPr bwMode="auto">
            <a:xfrm>
              <a:off x="2627313" y="5330825"/>
              <a:ext cx="269875" cy="315913"/>
            </a:xfrm>
            <a:custGeom>
              <a:avLst/>
              <a:gdLst>
                <a:gd name="T0" fmla="*/ 36 w 72"/>
                <a:gd name="T1" fmla="*/ 76 h 84"/>
                <a:gd name="T2" fmla="*/ 8 w 72"/>
                <a:gd name="T3" fmla="*/ 48 h 84"/>
                <a:gd name="T4" fmla="*/ 36 w 72"/>
                <a:gd name="T5" fmla="*/ 20 h 84"/>
                <a:gd name="T6" fmla="*/ 36 w 72"/>
                <a:gd name="T7" fmla="*/ 34 h 84"/>
                <a:gd name="T8" fmla="*/ 66 w 72"/>
                <a:gd name="T9" fmla="*/ 17 h 84"/>
                <a:gd name="T10" fmla="*/ 36 w 72"/>
                <a:gd name="T11" fmla="*/ 0 h 84"/>
                <a:gd name="T12" fmla="*/ 36 w 72"/>
                <a:gd name="T13" fmla="*/ 12 h 84"/>
                <a:gd name="T14" fmla="*/ 0 w 72"/>
                <a:gd name="T15" fmla="*/ 48 h 84"/>
                <a:gd name="T16" fmla="*/ 36 w 72"/>
                <a:gd name="T17" fmla="*/ 84 h 84"/>
                <a:gd name="T18" fmla="*/ 72 w 72"/>
                <a:gd name="T19" fmla="*/ 48 h 84"/>
                <a:gd name="T20" fmla="*/ 64 w 72"/>
                <a:gd name="T21" fmla="*/ 48 h 84"/>
                <a:gd name="T22" fmla="*/ 36 w 72"/>
                <a:gd name="T2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4">
                  <a:moveTo>
                    <a:pt x="36" y="76"/>
                  </a:moveTo>
                  <a:cubicBezTo>
                    <a:pt x="20" y="76"/>
                    <a:pt x="8" y="63"/>
                    <a:pt x="8" y="48"/>
                  </a:cubicBezTo>
                  <a:cubicBezTo>
                    <a:pt x="8" y="32"/>
                    <a:pt x="20" y="20"/>
                    <a:pt x="36" y="20"/>
                  </a:cubicBezTo>
                  <a:cubicBezTo>
                    <a:pt x="36" y="34"/>
                    <a:pt x="36" y="34"/>
                    <a:pt x="36" y="34"/>
                  </a:cubicBezTo>
                  <a:cubicBezTo>
                    <a:pt x="66" y="17"/>
                    <a:pt x="66" y="17"/>
                    <a:pt x="66" y="17"/>
                  </a:cubicBezTo>
                  <a:cubicBezTo>
                    <a:pt x="36" y="0"/>
                    <a:pt x="36" y="0"/>
                    <a:pt x="36" y="0"/>
                  </a:cubicBezTo>
                  <a:cubicBezTo>
                    <a:pt x="36" y="12"/>
                    <a:pt x="36" y="12"/>
                    <a:pt x="36" y="12"/>
                  </a:cubicBezTo>
                  <a:cubicBezTo>
                    <a:pt x="16" y="12"/>
                    <a:pt x="0" y="28"/>
                    <a:pt x="0" y="48"/>
                  </a:cubicBezTo>
                  <a:cubicBezTo>
                    <a:pt x="0" y="67"/>
                    <a:pt x="16" y="84"/>
                    <a:pt x="36" y="84"/>
                  </a:cubicBezTo>
                  <a:cubicBezTo>
                    <a:pt x="55" y="84"/>
                    <a:pt x="72" y="67"/>
                    <a:pt x="72" y="48"/>
                  </a:cubicBezTo>
                  <a:cubicBezTo>
                    <a:pt x="64" y="48"/>
                    <a:pt x="64" y="48"/>
                    <a:pt x="64" y="48"/>
                  </a:cubicBezTo>
                  <a:cubicBezTo>
                    <a:pt x="64" y="63"/>
                    <a:pt x="51" y="76"/>
                    <a:pt x="3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40" name="Freeform 40"/>
          <p:cNvSpPr>
            <a:spLocks noEditPoints="1"/>
          </p:cNvSpPr>
          <p:nvPr/>
        </p:nvSpPr>
        <p:spPr bwMode="auto">
          <a:xfrm>
            <a:off x="6999597" y="4926469"/>
            <a:ext cx="719588" cy="719588"/>
          </a:xfrm>
          <a:custGeom>
            <a:avLst/>
            <a:gdLst>
              <a:gd name="T0" fmla="*/ 179900 w 473"/>
              <a:gd name="T1" fmla="*/ 316918 h 473"/>
              <a:gd name="T2" fmla="*/ 269851 w 473"/>
              <a:gd name="T3" fmla="*/ 494726 h 473"/>
              <a:gd name="T4" fmla="*/ 494726 w 473"/>
              <a:gd name="T5" fmla="*/ 0 h 473"/>
              <a:gd name="T6" fmla="*/ 0 w 473"/>
              <a:gd name="T7" fmla="*/ 237427 h 473"/>
              <a:gd name="T8" fmla="*/ 179900 w 473"/>
              <a:gd name="T9" fmla="*/ 316918 h 473"/>
              <a:gd name="T10" fmla="*/ 185130 w 473"/>
              <a:gd name="T11" fmla="*/ 297045 h 473"/>
              <a:gd name="T12" fmla="*/ 49159 w 473"/>
              <a:gd name="T13" fmla="*/ 234289 h 473"/>
              <a:gd name="T14" fmla="*/ 427786 w 473"/>
              <a:gd name="T15" fmla="*/ 54388 h 473"/>
              <a:gd name="T16" fmla="*/ 185130 w 473"/>
              <a:gd name="T17" fmla="*/ 297045 h 473"/>
              <a:gd name="T18" fmla="*/ 269851 w 473"/>
              <a:gd name="T19" fmla="*/ 447659 h 473"/>
              <a:gd name="T20" fmla="*/ 199773 w 473"/>
              <a:gd name="T21" fmla="*/ 309596 h 473"/>
              <a:gd name="T22" fmla="*/ 442429 w 473"/>
              <a:gd name="T23" fmla="*/ 63802 h 473"/>
              <a:gd name="T24" fmla="*/ 269851 w 473"/>
              <a:gd name="T25" fmla="*/ 447659 h 4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3" h="473">
                <a:moveTo>
                  <a:pt x="172" y="303"/>
                </a:moveTo>
                <a:lnTo>
                  <a:pt x="258" y="473"/>
                </a:lnTo>
                <a:lnTo>
                  <a:pt x="473" y="0"/>
                </a:lnTo>
                <a:lnTo>
                  <a:pt x="0" y="227"/>
                </a:lnTo>
                <a:lnTo>
                  <a:pt x="172" y="303"/>
                </a:lnTo>
                <a:close/>
                <a:moveTo>
                  <a:pt x="177" y="284"/>
                </a:moveTo>
                <a:lnTo>
                  <a:pt x="47" y="224"/>
                </a:lnTo>
                <a:lnTo>
                  <a:pt x="409" y="52"/>
                </a:lnTo>
                <a:lnTo>
                  <a:pt x="177" y="284"/>
                </a:lnTo>
                <a:close/>
                <a:moveTo>
                  <a:pt x="258" y="428"/>
                </a:moveTo>
                <a:lnTo>
                  <a:pt x="191" y="296"/>
                </a:lnTo>
                <a:lnTo>
                  <a:pt x="423" y="61"/>
                </a:lnTo>
                <a:lnTo>
                  <a:pt x="258" y="428"/>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1" name="Freeform 41"/>
          <p:cNvSpPr>
            <a:spLocks noEditPoints="1"/>
          </p:cNvSpPr>
          <p:nvPr/>
        </p:nvSpPr>
        <p:spPr bwMode="auto">
          <a:xfrm>
            <a:off x="10895059" y="1120955"/>
            <a:ext cx="689606" cy="590431"/>
          </a:xfrm>
          <a:custGeom>
            <a:avLst/>
            <a:gdLst>
              <a:gd name="T0" fmla="*/ 435282 w 192"/>
              <a:gd name="T1" fmla="*/ 49490 h 164"/>
              <a:gd name="T2" fmla="*/ 178070 w 192"/>
              <a:gd name="T3" fmla="*/ 49490 h 164"/>
              <a:gd name="T4" fmla="*/ 178070 w 192"/>
              <a:gd name="T5" fmla="*/ 39592 h 164"/>
              <a:gd name="T6" fmla="*/ 138499 w 192"/>
              <a:gd name="T7" fmla="*/ 0 h 164"/>
              <a:gd name="T8" fmla="*/ 39571 w 192"/>
              <a:gd name="T9" fmla="*/ 0 h 164"/>
              <a:gd name="T10" fmla="*/ 0 w 192"/>
              <a:gd name="T11" fmla="*/ 39592 h 164"/>
              <a:gd name="T12" fmla="*/ 0 w 192"/>
              <a:gd name="T13" fmla="*/ 89083 h 164"/>
              <a:gd name="T14" fmla="*/ 0 w 192"/>
              <a:gd name="T15" fmla="*/ 158369 h 164"/>
              <a:gd name="T16" fmla="*/ 0 w 192"/>
              <a:gd name="T17" fmla="*/ 366229 h 164"/>
              <a:gd name="T18" fmla="*/ 39571 w 192"/>
              <a:gd name="T19" fmla="*/ 405821 h 164"/>
              <a:gd name="T20" fmla="*/ 435282 w 192"/>
              <a:gd name="T21" fmla="*/ 405821 h 164"/>
              <a:gd name="T22" fmla="*/ 474853 w 192"/>
              <a:gd name="T23" fmla="*/ 366229 h 164"/>
              <a:gd name="T24" fmla="*/ 474853 w 192"/>
              <a:gd name="T25" fmla="*/ 89083 h 164"/>
              <a:gd name="T26" fmla="*/ 435282 w 192"/>
              <a:gd name="T27" fmla="*/ 49490 h 164"/>
              <a:gd name="T28" fmla="*/ 19786 w 192"/>
              <a:gd name="T29" fmla="*/ 39592 h 164"/>
              <a:gd name="T30" fmla="*/ 39571 w 192"/>
              <a:gd name="T31" fmla="*/ 19796 h 164"/>
              <a:gd name="T32" fmla="*/ 138499 w 192"/>
              <a:gd name="T33" fmla="*/ 19796 h 164"/>
              <a:gd name="T34" fmla="*/ 158284 w 192"/>
              <a:gd name="T35" fmla="*/ 39592 h 164"/>
              <a:gd name="T36" fmla="*/ 158284 w 192"/>
              <a:gd name="T37" fmla="*/ 49490 h 164"/>
              <a:gd name="T38" fmla="*/ 158284 w 192"/>
              <a:gd name="T39" fmla="*/ 69287 h 164"/>
              <a:gd name="T40" fmla="*/ 178070 w 192"/>
              <a:gd name="T41" fmla="*/ 69287 h 164"/>
              <a:gd name="T42" fmla="*/ 435282 w 192"/>
              <a:gd name="T43" fmla="*/ 69287 h 164"/>
              <a:gd name="T44" fmla="*/ 455067 w 192"/>
              <a:gd name="T45" fmla="*/ 89083 h 164"/>
              <a:gd name="T46" fmla="*/ 455067 w 192"/>
              <a:gd name="T47" fmla="*/ 108879 h 164"/>
              <a:gd name="T48" fmla="*/ 19786 w 192"/>
              <a:gd name="T49" fmla="*/ 108879 h 164"/>
              <a:gd name="T50" fmla="*/ 19786 w 192"/>
              <a:gd name="T51" fmla="*/ 89083 h 164"/>
              <a:gd name="T52" fmla="*/ 19786 w 192"/>
              <a:gd name="T53" fmla="*/ 39592 h 164"/>
              <a:gd name="T54" fmla="*/ 435282 w 192"/>
              <a:gd name="T55" fmla="*/ 386025 h 164"/>
              <a:gd name="T56" fmla="*/ 39571 w 192"/>
              <a:gd name="T57" fmla="*/ 386025 h 164"/>
              <a:gd name="T58" fmla="*/ 19786 w 192"/>
              <a:gd name="T59" fmla="*/ 366229 h 164"/>
              <a:gd name="T60" fmla="*/ 19786 w 192"/>
              <a:gd name="T61" fmla="*/ 158369 h 164"/>
              <a:gd name="T62" fmla="*/ 19786 w 192"/>
              <a:gd name="T63" fmla="*/ 128675 h 164"/>
              <a:gd name="T64" fmla="*/ 455067 w 192"/>
              <a:gd name="T65" fmla="*/ 128675 h 164"/>
              <a:gd name="T66" fmla="*/ 455067 w 192"/>
              <a:gd name="T67" fmla="*/ 366229 h 164"/>
              <a:gd name="T68" fmla="*/ 435282 w 192"/>
              <a:gd name="T69" fmla="*/ 386025 h 16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2" h="164">
                <a:moveTo>
                  <a:pt x="176" y="20"/>
                </a:moveTo>
                <a:cubicBezTo>
                  <a:pt x="72" y="20"/>
                  <a:pt x="72" y="20"/>
                  <a:pt x="72" y="20"/>
                </a:cubicBezTo>
                <a:cubicBezTo>
                  <a:pt x="72" y="16"/>
                  <a:pt x="72" y="16"/>
                  <a:pt x="72" y="16"/>
                </a:cubicBezTo>
                <a:cubicBezTo>
                  <a:pt x="72" y="7"/>
                  <a:pt x="65" y="0"/>
                  <a:pt x="56" y="0"/>
                </a:cubicBezTo>
                <a:cubicBezTo>
                  <a:pt x="16" y="0"/>
                  <a:pt x="16" y="0"/>
                  <a:pt x="16" y="0"/>
                </a:cubicBezTo>
                <a:cubicBezTo>
                  <a:pt x="8" y="0"/>
                  <a:pt x="0" y="7"/>
                  <a:pt x="0" y="16"/>
                </a:cubicBezTo>
                <a:cubicBezTo>
                  <a:pt x="0" y="36"/>
                  <a:pt x="0" y="36"/>
                  <a:pt x="0" y="36"/>
                </a:cubicBezTo>
                <a:cubicBezTo>
                  <a:pt x="0" y="64"/>
                  <a:pt x="0" y="64"/>
                  <a:pt x="0" y="64"/>
                </a:cubicBezTo>
                <a:cubicBezTo>
                  <a:pt x="0" y="148"/>
                  <a:pt x="0" y="148"/>
                  <a:pt x="0" y="148"/>
                </a:cubicBezTo>
                <a:cubicBezTo>
                  <a:pt x="0" y="156"/>
                  <a:pt x="8" y="164"/>
                  <a:pt x="16" y="164"/>
                </a:cubicBezTo>
                <a:cubicBezTo>
                  <a:pt x="176" y="164"/>
                  <a:pt x="176" y="164"/>
                  <a:pt x="176" y="164"/>
                </a:cubicBezTo>
                <a:cubicBezTo>
                  <a:pt x="185" y="164"/>
                  <a:pt x="192" y="156"/>
                  <a:pt x="192" y="148"/>
                </a:cubicBezTo>
                <a:cubicBezTo>
                  <a:pt x="192" y="36"/>
                  <a:pt x="192" y="36"/>
                  <a:pt x="192" y="36"/>
                </a:cubicBezTo>
                <a:cubicBezTo>
                  <a:pt x="192" y="27"/>
                  <a:pt x="185" y="20"/>
                  <a:pt x="176" y="20"/>
                </a:cubicBezTo>
                <a:close/>
                <a:moveTo>
                  <a:pt x="8" y="16"/>
                </a:moveTo>
                <a:cubicBezTo>
                  <a:pt x="8" y="11"/>
                  <a:pt x="12" y="8"/>
                  <a:pt x="16" y="8"/>
                </a:cubicBezTo>
                <a:cubicBezTo>
                  <a:pt x="56" y="8"/>
                  <a:pt x="56" y="8"/>
                  <a:pt x="56" y="8"/>
                </a:cubicBezTo>
                <a:cubicBezTo>
                  <a:pt x="61" y="8"/>
                  <a:pt x="64" y="11"/>
                  <a:pt x="64" y="16"/>
                </a:cubicBezTo>
                <a:cubicBezTo>
                  <a:pt x="64" y="20"/>
                  <a:pt x="64" y="20"/>
                  <a:pt x="64" y="20"/>
                </a:cubicBezTo>
                <a:cubicBezTo>
                  <a:pt x="64" y="28"/>
                  <a:pt x="64" y="28"/>
                  <a:pt x="64" y="28"/>
                </a:cubicBezTo>
                <a:cubicBezTo>
                  <a:pt x="72" y="28"/>
                  <a:pt x="72" y="28"/>
                  <a:pt x="72" y="28"/>
                </a:cubicBezTo>
                <a:cubicBezTo>
                  <a:pt x="176" y="28"/>
                  <a:pt x="176" y="28"/>
                  <a:pt x="176" y="28"/>
                </a:cubicBezTo>
                <a:cubicBezTo>
                  <a:pt x="181" y="28"/>
                  <a:pt x="184" y="31"/>
                  <a:pt x="184" y="36"/>
                </a:cubicBezTo>
                <a:cubicBezTo>
                  <a:pt x="184" y="44"/>
                  <a:pt x="184" y="44"/>
                  <a:pt x="184" y="44"/>
                </a:cubicBezTo>
                <a:cubicBezTo>
                  <a:pt x="8" y="44"/>
                  <a:pt x="8" y="44"/>
                  <a:pt x="8" y="44"/>
                </a:cubicBezTo>
                <a:cubicBezTo>
                  <a:pt x="8" y="36"/>
                  <a:pt x="8" y="36"/>
                  <a:pt x="8" y="36"/>
                </a:cubicBezTo>
                <a:lnTo>
                  <a:pt x="8" y="16"/>
                </a:lnTo>
                <a:close/>
                <a:moveTo>
                  <a:pt x="176" y="156"/>
                </a:moveTo>
                <a:cubicBezTo>
                  <a:pt x="16" y="156"/>
                  <a:pt x="16" y="156"/>
                  <a:pt x="16" y="156"/>
                </a:cubicBezTo>
                <a:cubicBezTo>
                  <a:pt x="12" y="156"/>
                  <a:pt x="8" y="152"/>
                  <a:pt x="8" y="148"/>
                </a:cubicBezTo>
                <a:cubicBezTo>
                  <a:pt x="8" y="64"/>
                  <a:pt x="8" y="64"/>
                  <a:pt x="8" y="64"/>
                </a:cubicBezTo>
                <a:cubicBezTo>
                  <a:pt x="8" y="52"/>
                  <a:pt x="8" y="52"/>
                  <a:pt x="8" y="52"/>
                </a:cubicBezTo>
                <a:cubicBezTo>
                  <a:pt x="184" y="52"/>
                  <a:pt x="184" y="52"/>
                  <a:pt x="184" y="52"/>
                </a:cubicBezTo>
                <a:cubicBezTo>
                  <a:pt x="184" y="148"/>
                  <a:pt x="184" y="148"/>
                  <a:pt x="184" y="148"/>
                </a:cubicBezTo>
                <a:cubicBezTo>
                  <a:pt x="184" y="152"/>
                  <a:pt x="181" y="156"/>
                  <a:pt x="176" y="156"/>
                </a:cubicBez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2" name="Freeform 42"/>
          <p:cNvSpPr>
            <a:spLocks noEditPoints="1"/>
          </p:cNvSpPr>
          <p:nvPr/>
        </p:nvSpPr>
        <p:spPr bwMode="auto">
          <a:xfrm>
            <a:off x="3117972" y="2481714"/>
            <a:ext cx="719588" cy="458969"/>
          </a:xfrm>
          <a:custGeom>
            <a:avLst/>
            <a:gdLst>
              <a:gd name="T0" fmla="*/ 474937 w 200"/>
              <a:gd name="T1" fmla="*/ 0 h 128"/>
              <a:gd name="T2" fmla="*/ 22263 w 200"/>
              <a:gd name="T3" fmla="*/ 0 h 128"/>
              <a:gd name="T4" fmla="*/ 17315 w 200"/>
              <a:gd name="T5" fmla="*/ 0 h 128"/>
              <a:gd name="T6" fmla="*/ 7421 w 200"/>
              <a:gd name="T7" fmla="*/ 0 h 128"/>
              <a:gd name="T8" fmla="*/ 0 w 200"/>
              <a:gd name="T9" fmla="*/ 0 h 128"/>
              <a:gd name="T10" fmla="*/ 0 w 200"/>
              <a:gd name="T11" fmla="*/ 316918 h 128"/>
              <a:gd name="T12" fmla="*/ 494726 w 200"/>
              <a:gd name="T13" fmla="*/ 316918 h 128"/>
              <a:gd name="T14" fmla="*/ 494726 w 200"/>
              <a:gd name="T15" fmla="*/ 0 h 128"/>
              <a:gd name="T16" fmla="*/ 479884 w 200"/>
              <a:gd name="T17" fmla="*/ 0 h 128"/>
              <a:gd name="T18" fmla="*/ 474937 w 200"/>
              <a:gd name="T19" fmla="*/ 0 h 128"/>
              <a:gd name="T20" fmla="*/ 455148 w 200"/>
              <a:gd name="T21" fmla="*/ 19807 h 128"/>
              <a:gd name="T22" fmla="*/ 264678 w 200"/>
              <a:gd name="T23" fmla="*/ 210453 h 128"/>
              <a:gd name="T24" fmla="*/ 232521 w 200"/>
              <a:gd name="T25" fmla="*/ 210453 h 128"/>
              <a:gd name="T26" fmla="*/ 42052 w 200"/>
              <a:gd name="T27" fmla="*/ 19807 h 128"/>
              <a:gd name="T28" fmla="*/ 455148 w 200"/>
              <a:gd name="T29" fmla="*/ 19807 h 128"/>
              <a:gd name="T30" fmla="*/ 19789 w 200"/>
              <a:gd name="T31" fmla="*/ 27235 h 128"/>
              <a:gd name="T32" fmla="*/ 148418 w 200"/>
              <a:gd name="T33" fmla="*/ 155983 h 128"/>
              <a:gd name="T34" fmla="*/ 19789 w 200"/>
              <a:gd name="T35" fmla="*/ 284731 h 128"/>
              <a:gd name="T36" fmla="*/ 19789 w 200"/>
              <a:gd name="T37" fmla="*/ 27235 h 128"/>
              <a:gd name="T38" fmla="*/ 37104 w 200"/>
              <a:gd name="T39" fmla="*/ 297111 h 128"/>
              <a:gd name="T40" fmla="*/ 163260 w 200"/>
              <a:gd name="T41" fmla="*/ 168363 h 128"/>
              <a:gd name="T42" fmla="*/ 217679 w 200"/>
              <a:gd name="T43" fmla="*/ 225309 h 128"/>
              <a:gd name="T44" fmla="*/ 247363 w 200"/>
              <a:gd name="T45" fmla="*/ 237689 h 128"/>
              <a:gd name="T46" fmla="*/ 279520 w 200"/>
              <a:gd name="T47" fmla="*/ 225309 h 128"/>
              <a:gd name="T48" fmla="*/ 333940 w 200"/>
              <a:gd name="T49" fmla="*/ 168363 h 128"/>
              <a:gd name="T50" fmla="*/ 460095 w 200"/>
              <a:gd name="T51" fmla="*/ 297111 h 128"/>
              <a:gd name="T52" fmla="*/ 37104 w 200"/>
              <a:gd name="T53" fmla="*/ 297111 h 128"/>
              <a:gd name="T54" fmla="*/ 474937 w 200"/>
              <a:gd name="T55" fmla="*/ 284731 h 128"/>
              <a:gd name="T56" fmla="*/ 346308 w 200"/>
              <a:gd name="T57" fmla="*/ 155983 h 128"/>
              <a:gd name="T58" fmla="*/ 474937 w 200"/>
              <a:gd name="T59" fmla="*/ 27235 h 128"/>
              <a:gd name="T60" fmla="*/ 474937 w 200"/>
              <a:gd name="T61" fmla="*/ 284731 h 12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00" h="128">
                <a:moveTo>
                  <a:pt x="192" y="0"/>
                </a:moveTo>
                <a:cubicBezTo>
                  <a:pt x="9" y="0"/>
                  <a:pt x="9" y="0"/>
                  <a:pt x="9" y="0"/>
                </a:cubicBezTo>
                <a:cubicBezTo>
                  <a:pt x="7" y="0"/>
                  <a:pt x="7" y="0"/>
                  <a:pt x="7" y="0"/>
                </a:cubicBezTo>
                <a:cubicBezTo>
                  <a:pt x="3" y="0"/>
                  <a:pt x="3" y="0"/>
                  <a:pt x="3" y="0"/>
                </a:cubicBezTo>
                <a:cubicBezTo>
                  <a:pt x="0" y="0"/>
                  <a:pt x="0" y="0"/>
                  <a:pt x="0" y="0"/>
                </a:cubicBezTo>
                <a:cubicBezTo>
                  <a:pt x="0" y="128"/>
                  <a:pt x="0" y="128"/>
                  <a:pt x="0" y="128"/>
                </a:cubicBezTo>
                <a:cubicBezTo>
                  <a:pt x="200" y="128"/>
                  <a:pt x="200" y="128"/>
                  <a:pt x="200" y="128"/>
                </a:cubicBezTo>
                <a:cubicBezTo>
                  <a:pt x="200" y="0"/>
                  <a:pt x="200" y="0"/>
                  <a:pt x="200" y="0"/>
                </a:cubicBezTo>
                <a:cubicBezTo>
                  <a:pt x="194" y="0"/>
                  <a:pt x="194" y="0"/>
                  <a:pt x="194" y="0"/>
                </a:cubicBezTo>
                <a:lnTo>
                  <a:pt x="192" y="0"/>
                </a:lnTo>
                <a:close/>
                <a:moveTo>
                  <a:pt x="184" y="8"/>
                </a:moveTo>
                <a:cubicBezTo>
                  <a:pt x="107" y="85"/>
                  <a:pt x="107" y="85"/>
                  <a:pt x="107" y="85"/>
                </a:cubicBezTo>
                <a:cubicBezTo>
                  <a:pt x="104" y="88"/>
                  <a:pt x="97" y="88"/>
                  <a:pt x="94" y="85"/>
                </a:cubicBezTo>
                <a:cubicBezTo>
                  <a:pt x="17" y="8"/>
                  <a:pt x="17" y="8"/>
                  <a:pt x="17" y="8"/>
                </a:cubicBezTo>
                <a:lnTo>
                  <a:pt x="184" y="8"/>
                </a:lnTo>
                <a:close/>
                <a:moveTo>
                  <a:pt x="8" y="11"/>
                </a:moveTo>
                <a:cubicBezTo>
                  <a:pt x="60" y="63"/>
                  <a:pt x="60" y="63"/>
                  <a:pt x="60" y="63"/>
                </a:cubicBezTo>
                <a:cubicBezTo>
                  <a:pt x="8" y="115"/>
                  <a:pt x="8" y="115"/>
                  <a:pt x="8" y="115"/>
                </a:cubicBezTo>
                <a:lnTo>
                  <a:pt x="8" y="11"/>
                </a:lnTo>
                <a:close/>
                <a:moveTo>
                  <a:pt x="15" y="120"/>
                </a:moveTo>
                <a:cubicBezTo>
                  <a:pt x="66" y="68"/>
                  <a:pt x="66" y="68"/>
                  <a:pt x="66" y="68"/>
                </a:cubicBezTo>
                <a:cubicBezTo>
                  <a:pt x="88" y="91"/>
                  <a:pt x="88" y="91"/>
                  <a:pt x="88" y="91"/>
                </a:cubicBezTo>
                <a:cubicBezTo>
                  <a:pt x="91" y="94"/>
                  <a:pt x="96" y="96"/>
                  <a:pt x="100" y="96"/>
                </a:cubicBezTo>
                <a:cubicBezTo>
                  <a:pt x="105" y="96"/>
                  <a:pt x="109" y="94"/>
                  <a:pt x="113" y="91"/>
                </a:cubicBezTo>
                <a:cubicBezTo>
                  <a:pt x="135" y="68"/>
                  <a:pt x="135" y="68"/>
                  <a:pt x="135" y="68"/>
                </a:cubicBezTo>
                <a:cubicBezTo>
                  <a:pt x="186" y="120"/>
                  <a:pt x="186" y="120"/>
                  <a:pt x="186" y="120"/>
                </a:cubicBezTo>
                <a:lnTo>
                  <a:pt x="15" y="120"/>
                </a:lnTo>
                <a:close/>
                <a:moveTo>
                  <a:pt x="192" y="115"/>
                </a:moveTo>
                <a:cubicBezTo>
                  <a:pt x="140" y="63"/>
                  <a:pt x="140" y="63"/>
                  <a:pt x="140" y="63"/>
                </a:cubicBezTo>
                <a:cubicBezTo>
                  <a:pt x="192" y="11"/>
                  <a:pt x="192" y="11"/>
                  <a:pt x="192" y="11"/>
                </a:cubicBezTo>
                <a:lnTo>
                  <a:pt x="192" y="115"/>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43" name="组合 242"/>
          <p:cNvGrpSpPr/>
          <p:nvPr/>
        </p:nvGrpSpPr>
        <p:grpSpPr>
          <a:xfrm>
            <a:off x="4411639" y="5012337"/>
            <a:ext cx="718754" cy="547042"/>
            <a:chOff x="3730625" y="5180013"/>
            <a:chExt cx="750888" cy="571500"/>
          </a:xfrm>
          <a:solidFill>
            <a:srgbClr val="157E9F"/>
          </a:solidFill>
        </p:grpSpPr>
        <p:sp>
          <p:nvSpPr>
            <p:cNvPr id="244" name="Freeform 43"/>
            <p:cNvSpPr>
              <a:spLocks noEditPoints="1"/>
            </p:cNvSpPr>
            <p:nvPr/>
          </p:nvSpPr>
          <p:spPr bwMode="auto">
            <a:xfrm>
              <a:off x="3730625" y="5180013"/>
              <a:ext cx="750888" cy="571500"/>
            </a:xfrm>
            <a:custGeom>
              <a:avLst/>
              <a:gdLst>
                <a:gd name="T0" fmla="*/ 184 w 200"/>
                <a:gd name="T1" fmla="*/ 24 h 152"/>
                <a:gd name="T2" fmla="*/ 151 w 200"/>
                <a:gd name="T3" fmla="*/ 24 h 152"/>
                <a:gd name="T4" fmla="*/ 132 w 200"/>
                <a:gd name="T5" fmla="*/ 4 h 152"/>
                <a:gd name="T6" fmla="*/ 132 w 200"/>
                <a:gd name="T7" fmla="*/ 4 h 152"/>
                <a:gd name="T8" fmla="*/ 132 w 200"/>
                <a:gd name="T9" fmla="*/ 4 h 152"/>
                <a:gd name="T10" fmla="*/ 132 w 200"/>
                <a:gd name="T11" fmla="*/ 4 h 152"/>
                <a:gd name="T12" fmla="*/ 121 w 200"/>
                <a:gd name="T13" fmla="*/ 0 h 152"/>
                <a:gd name="T14" fmla="*/ 81 w 200"/>
                <a:gd name="T15" fmla="*/ 0 h 152"/>
                <a:gd name="T16" fmla="*/ 69 w 200"/>
                <a:gd name="T17" fmla="*/ 5 h 152"/>
                <a:gd name="T18" fmla="*/ 69 w 200"/>
                <a:gd name="T19" fmla="*/ 5 h 152"/>
                <a:gd name="T20" fmla="*/ 50 w 200"/>
                <a:gd name="T21" fmla="*/ 24 h 152"/>
                <a:gd name="T22" fmla="*/ 16 w 200"/>
                <a:gd name="T23" fmla="*/ 24 h 152"/>
                <a:gd name="T24" fmla="*/ 0 w 200"/>
                <a:gd name="T25" fmla="*/ 40 h 152"/>
                <a:gd name="T26" fmla="*/ 0 w 200"/>
                <a:gd name="T27" fmla="*/ 136 h 152"/>
                <a:gd name="T28" fmla="*/ 16 w 200"/>
                <a:gd name="T29" fmla="*/ 152 h 152"/>
                <a:gd name="T30" fmla="*/ 184 w 200"/>
                <a:gd name="T31" fmla="*/ 152 h 152"/>
                <a:gd name="T32" fmla="*/ 200 w 200"/>
                <a:gd name="T33" fmla="*/ 136 h 152"/>
                <a:gd name="T34" fmla="*/ 200 w 200"/>
                <a:gd name="T35" fmla="*/ 40 h 152"/>
                <a:gd name="T36" fmla="*/ 184 w 200"/>
                <a:gd name="T37" fmla="*/ 24 h 152"/>
                <a:gd name="T38" fmla="*/ 192 w 200"/>
                <a:gd name="T39" fmla="*/ 136 h 152"/>
                <a:gd name="T40" fmla="*/ 184 w 200"/>
                <a:gd name="T41" fmla="*/ 144 h 152"/>
                <a:gd name="T42" fmla="*/ 16 w 200"/>
                <a:gd name="T43" fmla="*/ 144 h 152"/>
                <a:gd name="T44" fmla="*/ 8 w 200"/>
                <a:gd name="T45" fmla="*/ 136 h 152"/>
                <a:gd name="T46" fmla="*/ 8 w 200"/>
                <a:gd name="T47" fmla="*/ 40 h 152"/>
                <a:gd name="T48" fmla="*/ 16 w 200"/>
                <a:gd name="T49" fmla="*/ 32 h 152"/>
                <a:gd name="T50" fmla="*/ 50 w 200"/>
                <a:gd name="T51" fmla="*/ 32 h 152"/>
                <a:gd name="T52" fmla="*/ 54 w 200"/>
                <a:gd name="T53" fmla="*/ 32 h 152"/>
                <a:gd name="T54" fmla="*/ 56 w 200"/>
                <a:gd name="T55" fmla="*/ 29 h 152"/>
                <a:gd name="T56" fmla="*/ 66 w 200"/>
                <a:gd name="T57" fmla="*/ 20 h 152"/>
                <a:gd name="T58" fmla="*/ 66 w 200"/>
                <a:gd name="T59" fmla="*/ 20 h 152"/>
                <a:gd name="T60" fmla="*/ 75 w 200"/>
                <a:gd name="T61" fmla="*/ 10 h 152"/>
                <a:gd name="T62" fmla="*/ 81 w 200"/>
                <a:gd name="T63" fmla="*/ 8 h 152"/>
                <a:gd name="T64" fmla="*/ 121 w 200"/>
                <a:gd name="T65" fmla="*/ 8 h 152"/>
                <a:gd name="T66" fmla="*/ 126 w 200"/>
                <a:gd name="T67" fmla="*/ 10 h 152"/>
                <a:gd name="T68" fmla="*/ 146 w 200"/>
                <a:gd name="T69" fmla="*/ 29 h 152"/>
                <a:gd name="T70" fmla="*/ 148 w 200"/>
                <a:gd name="T71" fmla="*/ 32 h 152"/>
                <a:gd name="T72" fmla="*/ 151 w 200"/>
                <a:gd name="T73" fmla="*/ 32 h 152"/>
                <a:gd name="T74" fmla="*/ 184 w 200"/>
                <a:gd name="T75" fmla="*/ 32 h 152"/>
                <a:gd name="T76" fmla="*/ 192 w 200"/>
                <a:gd name="T77" fmla="*/ 40 h 152"/>
                <a:gd name="T78" fmla="*/ 192 w 200"/>
                <a:gd name="T79"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52">
                  <a:moveTo>
                    <a:pt x="184" y="24"/>
                  </a:moveTo>
                  <a:cubicBezTo>
                    <a:pt x="151" y="24"/>
                    <a:pt x="151" y="24"/>
                    <a:pt x="151" y="24"/>
                  </a:cubicBezTo>
                  <a:cubicBezTo>
                    <a:pt x="132" y="4"/>
                    <a:pt x="132" y="4"/>
                    <a:pt x="132" y="4"/>
                  </a:cubicBezTo>
                  <a:cubicBezTo>
                    <a:pt x="132" y="4"/>
                    <a:pt x="132" y="4"/>
                    <a:pt x="132" y="4"/>
                  </a:cubicBezTo>
                  <a:cubicBezTo>
                    <a:pt x="132" y="4"/>
                    <a:pt x="132" y="4"/>
                    <a:pt x="132" y="4"/>
                  </a:cubicBezTo>
                  <a:cubicBezTo>
                    <a:pt x="132" y="4"/>
                    <a:pt x="132" y="4"/>
                    <a:pt x="132" y="4"/>
                  </a:cubicBezTo>
                  <a:cubicBezTo>
                    <a:pt x="129" y="1"/>
                    <a:pt x="125" y="0"/>
                    <a:pt x="121" y="0"/>
                  </a:cubicBezTo>
                  <a:cubicBezTo>
                    <a:pt x="81" y="0"/>
                    <a:pt x="81" y="0"/>
                    <a:pt x="81" y="0"/>
                  </a:cubicBezTo>
                  <a:cubicBezTo>
                    <a:pt x="76" y="0"/>
                    <a:pt x="72" y="2"/>
                    <a:pt x="69" y="5"/>
                  </a:cubicBezTo>
                  <a:cubicBezTo>
                    <a:pt x="69" y="5"/>
                    <a:pt x="69" y="5"/>
                    <a:pt x="69" y="5"/>
                  </a:cubicBezTo>
                  <a:cubicBezTo>
                    <a:pt x="50" y="24"/>
                    <a:pt x="50" y="24"/>
                    <a:pt x="50" y="24"/>
                  </a:cubicBezTo>
                  <a:cubicBezTo>
                    <a:pt x="16" y="24"/>
                    <a:pt x="16" y="24"/>
                    <a:pt x="16" y="24"/>
                  </a:cubicBezTo>
                  <a:cubicBezTo>
                    <a:pt x="8" y="24"/>
                    <a:pt x="0" y="31"/>
                    <a:pt x="0" y="40"/>
                  </a:cubicBezTo>
                  <a:cubicBezTo>
                    <a:pt x="0" y="136"/>
                    <a:pt x="0" y="136"/>
                    <a:pt x="0" y="136"/>
                  </a:cubicBezTo>
                  <a:cubicBezTo>
                    <a:pt x="0" y="144"/>
                    <a:pt x="8" y="152"/>
                    <a:pt x="16" y="152"/>
                  </a:cubicBezTo>
                  <a:cubicBezTo>
                    <a:pt x="184" y="152"/>
                    <a:pt x="184" y="152"/>
                    <a:pt x="184" y="152"/>
                  </a:cubicBezTo>
                  <a:cubicBezTo>
                    <a:pt x="193" y="152"/>
                    <a:pt x="200" y="144"/>
                    <a:pt x="200" y="136"/>
                  </a:cubicBezTo>
                  <a:cubicBezTo>
                    <a:pt x="200" y="40"/>
                    <a:pt x="200" y="40"/>
                    <a:pt x="200" y="40"/>
                  </a:cubicBezTo>
                  <a:cubicBezTo>
                    <a:pt x="200" y="31"/>
                    <a:pt x="193" y="24"/>
                    <a:pt x="184" y="24"/>
                  </a:cubicBezTo>
                  <a:close/>
                  <a:moveTo>
                    <a:pt x="192" y="136"/>
                  </a:moveTo>
                  <a:cubicBezTo>
                    <a:pt x="192" y="140"/>
                    <a:pt x="189" y="144"/>
                    <a:pt x="184" y="144"/>
                  </a:cubicBezTo>
                  <a:cubicBezTo>
                    <a:pt x="16" y="144"/>
                    <a:pt x="16" y="144"/>
                    <a:pt x="16" y="144"/>
                  </a:cubicBezTo>
                  <a:cubicBezTo>
                    <a:pt x="12" y="144"/>
                    <a:pt x="8" y="140"/>
                    <a:pt x="8" y="136"/>
                  </a:cubicBezTo>
                  <a:cubicBezTo>
                    <a:pt x="8" y="40"/>
                    <a:pt x="8" y="40"/>
                    <a:pt x="8" y="40"/>
                  </a:cubicBezTo>
                  <a:cubicBezTo>
                    <a:pt x="8" y="35"/>
                    <a:pt x="12" y="32"/>
                    <a:pt x="16" y="32"/>
                  </a:cubicBezTo>
                  <a:cubicBezTo>
                    <a:pt x="50" y="32"/>
                    <a:pt x="50" y="32"/>
                    <a:pt x="50" y="32"/>
                  </a:cubicBezTo>
                  <a:cubicBezTo>
                    <a:pt x="54" y="32"/>
                    <a:pt x="54" y="32"/>
                    <a:pt x="54" y="32"/>
                  </a:cubicBezTo>
                  <a:cubicBezTo>
                    <a:pt x="56" y="29"/>
                    <a:pt x="56" y="29"/>
                    <a:pt x="56" y="29"/>
                  </a:cubicBezTo>
                  <a:cubicBezTo>
                    <a:pt x="66" y="20"/>
                    <a:pt x="66" y="20"/>
                    <a:pt x="66" y="20"/>
                  </a:cubicBezTo>
                  <a:cubicBezTo>
                    <a:pt x="66" y="20"/>
                    <a:pt x="66" y="20"/>
                    <a:pt x="66" y="20"/>
                  </a:cubicBezTo>
                  <a:cubicBezTo>
                    <a:pt x="75" y="10"/>
                    <a:pt x="75" y="10"/>
                    <a:pt x="75" y="10"/>
                  </a:cubicBezTo>
                  <a:cubicBezTo>
                    <a:pt x="76" y="9"/>
                    <a:pt x="79" y="8"/>
                    <a:pt x="81" y="8"/>
                  </a:cubicBezTo>
                  <a:cubicBezTo>
                    <a:pt x="121" y="8"/>
                    <a:pt x="121" y="8"/>
                    <a:pt x="121" y="8"/>
                  </a:cubicBezTo>
                  <a:cubicBezTo>
                    <a:pt x="123" y="8"/>
                    <a:pt x="125" y="8"/>
                    <a:pt x="126" y="10"/>
                  </a:cubicBezTo>
                  <a:cubicBezTo>
                    <a:pt x="146" y="29"/>
                    <a:pt x="146" y="29"/>
                    <a:pt x="146" y="29"/>
                  </a:cubicBezTo>
                  <a:cubicBezTo>
                    <a:pt x="148" y="32"/>
                    <a:pt x="148" y="32"/>
                    <a:pt x="148" y="32"/>
                  </a:cubicBezTo>
                  <a:cubicBezTo>
                    <a:pt x="151" y="32"/>
                    <a:pt x="151" y="32"/>
                    <a:pt x="151" y="32"/>
                  </a:cubicBezTo>
                  <a:cubicBezTo>
                    <a:pt x="184" y="32"/>
                    <a:pt x="184" y="32"/>
                    <a:pt x="184" y="32"/>
                  </a:cubicBezTo>
                  <a:cubicBezTo>
                    <a:pt x="189" y="32"/>
                    <a:pt x="192" y="35"/>
                    <a:pt x="192" y="40"/>
                  </a:cubicBezTo>
                  <a:lnTo>
                    <a:pt x="192"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5" name="Freeform 44"/>
            <p:cNvSpPr>
              <a:spLocks noEditPoints="1"/>
            </p:cNvSpPr>
            <p:nvPr/>
          </p:nvSpPr>
          <p:spPr bwMode="auto">
            <a:xfrm>
              <a:off x="3911600" y="5300663"/>
              <a:ext cx="390525" cy="390525"/>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52 w 104"/>
                <a:gd name="T11" fmla="*/ 96 h 104"/>
                <a:gd name="T12" fmla="*/ 8 w 104"/>
                <a:gd name="T13" fmla="*/ 52 h 104"/>
                <a:gd name="T14" fmla="*/ 52 w 104"/>
                <a:gd name="T15" fmla="*/ 8 h 104"/>
                <a:gd name="T16" fmla="*/ 96 w 104"/>
                <a:gd name="T17" fmla="*/ 52 h 104"/>
                <a:gd name="T18" fmla="*/ 52 w 104"/>
                <a:gd name="T19"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04">
                  <a:moveTo>
                    <a:pt x="52" y="0"/>
                  </a:moveTo>
                  <a:cubicBezTo>
                    <a:pt x="24" y="0"/>
                    <a:pt x="0" y="23"/>
                    <a:pt x="0" y="52"/>
                  </a:cubicBezTo>
                  <a:cubicBezTo>
                    <a:pt x="0" y="80"/>
                    <a:pt x="24" y="104"/>
                    <a:pt x="52" y="104"/>
                  </a:cubicBezTo>
                  <a:cubicBezTo>
                    <a:pt x="81" y="104"/>
                    <a:pt x="104" y="80"/>
                    <a:pt x="104" y="52"/>
                  </a:cubicBezTo>
                  <a:cubicBezTo>
                    <a:pt x="104" y="23"/>
                    <a:pt x="81" y="0"/>
                    <a:pt x="52" y="0"/>
                  </a:cubicBezTo>
                  <a:close/>
                  <a:moveTo>
                    <a:pt x="52" y="96"/>
                  </a:moveTo>
                  <a:cubicBezTo>
                    <a:pt x="28" y="96"/>
                    <a:pt x="8" y="76"/>
                    <a:pt x="8" y="52"/>
                  </a:cubicBezTo>
                  <a:cubicBezTo>
                    <a:pt x="8" y="27"/>
                    <a:pt x="28" y="8"/>
                    <a:pt x="52" y="8"/>
                  </a:cubicBezTo>
                  <a:cubicBezTo>
                    <a:pt x="77" y="8"/>
                    <a:pt x="96" y="27"/>
                    <a:pt x="96" y="52"/>
                  </a:cubicBezTo>
                  <a:cubicBezTo>
                    <a:pt x="96" y="76"/>
                    <a:pt x="77" y="96"/>
                    <a:pt x="52"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6" name="Freeform 45"/>
            <p:cNvSpPr>
              <a:spLocks noEditPoints="1"/>
            </p:cNvSpPr>
            <p:nvPr/>
          </p:nvSpPr>
          <p:spPr bwMode="auto">
            <a:xfrm>
              <a:off x="3971925" y="5360988"/>
              <a:ext cx="269875" cy="269875"/>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36 w 72"/>
                <a:gd name="T11" fmla="*/ 64 h 72"/>
                <a:gd name="T12" fmla="*/ 8 w 72"/>
                <a:gd name="T13" fmla="*/ 36 h 72"/>
                <a:gd name="T14" fmla="*/ 36 w 72"/>
                <a:gd name="T15" fmla="*/ 8 h 72"/>
                <a:gd name="T16" fmla="*/ 64 w 72"/>
                <a:gd name="T17" fmla="*/ 36 h 72"/>
                <a:gd name="T18" fmla="*/ 36 w 72"/>
                <a:gd name="T19"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0"/>
                  </a:moveTo>
                  <a:cubicBezTo>
                    <a:pt x="17" y="0"/>
                    <a:pt x="0" y="16"/>
                    <a:pt x="0" y="36"/>
                  </a:cubicBezTo>
                  <a:cubicBezTo>
                    <a:pt x="0" y="55"/>
                    <a:pt x="17" y="72"/>
                    <a:pt x="36" y="72"/>
                  </a:cubicBezTo>
                  <a:cubicBezTo>
                    <a:pt x="56" y="72"/>
                    <a:pt x="72" y="55"/>
                    <a:pt x="72" y="36"/>
                  </a:cubicBezTo>
                  <a:cubicBezTo>
                    <a:pt x="72" y="16"/>
                    <a:pt x="56" y="0"/>
                    <a:pt x="36" y="0"/>
                  </a:cubicBezTo>
                  <a:close/>
                  <a:moveTo>
                    <a:pt x="36" y="64"/>
                  </a:moveTo>
                  <a:cubicBezTo>
                    <a:pt x="21" y="64"/>
                    <a:pt x="8" y="51"/>
                    <a:pt x="8" y="36"/>
                  </a:cubicBezTo>
                  <a:cubicBezTo>
                    <a:pt x="8" y="20"/>
                    <a:pt x="21" y="8"/>
                    <a:pt x="36" y="8"/>
                  </a:cubicBezTo>
                  <a:cubicBezTo>
                    <a:pt x="52" y="8"/>
                    <a:pt x="64" y="20"/>
                    <a:pt x="64" y="36"/>
                  </a:cubicBezTo>
                  <a:cubicBezTo>
                    <a:pt x="64" y="51"/>
                    <a:pt x="52" y="64"/>
                    <a:pt x="36"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247" name="组合 246"/>
          <p:cNvGrpSpPr/>
          <p:nvPr/>
        </p:nvGrpSpPr>
        <p:grpSpPr>
          <a:xfrm>
            <a:off x="10880422" y="2354618"/>
            <a:ext cx="718754" cy="718754"/>
            <a:chOff x="10488613" y="2403475"/>
            <a:chExt cx="750888" cy="750888"/>
          </a:xfrm>
          <a:solidFill>
            <a:srgbClr val="157E9F"/>
          </a:solidFill>
        </p:grpSpPr>
        <p:sp>
          <p:nvSpPr>
            <p:cNvPr id="248" name="Freeform 46"/>
            <p:cNvSpPr>
              <a:spLocks noEditPoints="1"/>
            </p:cNvSpPr>
            <p:nvPr/>
          </p:nvSpPr>
          <p:spPr bwMode="auto">
            <a:xfrm>
              <a:off x="10488613" y="2403475"/>
              <a:ext cx="750888" cy="75088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00" y="192"/>
                  </a:moveTo>
                  <a:cubicBezTo>
                    <a:pt x="50" y="192"/>
                    <a:pt x="8" y="151"/>
                    <a:pt x="8" y="100"/>
                  </a:cubicBezTo>
                  <a:cubicBezTo>
                    <a:pt x="8" y="49"/>
                    <a:pt x="50" y="8"/>
                    <a:pt x="100" y="8"/>
                  </a:cubicBezTo>
                  <a:cubicBezTo>
                    <a:pt x="151" y="8"/>
                    <a:pt x="192" y="49"/>
                    <a:pt x="192" y="100"/>
                  </a:cubicBezTo>
                  <a:cubicBezTo>
                    <a:pt x="192" y="151"/>
                    <a:pt x="151" y="192"/>
                    <a:pt x="100"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9" name="Freeform 47"/>
            <p:cNvSpPr/>
            <p:nvPr/>
          </p:nvSpPr>
          <p:spPr bwMode="auto">
            <a:xfrm>
              <a:off x="10642600" y="2552700"/>
              <a:ext cx="446088" cy="452438"/>
            </a:xfrm>
            <a:custGeom>
              <a:avLst/>
              <a:gdLst>
                <a:gd name="T0" fmla="*/ 149 w 281"/>
                <a:gd name="T1" fmla="*/ 0 h 285"/>
                <a:gd name="T2" fmla="*/ 130 w 281"/>
                <a:gd name="T3" fmla="*/ 0 h 285"/>
                <a:gd name="T4" fmla="*/ 130 w 281"/>
                <a:gd name="T5" fmla="*/ 133 h 285"/>
                <a:gd name="T6" fmla="*/ 0 w 281"/>
                <a:gd name="T7" fmla="*/ 133 h 285"/>
                <a:gd name="T8" fmla="*/ 0 w 281"/>
                <a:gd name="T9" fmla="*/ 152 h 285"/>
                <a:gd name="T10" fmla="*/ 130 w 281"/>
                <a:gd name="T11" fmla="*/ 152 h 285"/>
                <a:gd name="T12" fmla="*/ 130 w 281"/>
                <a:gd name="T13" fmla="*/ 285 h 285"/>
                <a:gd name="T14" fmla="*/ 149 w 281"/>
                <a:gd name="T15" fmla="*/ 285 h 285"/>
                <a:gd name="T16" fmla="*/ 149 w 281"/>
                <a:gd name="T17" fmla="*/ 152 h 285"/>
                <a:gd name="T18" fmla="*/ 281 w 281"/>
                <a:gd name="T19" fmla="*/ 152 h 285"/>
                <a:gd name="T20" fmla="*/ 281 w 281"/>
                <a:gd name="T21" fmla="*/ 133 h 285"/>
                <a:gd name="T22" fmla="*/ 149 w 281"/>
                <a:gd name="T23" fmla="*/ 133 h 285"/>
                <a:gd name="T24" fmla="*/ 149 w 281"/>
                <a:gd name="T25"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1" h="285">
                  <a:moveTo>
                    <a:pt x="149" y="0"/>
                  </a:moveTo>
                  <a:lnTo>
                    <a:pt x="130" y="0"/>
                  </a:lnTo>
                  <a:lnTo>
                    <a:pt x="130" y="133"/>
                  </a:lnTo>
                  <a:lnTo>
                    <a:pt x="0" y="133"/>
                  </a:lnTo>
                  <a:lnTo>
                    <a:pt x="0" y="152"/>
                  </a:lnTo>
                  <a:lnTo>
                    <a:pt x="130" y="152"/>
                  </a:lnTo>
                  <a:lnTo>
                    <a:pt x="130" y="285"/>
                  </a:lnTo>
                  <a:lnTo>
                    <a:pt x="149" y="285"/>
                  </a:lnTo>
                  <a:lnTo>
                    <a:pt x="149" y="152"/>
                  </a:lnTo>
                  <a:lnTo>
                    <a:pt x="281" y="152"/>
                  </a:lnTo>
                  <a:lnTo>
                    <a:pt x="281" y="133"/>
                  </a:lnTo>
                  <a:lnTo>
                    <a:pt x="149" y="133"/>
                  </a:lnTo>
                  <a:lnTo>
                    <a:pt x="1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250" name="组合 249"/>
          <p:cNvGrpSpPr/>
          <p:nvPr/>
        </p:nvGrpSpPr>
        <p:grpSpPr>
          <a:xfrm>
            <a:off x="10883461" y="3646249"/>
            <a:ext cx="718754" cy="718754"/>
            <a:chOff x="10491788" y="3752850"/>
            <a:chExt cx="750888" cy="750888"/>
          </a:xfrm>
          <a:solidFill>
            <a:srgbClr val="157E9F"/>
          </a:solidFill>
        </p:grpSpPr>
        <p:sp>
          <p:nvSpPr>
            <p:cNvPr id="251" name="Freeform 48"/>
            <p:cNvSpPr>
              <a:spLocks noEditPoints="1"/>
            </p:cNvSpPr>
            <p:nvPr/>
          </p:nvSpPr>
          <p:spPr bwMode="auto">
            <a:xfrm>
              <a:off x="10491788" y="3752850"/>
              <a:ext cx="750888" cy="75088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4"/>
                    <a:pt x="0" y="100"/>
                  </a:cubicBezTo>
                  <a:cubicBezTo>
                    <a:pt x="0" y="155"/>
                    <a:pt x="44" y="200"/>
                    <a:pt x="100" y="200"/>
                  </a:cubicBezTo>
                  <a:cubicBezTo>
                    <a:pt x="155" y="200"/>
                    <a:pt x="200" y="155"/>
                    <a:pt x="200" y="100"/>
                  </a:cubicBezTo>
                  <a:cubicBezTo>
                    <a:pt x="200" y="44"/>
                    <a:pt x="155" y="0"/>
                    <a:pt x="100" y="0"/>
                  </a:cubicBezTo>
                  <a:close/>
                  <a:moveTo>
                    <a:pt x="100" y="192"/>
                  </a:moveTo>
                  <a:cubicBezTo>
                    <a:pt x="49" y="192"/>
                    <a:pt x="8" y="150"/>
                    <a:pt x="8" y="100"/>
                  </a:cubicBezTo>
                  <a:cubicBezTo>
                    <a:pt x="8" y="49"/>
                    <a:pt x="49" y="8"/>
                    <a:pt x="100" y="8"/>
                  </a:cubicBezTo>
                  <a:cubicBezTo>
                    <a:pt x="150" y="8"/>
                    <a:pt x="192" y="49"/>
                    <a:pt x="192" y="100"/>
                  </a:cubicBezTo>
                  <a:cubicBezTo>
                    <a:pt x="192" y="150"/>
                    <a:pt x="150" y="192"/>
                    <a:pt x="100"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52" name="Rectangle 49"/>
            <p:cNvSpPr>
              <a:spLocks noChangeArrowheads="1"/>
            </p:cNvSpPr>
            <p:nvPr/>
          </p:nvSpPr>
          <p:spPr bwMode="auto">
            <a:xfrm>
              <a:off x="10672763" y="4113213"/>
              <a:ext cx="38893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grpSp>
        <p:nvGrpSpPr>
          <p:cNvPr id="253" name="组合 252"/>
          <p:cNvGrpSpPr/>
          <p:nvPr/>
        </p:nvGrpSpPr>
        <p:grpSpPr>
          <a:xfrm>
            <a:off x="9585753" y="4927242"/>
            <a:ext cx="718754" cy="718754"/>
            <a:chOff x="9136063" y="5091113"/>
            <a:chExt cx="750888" cy="750888"/>
          </a:xfrm>
          <a:solidFill>
            <a:srgbClr val="157E9F"/>
          </a:solidFill>
        </p:grpSpPr>
        <p:sp>
          <p:nvSpPr>
            <p:cNvPr id="254" name="Oval 50"/>
            <p:cNvSpPr>
              <a:spLocks noChangeArrowheads="1"/>
            </p:cNvSpPr>
            <p:nvPr/>
          </p:nvSpPr>
          <p:spPr bwMode="auto">
            <a:xfrm>
              <a:off x="9471025" y="5237163"/>
              <a:ext cx="90488" cy="904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55" name="Freeform 51"/>
            <p:cNvSpPr/>
            <p:nvPr/>
          </p:nvSpPr>
          <p:spPr bwMode="auto">
            <a:xfrm>
              <a:off x="9455150" y="5357813"/>
              <a:ext cx="120650" cy="315913"/>
            </a:xfrm>
            <a:custGeom>
              <a:avLst/>
              <a:gdLst>
                <a:gd name="T0" fmla="*/ 57 w 76"/>
                <a:gd name="T1" fmla="*/ 19 h 199"/>
                <a:gd name="T2" fmla="*/ 57 w 76"/>
                <a:gd name="T3" fmla="*/ 9 h 199"/>
                <a:gd name="T4" fmla="*/ 57 w 76"/>
                <a:gd name="T5" fmla="*/ 0 h 199"/>
                <a:gd name="T6" fmla="*/ 0 w 76"/>
                <a:gd name="T7" fmla="*/ 0 h 199"/>
                <a:gd name="T8" fmla="*/ 0 w 76"/>
                <a:gd name="T9" fmla="*/ 19 h 199"/>
                <a:gd name="T10" fmla="*/ 19 w 76"/>
                <a:gd name="T11" fmla="*/ 19 h 199"/>
                <a:gd name="T12" fmla="*/ 19 w 76"/>
                <a:gd name="T13" fmla="*/ 180 h 199"/>
                <a:gd name="T14" fmla="*/ 0 w 76"/>
                <a:gd name="T15" fmla="*/ 180 h 199"/>
                <a:gd name="T16" fmla="*/ 0 w 76"/>
                <a:gd name="T17" fmla="*/ 199 h 199"/>
                <a:gd name="T18" fmla="*/ 76 w 76"/>
                <a:gd name="T19" fmla="*/ 199 h 199"/>
                <a:gd name="T20" fmla="*/ 76 w 76"/>
                <a:gd name="T21" fmla="*/ 180 h 199"/>
                <a:gd name="T22" fmla="*/ 57 w 76"/>
                <a:gd name="T23" fmla="*/ 180 h 199"/>
                <a:gd name="T24" fmla="*/ 57 w 76"/>
                <a:gd name="T25" fmla="*/ 1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99">
                  <a:moveTo>
                    <a:pt x="57" y="19"/>
                  </a:moveTo>
                  <a:lnTo>
                    <a:pt x="57" y="9"/>
                  </a:lnTo>
                  <a:lnTo>
                    <a:pt x="57" y="0"/>
                  </a:lnTo>
                  <a:lnTo>
                    <a:pt x="0" y="0"/>
                  </a:lnTo>
                  <a:lnTo>
                    <a:pt x="0" y="19"/>
                  </a:lnTo>
                  <a:lnTo>
                    <a:pt x="19" y="19"/>
                  </a:lnTo>
                  <a:lnTo>
                    <a:pt x="19" y="180"/>
                  </a:lnTo>
                  <a:lnTo>
                    <a:pt x="0" y="180"/>
                  </a:lnTo>
                  <a:lnTo>
                    <a:pt x="0" y="199"/>
                  </a:lnTo>
                  <a:lnTo>
                    <a:pt x="76" y="199"/>
                  </a:lnTo>
                  <a:lnTo>
                    <a:pt x="76" y="180"/>
                  </a:lnTo>
                  <a:lnTo>
                    <a:pt x="57" y="180"/>
                  </a:lnTo>
                  <a:lnTo>
                    <a:pt x="57"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56" name="Freeform 52"/>
            <p:cNvSpPr>
              <a:spLocks noEditPoints="1"/>
            </p:cNvSpPr>
            <p:nvPr/>
          </p:nvSpPr>
          <p:spPr bwMode="auto">
            <a:xfrm>
              <a:off x="9136063" y="5091113"/>
              <a:ext cx="750888" cy="75088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4"/>
                    <a:pt x="0" y="100"/>
                  </a:cubicBezTo>
                  <a:cubicBezTo>
                    <a:pt x="0" y="155"/>
                    <a:pt x="45" y="200"/>
                    <a:pt x="100" y="200"/>
                  </a:cubicBezTo>
                  <a:cubicBezTo>
                    <a:pt x="156" y="200"/>
                    <a:pt x="200" y="155"/>
                    <a:pt x="200" y="100"/>
                  </a:cubicBezTo>
                  <a:cubicBezTo>
                    <a:pt x="200" y="44"/>
                    <a:pt x="156" y="0"/>
                    <a:pt x="100" y="0"/>
                  </a:cubicBezTo>
                  <a:close/>
                  <a:moveTo>
                    <a:pt x="100" y="192"/>
                  </a:moveTo>
                  <a:cubicBezTo>
                    <a:pt x="50" y="192"/>
                    <a:pt x="8" y="150"/>
                    <a:pt x="8" y="100"/>
                  </a:cubicBezTo>
                  <a:cubicBezTo>
                    <a:pt x="8" y="49"/>
                    <a:pt x="50" y="8"/>
                    <a:pt x="100" y="8"/>
                  </a:cubicBezTo>
                  <a:cubicBezTo>
                    <a:pt x="151" y="8"/>
                    <a:pt x="192" y="49"/>
                    <a:pt x="192" y="100"/>
                  </a:cubicBezTo>
                  <a:cubicBezTo>
                    <a:pt x="192" y="150"/>
                    <a:pt x="151" y="192"/>
                    <a:pt x="100"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57" name="Freeform 53"/>
          <p:cNvSpPr>
            <a:spLocks noEditPoints="1"/>
          </p:cNvSpPr>
          <p:nvPr/>
        </p:nvSpPr>
        <p:spPr bwMode="auto">
          <a:xfrm>
            <a:off x="10881221" y="5011805"/>
            <a:ext cx="721895" cy="544304"/>
          </a:xfrm>
          <a:custGeom>
            <a:avLst/>
            <a:gdLst>
              <a:gd name="T0" fmla="*/ 217512 w 201"/>
              <a:gd name="T1" fmla="*/ 37196 h 151"/>
              <a:gd name="T2" fmla="*/ 217512 w 201"/>
              <a:gd name="T3" fmla="*/ 99190 h 151"/>
              <a:gd name="T4" fmla="*/ 217512 w 201"/>
              <a:gd name="T5" fmla="*/ 119029 h 151"/>
              <a:gd name="T6" fmla="*/ 237286 w 201"/>
              <a:gd name="T7" fmla="*/ 119029 h 151"/>
              <a:gd name="T8" fmla="*/ 469629 w 201"/>
              <a:gd name="T9" fmla="*/ 305011 h 151"/>
              <a:gd name="T10" fmla="*/ 237286 w 201"/>
              <a:gd name="T11" fmla="*/ 218219 h 151"/>
              <a:gd name="T12" fmla="*/ 217512 w 201"/>
              <a:gd name="T13" fmla="*/ 218219 h 151"/>
              <a:gd name="T14" fmla="*/ 217512 w 201"/>
              <a:gd name="T15" fmla="*/ 238057 h 151"/>
              <a:gd name="T16" fmla="*/ 217512 w 201"/>
              <a:gd name="T17" fmla="*/ 297571 h 151"/>
              <a:gd name="T18" fmla="*/ 34604 w 201"/>
              <a:gd name="T19" fmla="*/ 168624 h 151"/>
              <a:gd name="T20" fmla="*/ 217512 w 201"/>
              <a:gd name="T21" fmla="*/ 37196 h 151"/>
              <a:gd name="T22" fmla="*/ 237286 w 201"/>
              <a:gd name="T23" fmla="*/ 0 h 151"/>
              <a:gd name="T24" fmla="*/ 0 w 201"/>
              <a:gd name="T25" fmla="*/ 168624 h 151"/>
              <a:gd name="T26" fmla="*/ 237286 w 201"/>
              <a:gd name="T27" fmla="*/ 337248 h 151"/>
              <a:gd name="T28" fmla="*/ 237286 w 201"/>
              <a:gd name="T29" fmla="*/ 238057 h 151"/>
              <a:gd name="T30" fmla="*/ 496818 w 201"/>
              <a:gd name="T31" fmla="*/ 374444 h 151"/>
              <a:gd name="T32" fmla="*/ 237286 w 201"/>
              <a:gd name="T33" fmla="*/ 99190 h 151"/>
              <a:gd name="T34" fmla="*/ 237286 w 201"/>
              <a:gd name="T35" fmla="*/ 0 h 1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1" h="151">
                <a:moveTo>
                  <a:pt x="88" y="15"/>
                </a:moveTo>
                <a:cubicBezTo>
                  <a:pt x="88" y="40"/>
                  <a:pt x="88" y="40"/>
                  <a:pt x="88" y="40"/>
                </a:cubicBezTo>
                <a:cubicBezTo>
                  <a:pt x="88" y="48"/>
                  <a:pt x="88" y="48"/>
                  <a:pt x="88" y="48"/>
                </a:cubicBezTo>
                <a:cubicBezTo>
                  <a:pt x="96" y="48"/>
                  <a:pt x="96" y="48"/>
                  <a:pt x="96" y="48"/>
                </a:cubicBezTo>
                <a:cubicBezTo>
                  <a:pt x="151" y="49"/>
                  <a:pt x="182" y="73"/>
                  <a:pt x="190" y="123"/>
                </a:cubicBezTo>
                <a:cubicBezTo>
                  <a:pt x="160" y="88"/>
                  <a:pt x="125" y="88"/>
                  <a:pt x="96" y="88"/>
                </a:cubicBezTo>
                <a:cubicBezTo>
                  <a:pt x="88" y="88"/>
                  <a:pt x="88" y="88"/>
                  <a:pt x="88" y="88"/>
                </a:cubicBezTo>
                <a:cubicBezTo>
                  <a:pt x="88" y="96"/>
                  <a:pt x="88" y="96"/>
                  <a:pt x="88" y="96"/>
                </a:cubicBezTo>
                <a:cubicBezTo>
                  <a:pt x="88" y="120"/>
                  <a:pt x="88" y="120"/>
                  <a:pt x="88" y="120"/>
                </a:cubicBezTo>
                <a:cubicBezTo>
                  <a:pt x="14" y="68"/>
                  <a:pt x="14" y="68"/>
                  <a:pt x="14" y="68"/>
                </a:cubicBezTo>
                <a:cubicBezTo>
                  <a:pt x="88" y="15"/>
                  <a:pt x="88" y="15"/>
                  <a:pt x="88" y="15"/>
                </a:cubicBezTo>
                <a:moveTo>
                  <a:pt x="96" y="0"/>
                </a:moveTo>
                <a:cubicBezTo>
                  <a:pt x="0" y="68"/>
                  <a:pt x="0" y="68"/>
                  <a:pt x="0" y="68"/>
                </a:cubicBezTo>
                <a:cubicBezTo>
                  <a:pt x="96" y="136"/>
                  <a:pt x="96" y="136"/>
                  <a:pt x="96" y="136"/>
                </a:cubicBezTo>
                <a:cubicBezTo>
                  <a:pt x="96" y="96"/>
                  <a:pt x="96" y="96"/>
                  <a:pt x="96" y="96"/>
                </a:cubicBezTo>
                <a:cubicBezTo>
                  <a:pt x="135" y="96"/>
                  <a:pt x="170" y="98"/>
                  <a:pt x="201" y="151"/>
                </a:cubicBezTo>
                <a:cubicBezTo>
                  <a:pt x="201" y="117"/>
                  <a:pt x="195" y="41"/>
                  <a:pt x="96" y="40"/>
                </a:cubicBezTo>
                <a:cubicBezTo>
                  <a:pt x="96" y="0"/>
                  <a:pt x="96" y="0"/>
                  <a:pt x="96" y="0"/>
                </a:cubicBez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58" name="组合 257"/>
          <p:cNvGrpSpPr/>
          <p:nvPr/>
        </p:nvGrpSpPr>
        <p:grpSpPr>
          <a:xfrm>
            <a:off x="9590312" y="3760216"/>
            <a:ext cx="718754" cy="489300"/>
            <a:chOff x="9140825" y="3871913"/>
            <a:chExt cx="750888" cy="511175"/>
          </a:xfrm>
          <a:solidFill>
            <a:srgbClr val="157E9F"/>
          </a:solidFill>
        </p:grpSpPr>
        <p:sp>
          <p:nvSpPr>
            <p:cNvPr id="259" name="Freeform 54"/>
            <p:cNvSpPr/>
            <p:nvPr/>
          </p:nvSpPr>
          <p:spPr bwMode="auto">
            <a:xfrm>
              <a:off x="9402763" y="4075113"/>
              <a:ext cx="222250" cy="222250"/>
            </a:xfrm>
            <a:custGeom>
              <a:avLst/>
              <a:gdLst>
                <a:gd name="T0" fmla="*/ 140 w 140"/>
                <a:gd name="T1" fmla="*/ 12 h 140"/>
                <a:gd name="T2" fmla="*/ 128 w 140"/>
                <a:gd name="T3" fmla="*/ 0 h 140"/>
                <a:gd name="T4" fmla="*/ 71 w 140"/>
                <a:gd name="T5" fmla="*/ 57 h 140"/>
                <a:gd name="T6" fmla="*/ 12 w 140"/>
                <a:gd name="T7" fmla="*/ 0 h 140"/>
                <a:gd name="T8" fmla="*/ 0 w 140"/>
                <a:gd name="T9" fmla="*/ 12 h 140"/>
                <a:gd name="T10" fmla="*/ 57 w 140"/>
                <a:gd name="T11" fmla="*/ 71 h 140"/>
                <a:gd name="T12" fmla="*/ 0 w 140"/>
                <a:gd name="T13" fmla="*/ 128 h 140"/>
                <a:gd name="T14" fmla="*/ 12 w 140"/>
                <a:gd name="T15" fmla="*/ 140 h 140"/>
                <a:gd name="T16" fmla="*/ 71 w 140"/>
                <a:gd name="T17" fmla="*/ 83 h 140"/>
                <a:gd name="T18" fmla="*/ 128 w 140"/>
                <a:gd name="T19" fmla="*/ 140 h 140"/>
                <a:gd name="T20" fmla="*/ 140 w 140"/>
                <a:gd name="T21" fmla="*/ 128 h 140"/>
                <a:gd name="T22" fmla="*/ 83 w 140"/>
                <a:gd name="T23" fmla="*/ 71 h 140"/>
                <a:gd name="T24" fmla="*/ 140 w 140"/>
                <a:gd name="T25" fmla="*/ 1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140">
                  <a:moveTo>
                    <a:pt x="140" y="12"/>
                  </a:moveTo>
                  <a:lnTo>
                    <a:pt x="128" y="0"/>
                  </a:lnTo>
                  <a:lnTo>
                    <a:pt x="71" y="57"/>
                  </a:lnTo>
                  <a:lnTo>
                    <a:pt x="12" y="0"/>
                  </a:lnTo>
                  <a:lnTo>
                    <a:pt x="0" y="12"/>
                  </a:lnTo>
                  <a:lnTo>
                    <a:pt x="57" y="71"/>
                  </a:lnTo>
                  <a:lnTo>
                    <a:pt x="0" y="128"/>
                  </a:lnTo>
                  <a:lnTo>
                    <a:pt x="12" y="140"/>
                  </a:lnTo>
                  <a:lnTo>
                    <a:pt x="71" y="83"/>
                  </a:lnTo>
                  <a:lnTo>
                    <a:pt x="128" y="140"/>
                  </a:lnTo>
                  <a:lnTo>
                    <a:pt x="140" y="128"/>
                  </a:lnTo>
                  <a:lnTo>
                    <a:pt x="83" y="71"/>
                  </a:lnTo>
                  <a:lnTo>
                    <a:pt x="14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0" name="Freeform 55"/>
            <p:cNvSpPr>
              <a:spLocks noEditPoints="1"/>
            </p:cNvSpPr>
            <p:nvPr/>
          </p:nvSpPr>
          <p:spPr bwMode="auto">
            <a:xfrm>
              <a:off x="9140825" y="3871913"/>
              <a:ext cx="750888" cy="511175"/>
            </a:xfrm>
            <a:custGeom>
              <a:avLst/>
              <a:gdLst>
                <a:gd name="T0" fmla="*/ 200 w 200"/>
                <a:gd name="T1" fmla="*/ 0 h 136"/>
                <a:gd name="T2" fmla="*/ 0 w 200"/>
                <a:gd name="T3" fmla="*/ 0 h 136"/>
                <a:gd name="T4" fmla="*/ 0 w 200"/>
                <a:gd name="T5" fmla="*/ 8 h 136"/>
                <a:gd name="T6" fmla="*/ 5 w 200"/>
                <a:gd name="T7" fmla="*/ 8 h 136"/>
                <a:gd name="T8" fmla="*/ 8 w 200"/>
                <a:gd name="T9" fmla="*/ 24 h 136"/>
                <a:gd name="T10" fmla="*/ 17 w 200"/>
                <a:gd name="T11" fmla="*/ 38 h 136"/>
                <a:gd name="T12" fmla="*/ 31 w 200"/>
                <a:gd name="T13" fmla="*/ 120 h 136"/>
                <a:gd name="T14" fmla="*/ 46 w 200"/>
                <a:gd name="T15" fmla="*/ 136 h 136"/>
                <a:gd name="T16" fmla="*/ 153 w 200"/>
                <a:gd name="T17" fmla="*/ 136 h 136"/>
                <a:gd name="T18" fmla="*/ 168 w 200"/>
                <a:gd name="T19" fmla="*/ 120 h 136"/>
                <a:gd name="T20" fmla="*/ 182 w 200"/>
                <a:gd name="T21" fmla="*/ 38 h 136"/>
                <a:gd name="T22" fmla="*/ 192 w 200"/>
                <a:gd name="T23" fmla="*/ 24 h 136"/>
                <a:gd name="T24" fmla="*/ 194 w 200"/>
                <a:gd name="T25" fmla="*/ 8 h 136"/>
                <a:gd name="T26" fmla="*/ 200 w 200"/>
                <a:gd name="T27" fmla="*/ 8 h 136"/>
                <a:gd name="T28" fmla="*/ 200 w 200"/>
                <a:gd name="T29" fmla="*/ 0 h 136"/>
                <a:gd name="T30" fmla="*/ 160 w 200"/>
                <a:gd name="T31" fmla="*/ 119 h 136"/>
                <a:gd name="T32" fmla="*/ 153 w 200"/>
                <a:gd name="T33" fmla="*/ 128 h 136"/>
                <a:gd name="T34" fmla="*/ 46 w 200"/>
                <a:gd name="T35" fmla="*/ 128 h 136"/>
                <a:gd name="T36" fmla="*/ 39 w 200"/>
                <a:gd name="T37" fmla="*/ 119 h 136"/>
                <a:gd name="T38" fmla="*/ 25 w 200"/>
                <a:gd name="T39" fmla="*/ 40 h 136"/>
                <a:gd name="T40" fmla="*/ 174 w 200"/>
                <a:gd name="T41" fmla="*/ 40 h 136"/>
                <a:gd name="T42" fmla="*/ 160 w 200"/>
                <a:gd name="T43" fmla="*/ 119 h 136"/>
                <a:gd name="T44" fmla="*/ 184 w 200"/>
                <a:gd name="T45" fmla="*/ 23 h 136"/>
                <a:gd name="T46" fmla="*/ 184 w 200"/>
                <a:gd name="T47" fmla="*/ 23 h 136"/>
                <a:gd name="T48" fmla="*/ 184 w 200"/>
                <a:gd name="T49" fmla="*/ 24 h 136"/>
                <a:gd name="T50" fmla="*/ 176 w 200"/>
                <a:gd name="T51" fmla="*/ 32 h 136"/>
                <a:gd name="T52" fmla="*/ 24 w 200"/>
                <a:gd name="T53" fmla="*/ 32 h 136"/>
                <a:gd name="T54" fmla="*/ 16 w 200"/>
                <a:gd name="T55" fmla="*/ 24 h 136"/>
                <a:gd name="T56" fmla="*/ 16 w 200"/>
                <a:gd name="T57" fmla="*/ 23 h 136"/>
                <a:gd name="T58" fmla="*/ 15 w 200"/>
                <a:gd name="T59" fmla="*/ 23 h 136"/>
                <a:gd name="T60" fmla="*/ 13 w 200"/>
                <a:gd name="T61" fmla="*/ 8 h 136"/>
                <a:gd name="T62" fmla="*/ 186 w 200"/>
                <a:gd name="T63" fmla="*/ 8 h 136"/>
                <a:gd name="T64" fmla="*/ 184 w 200"/>
                <a:gd name="T65"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0" h="136">
                  <a:moveTo>
                    <a:pt x="200" y="0"/>
                  </a:moveTo>
                  <a:cubicBezTo>
                    <a:pt x="0" y="0"/>
                    <a:pt x="0" y="0"/>
                    <a:pt x="0" y="0"/>
                  </a:cubicBezTo>
                  <a:cubicBezTo>
                    <a:pt x="0" y="8"/>
                    <a:pt x="0" y="8"/>
                    <a:pt x="0" y="8"/>
                  </a:cubicBezTo>
                  <a:cubicBezTo>
                    <a:pt x="5" y="8"/>
                    <a:pt x="5" y="8"/>
                    <a:pt x="5" y="8"/>
                  </a:cubicBezTo>
                  <a:cubicBezTo>
                    <a:pt x="8" y="24"/>
                    <a:pt x="8" y="24"/>
                    <a:pt x="8" y="24"/>
                  </a:cubicBezTo>
                  <a:cubicBezTo>
                    <a:pt x="8" y="30"/>
                    <a:pt x="11" y="35"/>
                    <a:pt x="17" y="38"/>
                  </a:cubicBezTo>
                  <a:cubicBezTo>
                    <a:pt x="31" y="120"/>
                    <a:pt x="31" y="120"/>
                    <a:pt x="31" y="120"/>
                  </a:cubicBezTo>
                  <a:cubicBezTo>
                    <a:pt x="32" y="129"/>
                    <a:pt x="38" y="136"/>
                    <a:pt x="46" y="136"/>
                  </a:cubicBezTo>
                  <a:cubicBezTo>
                    <a:pt x="153" y="136"/>
                    <a:pt x="153" y="136"/>
                    <a:pt x="153" y="136"/>
                  </a:cubicBezTo>
                  <a:cubicBezTo>
                    <a:pt x="161" y="136"/>
                    <a:pt x="167" y="129"/>
                    <a:pt x="168" y="120"/>
                  </a:cubicBezTo>
                  <a:cubicBezTo>
                    <a:pt x="182" y="38"/>
                    <a:pt x="182" y="38"/>
                    <a:pt x="182" y="38"/>
                  </a:cubicBezTo>
                  <a:cubicBezTo>
                    <a:pt x="188" y="35"/>
                    <a:pt x="192" y="30"/>
                    <a:pt x="192" y="24"/>
                  </a:cubicBezTo>
                  <a:cubicBezTo>
                    <a:pt x="194" y="8"/>
                    <a:pt x="194" y="8"/>
                    <a:pt x="194" y="8"/>
                  </a:cubicBezTo>
                  <a:cubicBezTo>
                    <a:pt x="200" y="8"/>
                    <a:pt x="200" y="8"/>
                    <a:pt x="200" y="8"/>
                  </a:cubicBezTo>
                  <a:lnTo>
                    <a:pt x="200" y="0"/>
                  </a:lnTo>
                  <a:close/>
                  <a:moveTo>
                    <a:pt x="160" y="119"/>
                  </a:moveTo>
                  <a:cubicBezTo>
                    <a:pt x="160" y="122"/>
                    <a:pt x="158" y="128"/>
                    <a:pt x="153" y="128"/>
                  </a:cubicBezTo>
                  <a:cubicBezTo>
                    <a:pt x="46" y="128"/>
                    <a:pt x="46" y="128"/>
                    <a:pt x="46" y="128"/>
                  </a:cubicBezTo>
                  <a:cubicBezTo>
                    <a:pt x="41" y="128"/>
                    <a:pt x="39" y="121"/>
                    <a:pt x="39" y="119"/>
                  </a:cubicBezTo>
                  <a:cubicBezTo>
                    <a:pt x="25" y="40"/>
                    <a:pt x="25" y="40"/>
                    <a:pt x="25" y="40"/>
                  </a:cubicBezTo>
                  <a:cubicBezTo>
                    <a:pt x="174" y="40"/>
                    <a:pt x="174" y="40"/>
                    <a:pt x="174" y="40"/>
                  </a:cubicBezTo>
                  <a:lnTo>
                    <a:pt x="160" y="119"/>
                  </a:lnTo>
                  <a:close/>
                  <a:moveTo>
                    <a:pt x="184" y="23"/>
                  </a:moveTo>
                  <a:cubicBezTo>
                    <a:pt x="184" y="23"/>
                    <a:pt x="184" y="23"/>
                    <a:pt x="184" y="23"/>
                  </a:cubicBezTo>
                  <a:cubicBezTo>
                    <a:pt x="184" y="24"/>
                    <a:pt x="184" y="24"/>
                    <a:pt x="184" y="24"/>
                  </a:cubicBezTo>
                  <a:cubicBezTo>
                    <a:pt x="184" y="28"/>
                    <a:pt x="180" y="32"/>
                    <a:pt x="176" y="32"/>
                  </a:cubicBezTo>
                  <a:cubicBezTo>
                    <a:pt x="24" y="32"/>
                    <a:pt x="24" y="32"/>
                    <a:pt x="24" y="32"/>
                  </a:cubicBezTo>
                  <a:cubicBezTo>
                    <a:pt x="19" y="32"/>
                    <a:pt x="16" y="28"/>
                    <a:pt x="16" y="24"/>
                  </a:cubicBezTo>
                  <a:cubicBezTo>
                    <a:pt x="16" y="23"/>
                    <a:pt x="16" y="23"/>
                    <a:pt x="16" y="23"/>
                  </a:cubicBezTo>
                  <a:cubicBezTo>
                    <a:pt x="15" y="23"/>
                    <a:pt x="15" y="23"/>
                    <a:pt x="15" y="23"/>
                  </a:cubicBezTo>
                  <a:cubicBezTo>
                    <a:pt x="13" y="8"/>
                    <a:pt x="13" y="8"/>
                    <a:pt x="13" y="8"/>
                  </a:cubicBezTo>
                  <a:cubicBezTo>
                    <a:pt x="186" y="8"/>
                    <a:pt x="186" y="8"/>
                    <a:pt x="186" y="8"/>
                  </a:cubicBezTo>
                  <a:lnTo>
                    <a:pt x="184"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61" name="Freeform 56"/>
          <p:cNvSpPr>
            <a:spLocks noEditPoints="1"/>
          </p:cNvSpPr>
          <p:nvPr/>
        </p:nvSpPr>
        <p:spPr bwMode="auto">
          <a:xfrm>
            <a:off x="4485652" y="2343332"/>
            <a:ext cx="661928" cy="661930"/>
          </a:xfrm>
          <a:custGeom>
            <a:avLst/>
            <a:gdLst>
              <a:gd name="T0" fmla="*/ 447189 w 185"/>
              <a:gd name="T1" fmla="*/ 7418 h 184"/>
              <a:gd name="T2" fmla="*/ 424953 w 185"/>
              <a:gd name="T3" fmla="*/ 0 h 184"/>
              <a:gd name="T4" fmla="*/ 405188 w 185"/>
              <a:gd name="T5" fmla="*/ 7418 h 184"/>
              <a:gd name="T6" fmla="*/ 316244 w 185"/>
              <a:gd name="T7" fmla="*/ 93963 h 184"/>
              <a:gd name="T8" fmla="*/ 316244 w 185"/>
              <a:gd name="T9" fmla="*/ 79127 h 184"/>
              <a:gd name="T10" fmla="*/ 0 w 185"/>
              <a:gd name="T11" fmla="*/ 79127 h 184"/>
              <a:gd name="T12" fmla="*/ 0 w 185"/>
              <a:gd name="T13" fmla="*/ 454981 h 184"/>
              <a:gd name="T14" fmla="*/ 375540 w 185"/>
              <a:gd name="T15" fmla="*/ 454981 h 184"/>
              <a:gd name="T16" fmla="*/ 375540 w 185"/>
              <a:gd name="T17" fmla="*/ 138472 h 184"/>
              <a:gd name="T18" fmla="*/ 358246 w 185"/>
              <a:gd name="T19" fmla="*/ 138472 h 184"/>
              <a:gd name="T20" fmla="*/ 447189 w 185"/>
              <a:gd name="T21" fmla="*/ 49454 h 184"/>
              <a:gd name="T22" fmla="*/ 447189 w 185"/>
              <a:gd name="T23" fmla="*/ 7418 h 184"/>
              <a:gd name="T24" fmla="*/ 355775 w 185"/>
              <a:gd name="T25" fmla="*/ 435199 h 184"/>
              <a:gd name="T26" fmla="*/ 19765 w 185"/>
              <a:gd name="T27" fmla="*/ 435199 h 184"/>
              <a:gd name="T28" fmla="*/ 19765 w 185"/>
              <a:gd name="T29" fmla="*/ 98909 h 184"/>
              <a:gd name="T30" fmla="*/ 313774 w 185"/>
              <a:gd name="T31" fmla="*/ 98909 h 184"/>
              <a:gd name="T32" fmla="*/ 158122 w 185"/>
              <a:gd name="T33" fmla="*/ 252218 h 184"/>
              <a:gd name="T34" fmla="*/ 158122 w 185"/>
              <a:gd name="T35" fmla="*/ 296727 h 184"/>
              <a:gd name="T36" fmla="*/ 200123 w 185"/>
              <a:gd name="T37" fmla="*/ 296727 h 184"/>
              <a:gd name="T38" fmla="*/ 355775 w 185"/>
              <a:gd name="T39" fmla="*/ 138472 h 184"/>
              <a:gd name="T40" fmla="*/ 355775 w 185"/>
              <a:gd name="T41" fmla="*/ 435199 h 184"/>
              <a:gd name="T42" fmla="*/ 432365 w 185"/>
              <a:gd name="T43" fmla="*/ 34618 h 184"/>
              <a:gd name="T44" fmla="*/ 192711 w 185"/>
              <a:gd name="T45" fmla="*/ 276945 h 184"/>
              <a:gd name="T46" fmla="*/ 177887 w 185"/>
              <a:gd name="T47" fmla="*/ 276945 h 184"/>
              <a:gd name="T48" fmla="*/ 177887 w 185"/>
              <a:gd name="T49" fmla="*/ 262109 h 184"/>
              <a:gd name="T50" fmla="*/ 417541 w 185"/>
              <a:gd name="T51" fmla="*/ 22255 h 184"/>
              <a:gd name="T52" fmla="*/ 424953 w 185"/>
              <a:gd name="T53" fmla="*/ 19782 h 184"/>
              <a:gd name="T54" fmla="*/ 432365 w 185"/>
              <a:gd name="T55" fmla="*/ 22255 h 184"/>
              <a:gd name="T56" fmla="*/ 434836 w 185"/>
              <a:gd name="T57" fmla="*/ 29673 h 184"/>
              <a:gd name="T58" fmla="*/ 432365 w 185"/>
              <a:gd name="T59" fmla="*/ 34618 h 1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85" h="184">
                <a:moveTo>
                  <a:pt x="181" y="3"/>
                </a:moveTo>
                <a:cubicBezTo>
                  <a:pt x="178" y="1"/>
                  <a:pt x="175" y="0"/>
                  <a:pt x="172" y="0"/>
                </a:cubicBezTo>
                <a:cubicBezTo>
                  <a:pt x="169" y="0"/>
                  <a:pt x="166" y="1"/>
                  <a:pt x="164" y="3"/>
                </a:cubicBezTo>
                <a:cubicBezTo>
                  <a:pt x="128" y="38"/>
                  <a:pt x="128" y="38"/>
                  <a:pt x="128" y="38"/>
                </a:cubicBezTo>
                <a:cubicBezTo>
                  <a:pt x="128" y="32"/>
                  <a:pt x="128" y="32"/>
                  <a:pt x="128" y="32"/>
                </a:cubicBezTo>
                <a:cubicBezTo>
                  <a:pt x="0" y="32"/>
                  <a:pt x="0" y="32"/>
                  <a:pt x="0" y="32"/>
                </a:cubicBezTo>
                <a:cubicBezTo>
                  <a:pt x="0" y="184"/>
                  <a:pt x="0" y="184"/>
                  <a:pt x="0" y="184"/>
                </a:cubicBezTo>
                <a:cubicBezTo>
                  <a:pt x="152" y="184"/>
                  <a:pt x="152" y="184"/>
                  <a:pt x="152" y="184"/>
                </a:cubicBezTo>
                <a:cubicBezTo>
                  <a:pt x="152" y="56"/>
                  <a:pt x="152" y="56"/>
                  <a:pt x="152" y="56"/>
                </a:cubicBezTo>
                <a:cubicBezTo>
                  <a:pt x="145" y="56"/>
                  <a:pt x="145" y="56"/>
                  <a:pt x="145" y="56"/>
                </a:cubicBezTo>
                <a:cubicBezTo>
                  <a:pt x="181" y="20"/>
                  <a:pt x="181" y="20"/>
                  <a:pt x="181" y="20"/>
                </a:cubicBezTo>
                <a:cubicBezTo>
                  <a:pt x="185" y="15"/>
                  <a:pt x="185" y="8"/>
                  <a:pt x="181" y="3"/>
                </a:cubicBezTo>
                <a:close/>
                <a:moveTo>
                  <a:pt x="144" y="176"/>
                </a:moveTo>
                <a:cubicBezTo>
                  <a:pt x="8" y="176"/>
                  <a:pt x="8" y="176"/>
                  <a:pt x="8" y="176"/>
                </a:cubicBezTo>
                <a:cubicBezTo>
                  <a:pt x="8" y="40"/>
                  <a:pt x="8" y="40"/>
                  <a:pt x="8" y="40"/>
                </a:cubicBezTo>
                <a:cubicBezTo>
                  <a:pt x="127" y="40"/>
                  <a:pt x="127" y="40"/>
                  <a:pt x="127" y="40"/>
                </a:cubicBezTo>
                <a:cubicBezTo>
                  <a:pt x="64" y="102"/>
                  <a:pt x="64" y="102"/>
                  <a:pt x="64" y="102"/>
                </a:cubicBezTo>
                <a:cubicBezTo>
                  <a:pt x="64" y="120"/>
                  <a:pt x="64" y="120"/>
                  <a:pt x="64" y="120"/>
                </a:cubicBezTo>
                <a:cubicBezTo>
                  <a:pt x="81" y="120"/>
                  <a:pt x="81" y="120"/>
                  <a:pt x="81" y="120"/>
                </a:cubicBezTo>
                <a:cubicBezTo>
                  <a:pt x="144" y="56"/>
                  <a:pt x="144" y="56"/>
                  <a:pt x="144" y="56"/>
                </a:cubicBezTo>
                <a:lnTo>
                  <a:pt x="144" y="176"/>
                </a:lnTo>
                <a:close/>
                <a:moveTo>
                  <a:pt x="175" y="14"/>
                </a:moveTo>
                <a:cubicBezTo>
                  <a:pt x="78" y="112"/>
                  <a:pt x="78" y="112"/>
                  <a:pt x="78" y="112"/>
                </a:cubicBezTo>
                <a:cubicBezTo>
                  <a:pt x="72" y="112"/>
                  <a:pt x="72" y="112"/>
                  <a:pt x="72" y="112"/>
                </a:cubicBezTo>
                <a:cubicBezTo>
                  <a:pt x="72" y="106"/>
                  <a:pt x="72" y="106"/>
                  <a:pt x="72" y="106"/>
                </a:cubicBezTo>
                <a:cubicBezTo>
                  <a:pt x="169" y="9"/>
                  <a:pt x="169" y="9"/>
                  <a:pt x="169" y="9"/>
                </a:cubicBezTo>
                <a:cubicBezTo>
                  <a:pt x="170" y="8"/>
                  <a:pt x="172" y="8"/>
                  <a:pt x="172" y="8"/>
                </a:cubicBezTo>
                <a:cubicBezTo>
                  <a:pt x="173" y="8"/>
                  <a:pt x="174" y="8"/>
                  <a:pt x="175" y="9"/>
                </a:cubicBezTo>
                <a:cubicBezTo>
                  <a:pt x="176" y="10"/>
                  <a:pt x="176" y="11"/>
                  <a:pt x="176" y="12"/>
                </a:cubicBezTo>
                <a:cubicBezTo>
                  <a:pt x="176" y="12"/>
                  <a:pt x="176" y="13"/>
                  <a:pt x="175" y="14"/>
                </a:cubicBez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2" name="Freeform 57"/>
          <p:cNvSpPr>
            <a:spLocks noEditPoints="1"/>
          </p:cNvSpPr>
          <p:nvPr/>
        </p:nvSpPr>
        <p:spPr bwMode="auto">
          <a:xfrm>
            <a:off x="5807202" y="2394072"/>
            <a:ext cx="516627" cy="631946"/>
          </a:xfrm>
          <a:custGeom>
            <a:avLst/>
            <a:gdLst>
              <a:gd name="T0" fmla="*/ 355617 w 144"/>
              <a:gd name="T1" fmla="*/ 4944 h 176"/>
              <a:gd name="T2" fmla="*/ 343269 w 144"/>
              <a:gd name="T3" fmla="*/ 9889 h 176"/>
              <a:gd name="T4" fmla="*/ 251895 w 144"/>
              <a:gd name="T5" fmla="*/ 22250 h 176"/>
              <a:gd name="T6" fmla="*/ 167930 w 144"/>
              <a:gd name="T7" fmla="*/ 9889 h 176"/>
              <a:gd name="T8" fmla="*/ 86435 w 144"/>
              <a:gd name="T9" fmla="*/ 0 h 176"/>
              <a:gd name="T10" fmla="*/ 4939 w 144"/>
              <a:gd name="T11" fmla="*/ 12361 h 176"/>
              <a:gd name="T12" fmla="*/ 0 w 144"/>
              <a:gd name="T13" fmla="*/ 14833 h 176"/>
              <a:gd name="T14" fmla="*/ 0 w 144"/>
              <a:gd name="T15" fmla="*/ 19778 h 176"/>
              <a:gd name="T16" fmla="*/ 0 w 144"/>
              <a:gd name="T17" fmla="*/ 242275 h 176"/>
              <a:gd name="T18" fmla="*/ 0 w 144"/>
              <a:gd name="T19" fmla="*/ 435107 h 176"/>
              <a:gd name="T20" fmla="*/ 19757 w 144"/>
              <a:gd name="T21" fmla="*/ 435107 h 176"/>
              <a:gd name="T22" fmla="*/ 19757 w 144"/>
              <a:gd name="T23" fmla="*/ 244748 h 176"/>
              <a:gd name="T24" fmla="*/ 86435 w 144"/>
              <a:gd name="T25" fmla="*/ 237331 h 176"/>
              <a:gd name="T26" fmla="*/ 165461 w 144"/>
              <a:gd name="T27" fmla="*/ 247220 h 176"/>
              <a:gd name="T28" fmla="*/ 251895 w 144"/>
              <a:gd name="T29" fmla="*/ 259581 h 176"/>
              <a:gd name="T30" fmla="*/ 350678 w 144"/>
              <a:gd name="T31" fmla="*/ 247220 h 176"/>
              <a:gd name="T32" fmla="*/ 355617 w 144"/>
              <a:gd name="T33" fmla="*/ 244748 h 176"/>
              <a:gd name="T34" fmla="*/ 355617 w 144"/>
              <a:gd name="T35" fmla="*/ 4944 h 176"/>
              <a:gd name="T36" fmla="*/ 335861 w 144"/>
              <a:gd name="T37" fmla="*/ 229914 h 176"/>
              <a:gd name="T38" fmla="*/ 251895 w 144"/>
              <a:gd name="T39" fmla="*/ 239803 h 176"/>
              <a:gd name="T40" fmla="*/ 167930 w 144"/>
              <a:gd name="T41" fmla="*/ 227442 h 176"/>
              <a:gd name="T42" fmla="*/ 86435 w 144"/>
              <a:gd name="T43" fmla="*/ 217554 h 176"/>
              <a:gd name="T44" fmla="*/ 19757 w 144"/>
              <a:gd name="T45" fmla="*/ 224970 h 176"/>
              <a:gd name="T46" fmla="*/ 19757 w 144"/>
              <a:gd name="T47" fmla="*/ 27194 h 176"/>
              <a:gd name="T48" fmla="*/ 86435 w 144"/>
              <a:gd name="T49" fmla="*/ 19778 h 176"/>
              <a:gd name="T50" fmla="*/ 165461 w 144"/>
              <a:gd name="T51" fmla="*/ 29666 h 176"/>
              <a:gd name="T52" fmla="*/ 251895 w 144"/>
              <a:gd name="T53" fmla="*/ 42027 h 176"/>
              <a:gd name="T54" fmla="*/ 335861 w 144"/>
              <a:gd name="T55" fmla="*/ 32139 h 176"/>
              <a:gd name="T56" fmla="*/ 335861 w 144"/>
              <a:gd name="T57" fmla="*/ 229914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4" h="176">
                <a:moveTo>
                  <a:pt x="144" y="2"/>
                </a:moveTo>
                <a:cubicBezTo>
                  <a:pt x="139" y="4"/>
                  <a:pt x="139" y="4"/>
                  <a:pt x="139" y="4"/>
                </a:cubicBezTo>
                <a:cubicBezTo>
                  <a:pt x="139" y="4"/>
                  <a:pt x="125" y="9"/>
                  <a:pt x="102" y="9"/>
                </a:cubicBezTo>
                <a:cubicBezTo>
                  <a:pt x="90" y="9"/>
                  <a:pt x="79" y="7"/>
                  <a:pt x="68" y="4"/>
                </a:cubicBezTo>
                <a:cubicBezTo>
                  <a:pt x="58" y="2"/>
                  <a:pt x="46" y="0"/>
                  <a:pt x="35" y="0"/>
                </a:cubicBezTo>
                <a:cubicBezTo>
                  <a:pt x="11" y="0"/>
                  <a:pt x="3" y="5"/>
                  <a:pt x="2" y="5"/>
                </a:cubicBezTo>
                <a:cubicBezTo>
                  <a:pt x="0" y="6"/>
                  <a:pt x="0" y="6"/>
                  <a:pt x="0" y="6"/>
                </a:cubicBezTo>
                <a:cubicBezTo>
                  <a:pt x="0" y="8"/>
                  <a:pt x="0" y="8"/>
                  <a:pt x="0" y="8"/>
                </a:cubicBezTo>
                <a:cubicBezTo>
                  <a:pt x="0" y="98"/>
                  <a:pt x="0" y="98"/>
                  <a:pt x="0" y="98"/>
                </a:cubicBezTo>
                <a:cubicBezTo>
                  <a:pt x="0" y="176"/>
                  <a:pt x="0" y="176"/>
                  <a:pt x="0" y="176"/>
                </a:cubicBezTo>
                <a:cubicBezTo>
                  <a:pt x="8" y="176"/>
                  <a:pt x="8" y="176"/>
                  <a:pt x="8" y="176"/>
                </a:cubicBezTo>
                <a:cubicBezTo>
                  <a:pt x="8" y="99"/>
                  <a:pt x="8" y="99"/>
                  <a:pt x="8" y="99"/>
                </a:cubicBezTo>
                <a:cubicBezTo>
                  <a:pt x="12" y="98"/>
                  <a:pt x="19" y="96"/>
                  <a:pt x="35" y="96"/>
                </a:cubicBezTo>
                <a:cubicBezTo>
                  <a:pt x="46" y="96"/>
                  <a:pt x="56" y="98"/>
                  <a:pt x="67" y="100"/>
                </a:cubicBezTo>
                <a:cubicBezTo>
                  <a:pt x="78" y="103"/>
                  <a:pt x="89" y="105"/>
                  <a:pt x="102" y="105"/>
                </a:cubicBezTo>
                <a:cubicBezTo>
                  <a:pt x="126" y="105"/>
                  <a:pt x="141" y="100"/>
                  <a:pt x="142" y="100"/>
                </a:cubicBezTo>
                <a:cubicBezTo>
                  <a:pt x="144" y="99"/>
                  <a:pt x="144" y="99"/>
                  <a:pt x="144" y="99"/>
                </a:cubicBezTo>
                <a:lnTo>
                  <a:pt x="144" y="2"/>
                </a:lnTo>
                <a:close/>
                <a:moveTo>
                  <a:pt x="136" y="93"/>
                </a:moveTo>
                <a:cubicBezTo>
                  <a:pt x="131" y="94"/>
                  <a:pt x="119" y="97"/>
                  <a:pt x="102" y="97"/>
                </a:cubicBezTo>
                <a:cubicBezTo>
                  <a:pt x="90" y="97"/>
                  <a:pt x="79" y="95"/>
                  <a:pt x="68" y="92"/>
                </a:cubicBezTo>
                <a:cubicBezTo>
                  <a:pt x="58" y="90"/>
                  <a:pt x="46" y="88"/>
                  <a:pt x="35" y="88"/>
                </a:cubicBezTo>
                <a:cubicBezTo>
                  <a:pt x="22" y="88"/>
                  <a:pt x="13" y="89"/>
                  <a:pt x="8" y="91"/>
                </a:cubicBezTo>
                <a:cubicBezTo>
                  <a:pt x="8" y="11"/>
                  <a:pt x="8" y="11"/>
                  <a:pt x="8" y="11"/>
                </a:cubicBezTo>
                <a:cubicBezTo>
                  <a:pt x="12" y="10"/>
                  <a:pt x="19" y="8"/>
                  <a:pt x="35" y="8"/>
                </a:cubicBezTo>
                <a:cubicBezTo>
                  <a:pt x="46" y="8"/>
                  <a:pt x="56" y="10"/>
                  <a:pt x="67" y="12"/>
                </a:cubicBezTo>
                <a:cubicBezTo>
                  <a:pt x="78" y="14"/>
                  <a:pt x="89" y="17"/>
                  <a:pt x="102" y="17"/>
                </a:cubicBezTo>
                <a:cubicBezTo>
                  <a:pt x="118" y="17"/>
                  <a:pt x="130" y="15"/>
                  <a:pt x="136" y="13"/>
                </a:cubicBezTo>
                <a:lnTo>
                  <a:pt x="136" y="93"/>
                </a:lnTo>
                <a:close/>
              </a:path>
            </a:pathLst>
          </a:custGeom>
          <a:solidFill>
            <a:srgbClr val="157E9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63" name="组合 262"/>
          <p:cNvGrpSpPr/>
          <p:nvPr/>
        </p:nvGrpSpPr>
        <p:grpSpPr>
          <a:xfrm>
            <a:off x="8392896" y="4940916"/>
            <a:ext cx="518172" cy="691402"/>
            <a:chOff x="7889875" y="5105400"/>
            <a:chExt cx="541338" cy="722313"/>
          </a:xfrm>
          <a:solidFill>
            <a:srgbClr val="157E9F"/>
          </a:solidFill>
        </p:grpSpPr>
        <p:sp>
          <p:nvSpPr>
            <p:cNvPr id="264" name="Freeform 58"/>
            <p:cNvSpPr>
              <a:spLocks noEditPoints="1"/>
            </p:cNvSpPr>
            <p:nvPr/>
          </p:nvSpPr>
          <p:spPr bwMode="auto">
            <a:xfrm>
              <a:off x="7950200" y="5180013"/>
              <a:ext cx="420688" cy="120650"/>
            </a:xfrm>
            <a:custGeom>
              <a:avLst/>
              <a:gdLst>
                <a:gd name="T0" fmla="*/ 0 w 265"/>
                <a:gd name="T1" fmla="*/ 76 h 76"/>
                <a:gd name="T2" fmla="*/ 265 w 265"/>
                <a:gd name="T3" fmla="*/ 76 h 76"/>
                <a:gd name="T4" fmla="*/ 265 w 265"/>
                <a:gd name="T5" fmla="*/ 0 h 76"/>
                <a:gd name="T6" fmla="*/ 0 w 265"/>
                <a:gd name="T7" fmla="*/ 0 h 76"/>
                <a:gd name="T8" fmla="*/ 0 w 265"/>
                <a:gd name="T9" fmla="*/ 76 h 76"/>
                <a:gd name="T10" fmla="*/ 19 w 265"/>
                <a:gd name="T11" fmla="*/ 19 h 76"/>
                <a:gd name="T12" fmla="*/ 246 w 265"/>
                <a:gd name="T13" fmla="*/ 19 h 76"/>
                <a:gd name="T14" fmla="*/ 246 w 265"/>
                <a:gd name="T15" fmla="*/ 57 h 76"/>
                <a:gd name="T16" fmla="*/ 19 w 265"/>
                <a:gd name="T17" fmla="*/ 57 h 76"/>
                <a:gd name="T18" fmla="*/ 19 w 265"/>
                <a:gd name="T19" fmla="*/ 1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76">
                  <a:moveTo>
                    <a:pt x="0" y="76"/>
                  </a:moveTo>
                  <a:lnTo>
                    <a:pt x="265" y="76"/>
                  </a:lnTo>
                  <a:lnTo>
                    <a:pt x="265" y="0"/>
                  </a:lnTo>
                  <a:lnTo>
                    <a:pt x="0" y="0"/>
                  </a:lnTo>
                  <a:lnTo>
                    <a:pt x="0" y="76"/>
                  </a:lnTo>
                  <a:close/>
                  <a:moveTo>
                    <a:pt x="19" y="19"/>
                  </a:moveTo>
                  <a:lnTo>
                    <a:pt x="246" y="19"/>
                  </a:lnTo>
                  <a:lnTo>
                    <a:pt x="246" y="57"/>
                  </a:lnTo>
                  <a:lnTo>
                    <a:pt x="19" y="57"/>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5" name="Freeform 59"/>
            <p:cNvSpPr>
              <a:spLocks noEditPoints="1"/>
            </p:cNvSpPr>
            <p:nvPr/>
          </p:nvSpPr>
          <p:spPr bwMode="auto">
            <a:xfrm>
              <a:off x="7889875" y="5105400"/>
              <a:ext cx="541338" cy="722313"/>
            </a:xfrm>
            <a:custGeom>
              <a:avLst/>
              <a:gdLst>
                <a:gd name="T0" fmla="*/ 128 w 144"/>
                <a:gd name="T1" fmla="*/ 0 h 192"/>
                <a:gd name="T2" fmla="*/ 16 w 144"/>
                <a:gd name="T3" fmla="*/ 0 h 192"/>
                <a:gd name="T4" fmla="*/ 0 w 144"/>
                <a:gd name="T5" fmla="*/ 16 h 192"/>
                <a:gd name="T6" fmla="*/ 0 w 144"/>
                <a:gd name="T7" fmla="*/ 176 h 192"/>
                <a:gd name="T8" fmla="*/ 16 w 144"/>
                <a:gd name="T9" fmla="*/ 192 h 192"/>
                <a:gd name="T10" fmla="*/ 128 w 144"/>
                <a:gd name="T11" fmla="*/ 192 h 192"/>
                <a:gd name="T12" fmla="*/ 144 w 144"/>
                <a:gd name="T13" fmla="*/ 176 h 192"/>
                <a:gd name="T14" fmla="*/ 144 w 144"/>
                <a:gd name="T15" fmla="*/ 16 h 192"/>
                <a:gd name="T16" fmla="*/ 128 w 144"/>
                <a:gd name="T17" fmla="*/ 0 h 192"/>
                <a:gd name="T18" fmla="*/ 136 w 144"/>
                <a:gd name="T19" fmla="*/ 176 h 192"/>
                <a:gd name="T20" fmla="*/ 128 w 144"/>
                <a:gd name="T21" fmla="*/ 184 h 192"/>
                <a:gd name="T22" fmla="*/ 16 w 144"/>
                <a:gd name="T23" fmla="*/ 184 h 192"/>
                <a:gd name="T24" fmla="*/ 8 w 144"/>
                <a:gd name="T25" fmla="*/ 176 h 192"/>
                <a:gd name="T26" fmla="*/ 8 w 144"/>
                <a:gd name="T27" fmla="*/ 16 h 192"/>
                <a:gd name="T28" fmla="*/ 16 w 144"/>
                <a:gd name="T29" fmla="*/ 8 h 192"/>
                <a:gd name="T30" fmla="*/ 128 w 144"/>
                <a:gd name="T31" fmla="*/ 8 h 192"/>
                <a:gd name="T32" fmla="*/ 136 w 144"/>
                <a:gd name="T33" fmla="*/ 16 h 192"/>
                <a:gd name="T34" fmla="*/ 136 w 144"/>
                <a:gd name="T3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92">
                  <a:moveTo>
                    <a:pt x="128" y="0"/>
                  </a:moveTo>
                  <a:cubicBezTo>
                    <a:pt x="16" y="0"/>
                    <a:pt x="16" y="0"/>
                    <a:pt x="16" y="0"/>
                  </a:cubicBezTo>
                  <a:cubicBezTo>
                    <a:pt x="8" y="0"/>
                    <a:pt x="0" y="7"/>
                    <a:pt x="0" y="16"/>
                  </a:cubicBezTo>
                  <a:cubicBezTo>
                    <a:pt x="0" y="176"/>
                    <a:pt x="0" y="176"/>
                    <a:pt x="0" y="176"/>
                  </a:cubicBezTo>
                  <a:cubicBezTo>
                    <a:pt x="0" y="184"/>
                    <a:pt x="8" y="192"/>
                    <a:pt x="16" y="192"/>
                  </a:cubicBezTo>
                  <a:cubicBezTo>
                    <a:pt x="128" y="192"/>
                    <a:pt x="128" y="192"/>
                    <a:pt x="128" y="192"/>
                  </a:cubicBezTo>
                  <a:cubicBezTo>
                    <a:pt x="137" y="192"/>
                    <a:pt x="144" y="184"/>
                    <a:pt x="144" y="176"/>
                  </a:cubicBezTo>
                  <a:cubicBezTo>
                    <a:pt x="144" y="16"/>
                    <a:pt x="144" y="16"/>
                    <a:pt x="144" y="16"/>
                  </a:cubicBezTo>
                  <a:cubicBezTo>
                    <a:pt x="144" y="7"/>
                    <a:pt x="137" y="0"/>
                    <a:pt x="128" y="0"/>
                  </a:cubicBezTo>
                  <a:close/>
                  <a:moveTo>
                    <a:pt x="136" y="176"/>
                  </a:moveTo>
                  <a:cubicBezTo>
                    <a:pt x="136" y="180"/>
                    <a:pt x="133" y="184"/>
                    <a:pt x="128" y="184"/>
                  </a:cubicBezTo>
                  <a:cubicBezTo>
                    <a:pt x="16" y="184"/>
                    <a:pt x="16" y="184"/>
                    <a:pt x="16" y="184"/>
                  </a:cubicBezTo>
                  <a:cubicBezTo>
                    <a:pt x="12" y="184"/>
                    <a:pt x="8" y="180"/>
                    <a:pt x="8" y="176"/>
                  </a:cubicBezTo>
                  <a:cubicBezTo>
                    <a:pt x="8" y="16"/>
                    <a:pt x="8" y="16"/>
                    <a:pt x="8" y="16"/>
                  </a:cubicBezTo>
                  <a:cubicBezTo>
                    <a:pt x="8" y="11"/>
                    <a:pt x="12" y="8"/>
                    <a:pt x="16" y="8"/>
                  </a:cubicBezTo>
                  <a:cubicBezTo>
                    <a:pt x="128" y="8"/>
                    <a:pt x="128" y="8"/>
                    <a:pt x="128" y="8"/>
                  </a:cubicBezTo>
                  <a:cubicBezTo>
                    <a:pt x="133" y="8"/>
                    <a:pt x="136" y="11"/>
                    <a:pt x="136" y="16"/>
                  </a:cubicBezTo>
                  <a:lnTo>
                    <a:pt x="136" y="1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6" name="Freeform 60"/>
            <p:cNvSpPr/>
            <p:nvPr/>
          </p:nvSpPr>
          <p:spPr bwMode="auto">
            <a:xfrm>
              <a:off x="7950200" y="5346700"/>
              <a:ext cx="120650" cy="119063"/>
            </a:xfrm>
            <a:custGeom>
              <a:avLst/>
              <a:gdLst>
                <a:gd name="T0" fmla="*/ 19 w 76"/>
                <a:gd name="T1" fmla="*/ 56 h 75"/>
                <a:gd name="T2" fmla="*/ 19 w 76"/>
                <a:gd name="T3" fmla="*/ 19 h 75"/>
                <a:gd name="T4" fmla="*/ 19 w 76"/>
                <a:gd name="T5" fmla="*/ 0 h 75"/>
                <a:gd name="T6" fmla="*/ 0 w 76"/>
                <a:gd name="T7" fmla="*/ 0 h 75"/>
                <a:gd name="T8" fmla="*/ 0 w 76"/>
                <a:gd name="T9" fmla="*/ 75 h 75"/>
                <a:gd name="T10" fmla="*/ 76 w 76"/>
                <a:gd name="T11" fmla="*/ 75 h 75"/>
                <a:gd name="T12" fmla="*/ 76 w 76"/>
                <a:gd name="T13" fmla="*/ 56 h 75"/>
                <a:gd name="T14" fmla="*/ 57 w 76"/>
                <a:gd name="T15" fmla="*/ 56 h 75"/>
                <a:gd name="T16" fmla="*/ 19 w 76"/>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5">
                  <a:moveTo>
                    <a:pt x="19" y="56"/>
                  </a:moveTo>
                  <a:lnTo>
                    <a:pt x="19" y="19"/>
                  </a:lnTo>
                  <a:lnTo>
                    <a:pt x="19" y="0"/>
                  </a:lnTo>
                  <a:lnTo>
                    <a:pt x="0" y="0"/>
                  </a:lnTo>
                  <a:lnTo>
                    <a:pt x="0" y="75"/>
                  </a:lnTo>
                  <a:lnTo>
                    <a:pt x="76" y="75"/>
                  </a:lnTo>
                  <a:lnTo>
                    <a:pt x="76" y="56"/>
                  </a:lnTo>
                  <a:lnTo>
                    <a:pt x="57" y="56"/>
                  </a:lnTo>
                  <a:lnTo>
                    <a:pt x="1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7" name="Freeform 61"/>
            <p:cNvSpPr/>
            <p:nvPr/>
          </p:nvSpPr>
          <p:spPr bwMode="auto">
            <a:xfrm>
              <a:off x="7950200" y="5495925"/>
              <a:ext cx="120650" cy="120650"/>
            </a:xfrm>
            <a:custGeom>
              <a:avLst/>
              <a:gdLst>
                <a:gd name="T0" fmla="*/ 19 w 76"/>
                <a:gd name="T1" fmla="*/ 57 h 76"/>
                <a:gd name="T2" fmla="*/ 19 w 76"/>
                <a:gd name="T3" fmla="*/ 19 h 76"/>
                <a:gd name="T4" fmla="*/ 19 w 76"/>
                <a:gd name="T5" fmla="*/ 0 h 76"/>
                <a:gd name="T6" fmla="*/ 0 w 76"/>
                <a:gd name="T7" fmla="*/ 0 h 76"/>
                <a:gd name="T8" fmla="*/ 0 w 76"/>
                <a:gd name="T9" fmla="*/ 76 h 76"/>
                <a:gd name="T10" fmla="*/ 76 w 76"/>
                <a:gd name="T11" fmla="*/ 76 h 76"/>
                <a:gd name="T12" fmla="*/ 76 w 76"/>
                <a:gd name="T13" fmla="*/ 57 h 76"/>
                <a:gd name="T14" fmla="*/ 57 w 76"/>
                <a:gd name="T15" fmla="*/ 57 h 76"/>
                <a:gd name="T16" fmla="*/ 19 w 76"/>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19" y="57"/>
                  </a:moveTo>
                  <a:lnTo>
                    <a:pt x="19" y="19"/>
                  </a:lnTo>
                  <a:lnTo>
                    <a:pt x="19" y="0"/>
                  </a:lnTo>
                  <a:lnTo>
                    <a:pt x="0" y="0"/>
                  </a:lnTo>
                  <a:lnTo>
                    <a:pt x="0" y="76"/>
                  </a:lnTo>
                  <a:lnTo>
                    <a:pt x="76" y="76"/>
                  </a:lnTo>
                  <a:lnTo>
                    <a:pt x="76" y="57"/>
                  </a:lnTo>
                  <a:lnTo>
                    <a:pt x="57" y="57"/>
                  </a:lnTo>
                  <a:lnTo>
                    <a:pt x="1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8" name="Freeform 62"/>
            <p:cNvSpPr/>
            <p:nvPr/>
          </p:nvSpPr>
          <p:spPr bwMode="auto">
            <a:xfrm>
              <a:off x="7950200" y="5646738"/>
              <a:ext cx="120650" cy="120650"/>
            </a:xfrm>
            <a:custGeom>
              <a:avLst/>
              <a:gdLst>
                <a:gd name="T0" fmla="*/ 19 w 76"/>
                <a:gd name="T1" fmla="*/ 57 h 76"/>
                <a:gd name="T2" fmla="*/ 19 w 76"/>
                <a:gd name="T3" fmla="*/ 19 h 76"/>
                <a:gd name="T4" fmla="*/ 19 w 76"/>
                <a:gd name="T5" fmla="*/ 0 h 76"/>
                <a:gd name="T6" fmla="*/ 0 w 76"/>
                <a:gd name="T7" fmla="*/ 0 h 76"/>
                <a:gd name="T8" fmla="*/ 0 w 76"/>
                <a:gd name="T9" fmla="*/ 76 h 76"/>
                <a:gd name="T10" fmla="*/ 76 w 76"/>
                <a:gd name="T11" fmla="*/ 76 h 76"/>
                <a:gd name="T12" fmla="*/ 76 w 76"/>
                <a:gd name="T13" fmla="*/ 57 h 76"/>
                <a:gd name="T14" fmla="*/ 57 w 76"/>
                <a:gd name="T15" fmla="*/ 57 h 76"/>
                <a:gd name="T16" fmla="*/ 19 w 76"/>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19" y="57"/>
                  </a:moveTo>
                  <a:lnTo>
                    <a:pt x="19" y="19"/>
                  </a:lnTo>
                  <a:lnTo>
                    <a:pt x="19" y="0"/>
                  </a:lnTo>
                  <a:lnTo>
                    <a:pt x="0" y="0"/>
                  </a:lnTo>
                  <a:lnTo>
                    <a:pt x="0" y="76"/>
                  </a:lnTo>
                  <a:lnTo>
                    <a:pt x="76" y="76"/>
                  </a:lnTo>
                  <a:lnTo>
                    <a:pt x="76" y="57"/>
                  </a:lnTo>
                  <a:lnTo>
                    <a:pt x="57" y="57"/>
                  </a:lnTo>
                  <a:lnTo>
                    <a:pt x="1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9" name="Freeform 63"/>
            <p:cNvSpPr/>
            <p:nvPr/>
          </p:nvSpPr>
          <p:spPr bwMode="auto">
            <a:xfrm>
              <a:off x="8101013" y="5346700"/>
              <a:ext cx="119063" cy="119063"/>
            </a:xfrm>
            <a:custGeom>
              <a:avLst/>
              <a:gdLst>
                <a:gd name="T0" fmla="*/ 19 w 75"/>
                <a:gd name="T1" fmla="*/ 56 h 75"/>
                <a:gd name="T2" fmla="*/ 19 w 75"/>
                <a:gd name="T3" fmla="*/ 19 h 75"/>
                <a:gd name="T4" fmla="*/ 19 w 75"/>
                <a:gd name="T5" fmla="*/ 0 h 75"/>
                <a:gd name="T6" fmla="*/ 0 w 75"/>
                <a:gd name="T7" fmla="*/ 0 h 75"/>
                <a:gd name="T8" fmla="*/ 0 w 75"/>
                <a:gd name="T9" fmla="*/ 75 h 75"/>
                <a:gd name="T10" fmla="*/ 75 w 75"/>
                <a:gd name="T11" fmla="*/ 75 h 75"/>
                <a:gd name="T12" fmla="*/ 75 w 75"/>
                <a:gd name="T13" fmla="*/ 56 h 75"/>
                <a:gd name="T14" fmla="*/ 57 w 75"/>
                <a:gd name="T15" fmla="*/ 56 h 75"/>
                <a:gd name="T16" fmla="*/ 19 w 75"/>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5">
                  <a:moveTo>
                    <a:pt x="19" y="56"/>
                  </a:moveTo>
                  <a:lnTo>
                    <a:pt x="19" y="19"/>
                  </a:lnTo>
                  <a:lnTo>
                    <a:pt x="19" y="0"/>
                  </a:lnTo>
                  <a:lnTo>
                    <a:pt x="0" y="0"/>
                  </a:lnTo>
                  <a:lnTo>
                    <a:pt x="0" y="75"/>
                  </a:lnTo>
                  <a:lnTo>
                    <a:pt x="75" y="75"/>
                  </a:lnTo>
                  <a:lnTo>
                    <a:pt x="75" y="56"/>
                  </a:lnTo>
                  <a:lnTo>
                    <a:pt x="57" y="56"/>
                  </a:lnTo>
                  <a:lnTo>
                    <a:pt x="1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70" name="Freeform 64"/>
            <p:cNvSpPr/>
            <p:nvPr/>
          </p:nvSpPr>
          <p:spPr bwMode="auto">
            <a:xfrm>
              <a:off x="8250238" y="5346700"/>
              <a:ext cx="120650" cy="119063"/>
            </a:xfrm>
            <a:custGeom>
              <a:avLst/>
              <a:gdLst>
                <a:gd name="T0" fmla="*/ 19 w 76"/>
                <a:gd name="T1" fmla="*/ 56 h 75"/>
                <a:gd name="T2" fmla="*/ 19 w 76"/>
                <a:gd name="T3" fmla="*/ 19 h 75"/>
                <a:gd name="T4" fmla="*/ 19 w 76"/>
                <a:gd name="T5" fmla="*/ 0 h 75"/>
                <a:gd name="T6" fmla="*/ 0 w 76"/>
                <a:gd name="T7" fmla="*/ 0 h 75"/>
                <a:gd name="T8" fmla="*/ 0 w 76"/>
                <a:gd name="T9" fmla="*/ 75 h 75"/>
                <a:gd name="T10" fmla="*/ 76 w 76"/>
                <a:gd name="T11" fmla="*/ 75 h 75"/>
                <a:gd name="T12" fmla="*/ 76 w 76"/>
                <a:gd name="T13" fmla="*/ 56 h 75"/>
                <a:gd name="T14" fmla="*/ 57 w 76"/>
                <a:gd name="T15" fmla="*/ 56 h 75"/>
                <a:gd name="T16" fmla="*/ 19 w 76"/>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5">
                  <a:moveTo>
                    <a:pt x="19" y="56"/>
                  </a:moveTo>
                  <a:lnTo>
                    <a:pt x="19" y="19"/>
                  </a:lnTo>
                  <a:lnTo>
                    <a:pt x="19" y="0"/>
                  </a:lnTo>
                  <a:lnTo>
                    <a:pt x="0" y="0"/>
                  </a:lnTo>
                  <a:lnTo>
                    <a:pt x="0" y="75"/>
                  </a:lnTo>
                  <a:lnTo>
                    <a:pt x="76" y="75"/>
                  </a:lnTo>
                  <a:lnTo>
                    <a:pt x="76" y="56"/>
                  </a:lnTo>
                  <a:lnTo>
                    <a:pt x="57" y="56"/>
                  </a:lnTo>
                  <a:lnTo>
                    <a:pt x="1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71" name="Freeform 65"/>
            <p:cNvSpPr/>
            <p:nvPr/>
          </p:nvSpPr>
          <p:spPr bwMode="auto">
            <a:xfrm>
              <a:off x="8101013" y="5495925"/>
              <a:ext cx="119063" cy="120650"/>
            </a:xfrm>
            <a:custGeom>
              <a:avLst/>
              <a:gdLst>
                <a:gd name="T0" fmla="*/ 19 w 75"/>
                <a:gd name="T1" fmla="*/ 57 h 76"/>
                <a:gd name="T2" fmla="*/ 19 w 75"/>
                <a:gd name="T3" fmla="*/ 19 h 76"/>
                <a:gd name="T4" fmla="*/ 19 w 75"/>
                <a:gd name="T5" fmla="*/ 0 h 76"/>
                <a:gd name="T6" fmla="*/ 0 w 75"/>
                <a:gd name="T7" fmla="*/ 0 h 76"/>
                <a:gd name="T8" fmla="*/ 0 w 75"/>
                <a:gd name="T9" fmla="*/ 76 h 76"/>
                <a:gd name="T10" fmla="*/ 75 w 75"/>
                <a:gd name="T11" fmla="*/ 76 h 76"/>
                <a:gd name="T12" fmla="*/ 75 w 75"/>
                <a:gd name="T13" fmla="*/ 57 h 76"/>
                <a:gd name="T14" fmla="*/ 57 w 75"/>
                <a:gd name="T15" fmla="*/ 57 h 76"/>
                <a:gd name="T16" fmla="*/ 19 w 75"/>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19" y="57"/>
                  </a:moveTo>
                  <a:lnTo>
                    <a:pt x="19" y="19"/>
                  </a:lnTo>
                  <a:lnTo>
                    <a:pt x="19" y="0"/>
                  </a:lnTo>
                  <a:lnTo>
                    <a:pt x="0" y="0"/>
                  </a:lnTo>
                  <a:lnTo>
                    <a:pt x="0" y="76"/>
                  </a:lnTo>
                  <a:lnTo>
                    <a:pt x="75" y="76"/>
                  </a:lnTo>
                  <a:lnTo>
                    <a:pt x="75" y="57"/>
                  </a:lnTo>
                  <a:lnTo>
                    <a:pt x="57" y="57"/>
                  </a:lnTo>
                  <a:lnTo>
                    <a:pt x="1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72" name="Freeform 66"/>
            <p:cNvSpPr/>
            <p:nvPr/>
          </p:nvSpPr>
          <p:spPr bwMode="auto">
            <a:xfrm>
              <a:off x="8101013" y="5646738"/>
              <a:ext cx="119063" cy="120650"/>
            </a:xfrm>
            <a:custGeom>
              <a:avLst/>
              <a:gdLst>
                <a:gd name="T0" fmla="*/ 19 w 75"/>
                <a:gd name="T1" fmla="*/ 57 h 76"/>
                <a:gd name="T2" fmla="*/ 19 w 75"/>
                <a:gd name="T3" fmla="*/ 19 h 76"/>
                <a:gd name="T4" fmla="*/ 19 w 75"/>
                <a:gd name="T5" fmla="*/ 0 h 76"/>
                <a:gd name="T6" fmla="*/ 0 w 75"/>
                <a:gd name="T7" fmla="*/ 0 h 76"/>
                <a:gd name="T8" fmla="*/ 0 w 75"/>
                <a:gd name="T9" fmla="*/ 76 h 76"/>
                <a:gd name="T10" fmla="*/ 75 w 75"/>
                <a:gd name="T11" fmla="*/ 76 h 76"/>
                <a:gd name="T12" fmla="*/ 75 w 75"/>
                <a:gd name="T13" fmla="*/ 57 h 76"/>
                <a:gd name="T14" fmla="*/ 57 w 75"/>
                <a:gd name="T15" fmla="*/ 57 h 76"/>
                <a:gd name="T16" fmla="*/ 19 w 75"/>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19" y="57"/>
                  </a:moveTo>
                  <a:lnTo>
                    <a:pt x="19" y="19"/>
                  </a:lnTo>
                  <a:lnTo>
                    <a:pt x="19" y="0"/>
                  </a:lnTo>
                  <a:lnTo>
                    <a:pt x="0" y="0"/>
                  </a:lnTo>
                  <a:lnTo>
                    <a:pt x="0" y="76"/>
                  </a:lnTo>
                  <a:lnTo>
                    <a:pt x="75" y="76"/>
                  </a:lnTo>
                  <a:lnTo>
                    <a:pt x="75" y="57"/>
                  </a:lnTo>
                  <a:lnTo>
                    <a:pt x="57" y="57"/>
                  </a:lnTo>
                  <a:lnTo>
                    <a:pt x="1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73" name="Freeform 67"/>
            <p:cNvSpPr/>
            <p:nvPr/>
          </p:nvSpPr>
          <p:spPr bwMode="auto">
            <a:xfrm>
              <a:off x="8250238" y="5495925"/>
              <a:ext cx="120650" cy="271463"/>
            </a:xfrm>
            <a:custGeom>
              <a:avLst/>
              <a:gdLst>
                <a:gd name="T0" fmla="*/ 19 w 76"/>
                <a:gd name="T1" fmla="*/ 152 h 171"/>
                <a:gd name="T2" fmla="*/ 19 w 76"/>
                <a:gd name="T3" fmla="*/ 114 h 171"/>
                <a:gd name="T4" fmla="*/ 19 w 76"/>
                <a:gd name="T5" fmla="*/ 0 h 171"/>
                <a:gd name="T6" fmla="*/ 0 w 76"/>
                <a:gd name="T7" fmla="*/ 0 h 171"/>
                <a:gd name="T8" fmla="*/ 0 w 76"/>
                <a:gd name="T9" fmla="*/ 171 h 171"/>
                <a:gd name="T10" fmla="*/ 76 w 76"/>
                <a:gd name="T11" fmla="*/ 171 h 171"/>
                <a:gd name="T12" fmla="*/ 76 w 76"/>
                <a:gd name="T13" fmla="*/ 152 h 171"/>
                <a:gd name="T14" fmla="*/ 57 w 76"/>
                <a:gd name="T15" fmla="*/ 152 h 171"/>
                <a:gd name="T16" fmla="*/ 19 w 76"/>
                <a:gd name="T17" fmla="*/ 15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71">
                  <a:moveTo>
                    <a:pt x="19" y="152"/>
                  </a:moveTo>
                  <a:lnTo>
                    <a:pt x="19" y="114"/>
                  </a:lnTo>
                  <a:lnTo>
                    <a:pt x="19" y="0"/>
                  </a:lnTo>
                  <a:lnTo>
                    <a:pt x="0" y="0"/>
                  </a:lnTo>
                  <a:lnTo>
                    <a:pt x="0" y="171"/>
                  </a:lnTo>
                  <a:lnTo>
                    <a:pt x="76" y="171"/>
                  </a:lnTo>
                  <a:lnTo>
                    <a:pt x="76" y="152"/>
                  </a:lnTo>
                  <a:lnTo>
                    <a:pt x="57" y="152"/>
                  </a:lnTo>
                  <a:lnTo>
                    <a:pt x="19"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2815053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1</a:t>
            </a:r>
            <a:endParaRPr lang="zh-CN" altLang="en-US" sz="3600" dirty="0"/>
          </a:p>
        </p:txBody>
      </p:sp>
      <p:sp>
        <p:nvSpPr>
          <p:cNvPr id="1769" name="矩形 1768"/>
          <p:cNvSpPr/>
          <p:nvPr/>
        </p:nvSpPr>
        <p:spPr>
          <a:xfrm>
            <a:off x="3489165" y="322399"/>
            <a:ext cx="3373373" cy="384719"/>
          </a:xfrm>
          <a:prstGeom prst="rect">
            <a:avLst/>
          </a:prstGeom>
        </p:spPr>
        <p:txBody>
          <a:bodyPr wrap="none" lIns="91436" tIns="45718" rIns="91436" bIns="45718">
            <a:spAutoFit/>
          </a:bodyPr>
          <a:lstStyle/>
          <a:p>
            <a:pPr algn="ctr"/>
            <a:r>
              <a:rPr lang="en-US" altLang="zh-CN" dirty="0">
                <a:solidFill>
                  <a:schemeClr val="bg1"/>
                </a:solidFill>
                <a:latin typeface="微软雅黑" pitchFamily="34" charset="-122"/>
                <a:ea typeface="微软雅黑" pitchFamily="34" charset="-122"/>
              </a:rPr>
              <a:t>RESEARCH BACKGROUNDS</a:t>
            </a:r>
          </a:p>
        </p:txBody>
      </p:sp>
      <p:sp>
        <p:nvSpPr>
          <p:cNvPr id="1770" name="圆角矩形 1769"/>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1"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73" name="矩形 1772"/>
          <p:cNvSpPr/>
          <p:nvPr/>
        </p:nvSpPr>
        <p:spPr>
          <a:xfrm>
            <a:off x="1964575" y="1761203"/>
            <a:ext cx="8174327" cy="2047168"/>
          </a:xfrm>
          <a:prstGeom prst="rect">
            <a:avLst/>
          </a:prstGeom>
          <a:blipFill rotWithShape="1">
            <a:blip r:embed="rId2"/>
            <a:srcRect/>
            <a:stretch>
              <a:fillRect t="-97244" b="-90144"/>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74" name="矩形 1773"/>
          <p:cNvSpPr/>
          <p:nvPr/>
        </p:nvSpPr>
        <p:spPr>
          <a:xfrm>
            <a:off x="1964575" y="1761203"/>
            <a:ext cx="2634562" cy="2048729"/>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5" name="矩形 1774"/>
          <p:cNvSpPr/>
          <p:nvPr/>
        </p:nvSpPr>
        <p:spPr>
          <a:xfrm>
            <a:off x="1964575" y="3924661"/>
            <a:ext cx="2634562" cy="2048729"/>
          </a:xfrm>
          <a:prstGeom prst="rect">
            <a:avLst/>
          </a:prstGeom>
          <a:solidFill>
            <a:srgbClr val="1BA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6" name="矩形 1775"/>
          <p:cNvSpPr/>
          <p:nvPr/>
        </p:nvSpPr>
        <p:spPr>
          <a:xfrm>
            <a:off x="4734457" y="3924661"/>
            <a:ext cx="2634562" cy="20487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7" name="矩形 1776"/>
          <p:cNvSpPr/>
          <p:nvPr/>
        </p:nvSpPr>
        <p:spPr>
          <a:xfrm>
            <a:off x="7504339" y="3924661"/>
            <a:ext cx="2634562" cy="204872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8" name="文本框 1777"/>
          <p:cNvSpPr txBox="1"/>
          <p:nvPr/>
        </p:nvSpPr>
        <p:spPr>
          <a:xfrm>
            <a:off x="2614037" y="1943551"/>
            <a:ext cx="1653163" cy="707886"/>
          </a:xfrm>
          <a:prstGeom prst="rect">
            <a:avLst/>
          </a:prstGeom>
          <a:noFill/>
        </p:spPr>
        <p:txBody>
          <a:bodyPr wrap="square" rtlCol="0">
            <a:spAutoFit/>
          </a:bodyPr>
          <a:lstStyle/>
          <a:p>
            <a:r>
              <a:rPr lang="en-US" altLang="zh-CN" sz="4000" dirty="0" smtClean="0">
                <a:solidFill>
                  <a:schemeClr val="bg1"/>
                </a:solidFill>
              </a:rPr>
              <a:t>6,000</a:t>
            </a:r>
            <a:endParaRPr lang="zh-CN" altLang="en-US" sz="4000" dirty="0">
              <a:solidFill>
                <a:schemeClr val="bg1"/>
              </a:solidFill>
            </a:endParaRPr>
          </a:p>
        </p:txBody>
      </p:sp>
      <p:cxnSp>
        <p:nvCxnSpPr>
          <p:cNvPr id="1779" name="直接连接符 1778"/>
          <p:cNvCxnSpPr/>
          <p:nvPr/>
        </p:nvCxnSpPr>
        <p:spPr>
          <a:xfrm>
            <a:off x="2775962" y="2575237"/>
            <a:ext cx="9578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80" name="TextBox 18"/>
          <p:cNvSpPr txBox="1"/>
          <p:nvPr/>
        </p:nvSpPr>
        <p:spPr>
          <a:xfrm>
            <a:off x="2195512" y="2689966"/>
            <a:ext cx="2195513" cy="873060"/>
          </a:xfrm>
          <a:prstGeom prst="rect">
            <a:avLst/>
          </a:prstGeom>
          <a:noFill/>
        </p:spPr>
        <p:txBody>
          <a:bodyPr wrap="square" rtlCol="0">
            <a:spAutoFit/>
          </a:bodyPr>
          <a:lstStyle/>
          <a:p>
            <a:pPr algn="ctr" defTabSz="914400">
              <a:lnSpc>
                <a:spcPct val="130000"/>
              </a:lnSpc>
            </a:pPr>
            <a:r>
              <a:rPr lang="zh-CN" altLang="en-US" sz="1000" dirty="0">
                <a:solidFill>
                  <a:schemeClr val="bg1"/>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000" dirty="0" smtClean="0">
                <a:solidFill>
                  <a:schemeClr val="bg1"/>
                </a:solidFill>
                <a:latin typeface="微软雅黑" pitchFamily="34" charset="-122"/>
                <a:ea typeface="微软雅黑" pitchFamily="34" charset="-122"/>
                <a:cs typeface="Levenim MT" pitchFamily="2" charset="-79"/>
              </a:rPr>
              <a:t>、行距</a:t>
            </a:r>
            <a:r>
              <a:rPr lang="zh-CN" altLang="en-US" sz="1000" dirty="0">
                <a:solidFill>
                  <a:schemeClr val="bg1"/>
                </a:solidFill>
                <a:latin typeface="微软雅黑" pitchFamily="34" charset="-122"/>
                <a:ea typeface="微软雅黑" pitchFamily="34" charset="-122"/>
                <a:cs typeface="Levenim MT" pitchFamily="2" charset="-79"/>
              </a:rPr>
              <a:t>等进行修改</a:t>
            </a:r>
            <a:r>
              <a:rPr lang="zh-CN" altLang="en-US" sz="1000" dirty="0" smtClean="0">
                <a:solidFill>
                  <a:schemeClr val="bg1"/>
                </a:solidFill>
                <a:latin typeface="微软雅黑" pitchFamily="34" charset="-122"/>
                <a:ea typeface="微软雅黑" pitchFamily="34" charset="-122"/>
                <a:cs typeface="Levenim MT" pitchFamily="2" charset="-79"/>
              </a:rPr>
              <a:t>。</a:t>
            </a:r>
            <a:endParaRPr lang="zh-CN" altLang="en-US" sz="1000" dirty="0">
              <a:solidFill>
                <a:schemeClr val="bg1"/>
              </a:solidFill>
              <a:latin typeface="微软雅黑" pitchFamily="34" charset="-122"/>
              <a:ea typeface="微软雅黑" pitchFamily="34" charset="-122"/>
              <a:cs typeface="Levenim MT" pitchFamily="2" charset="-79"/>
            </a:endParaRPr>
          </a:p>
        </p:txBody>
      </p:sp>
      <p:sp>
        <p:nvSpPr>
          <p:cNvPr id="1781" name="文本框 1780"/>
          <p:cNvSpPr txBox="1"/>
          <p:nvPr/>
        </p:nvSpPr>
        <p:spPr>
          <a:xfrm>
            <a:off x="2614037" y="4029248"/>
            <a:ext cx="1653163" cy="707886"/>
          </a:xfrm>
          <a:prstGeom prst="rect">
            <a:avLst/>
          </a:prstGeom>
          <a:noFill/>
        </p:spPr>
        <p:txBody>
          <a:bodyPr wrap="square" rtlCol="0">
            <a:spAutoFit/>
          </a:bodyPr>
          <a:lstStyle/>
          <a:p>
            <a:r>
              <a:rPr lang="en-US" altLang="zh-CN" sz="4000" dirty="0" smtClean="0">
                <a:solidFill>
                  <a:schemeClr val="bg1"/>
                </a:solidFill>
              </a:rPr>
              <a:t>4,800</a:t>
            </a:r>
            <a:endParaRPr lang="zh-CN" altLang="en-US" sz="4000" dirty="0">
              <a:solidFill>
                <a:schemeClr val="bg1"/>
              </a:solidFill>
            </a:endParaRPr>
          </a:p>
        </p:txBody>
      </p:sp>
      <p:cxnSp>
        <p:nvCxnSpPr>
          <p:cNvPr id="1782" name="直接连接符 1781"/>
          <p:cNvCxnSpPr/>
          <p:nvPr/>
        </p:nvCxnSpPr>
        <p:spPr>
          <a:xfrm>
            <a:off x="2775962" y="4660934"/>
            <a:ext cx="9578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83" name="TextBox 18"/>
          <p:cNvSpPr txBox="1"/>
          <p:nvPr/>
        </p:nvSpPr>
        <p:spPr>
          <a:xfrm>
            <a:off x="2195512" y="4775663"/>
            <a:ext cx="2195513" cy="873060"/>
          </a:xfrm>
          <a:prstGeom prst="rect">
            <a:avLst/>
          </a:prstGeom>
          <a:noFill/>
        </p:spPr>
        <p:txBody>
          <a:bodyPr wrap="square" rtlCol="0">
            <a:spAutoFit/>
          </a:bodyPr>
          <a:lstStyle/>
          <a:p>
            <a:pPr algn="ctr" defTabSz="914400">
              <a:lnSpc>
                <a:spcPct val="130000"/>
              </a:lnSpc>
            </a:pPr>
            <a:r>
              <a:rPr lang="zh-CN" altLang="en-US" sz="1000" dirty="0">
                <a:solidFill>
                  <a:schemeClr val="bg1"/>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000" dirty="0" smtClean="0">
                <a:solidFill>
                  <a:schemeClr val="bg1"/>
                </a:solidFill>
                <a:latin typeface="微软雅黑" pitchFamily="34" charset="-122"/>
                <a:ea typeface="微软雅黑" pitchFamily="34" charset="-122"/>
                <a:cs typeface="Levenim MT" pitchFamily="2" charset="-79"/>
              </a:rPr>
              <a:t>、行距</a:t>
            </a:r>
            <a:r>
              <a:rPr lang="zh-CN" altLang="en-US" sz="1000" dirty="0">
                <a:solidFill>
                  <a:schemeClr val="bg1"/>
                </a:solidFill>
                <a:latin typeface="微软雅黑" pitchFamily="34" charset="-122"/>
                <a:ea typeface="微软雅黑" pitchFamily="34" charset="-122"/>
                <a:cs typeface="Levenim MT" pitchFamily="2" charset="-79"/>
              </a:rPr>
              <a:t>等进行修改</a:t>
            </a:r>
            <a:r>
              <a:rPr lang="zh-CN" altLang="en-US" sz="1000" dirty="0" smtClean="0">
                <a:solidFill>
                  <a:schemeClr val="bg1"/>
                </a:solidFill>
                <a:latin typeface="微软雅黑" pitchFamily="34" charset="-122"/>
                <a:ea typeface="微软雅黑" pitchFamily="34" charset="-122"/>
                <a:cs typeface="Levenim MT" pitchFamily="2" charset="-79"/>
              </a:rPr>
              <a:t>。</a:t>
            </a:r>
            <a:endParaRPr lang="zh-CN" altLang="en-US" sz="1000" dirty="0">
              <a:solidFill>
                <a:schemeClr val="bg1"/>
              </a:solidFill>
              <a:latin typeface="微软雅黑" pitchFamily="34" charset="-122"/>
              <a:ea typeface="微软雅黑" pitchFamily="34" charset="-122"/>
              <a:cs typeface="Levenim MT" pitchFamily="2" charset="-79"/>
            </a:endParaRPr>
          </a:p>
        </p:txBody>
      </p:sp>
      <p:sp>
        <p:nvSpPr>
          <p:cNvPr id="1784" name="文本框 1783"/>
          <p:cNvSpPr txBox="1"/>
          <p:nvPr/>
        </p:nvSpPr>
        <p:spPr>
          <a:xfrm>
            <a:off x="5373287" y="4029248"/>
            <a:ext cx="1653163" cy="707886"/>
          </a:xfrm>
          <a:prstGeom prst="rect">
            <a:avLst/>
          </a:prstGeom>
          <a:noFill/>
        </p:spPr>
        <p:txBody>
          <a:bodyPr wrap="square" rtlCol="0">
            <a:spAutoFit/>
          </a:bodyPr>
          <a:lstStyle/>
          <a:p>
            <a:r>
              <a:rPr lang="en-US" altLang="zh-CN" sz="4000" dirty="0" smtClean="0">
                <a:solidFill>
                  <a:schemeClr val="bg1"/>
                </a:solidFill>
              </a:rPr>
              <a:t>8,200</a:t>
            </a:r>
            <a:endParaRPr lang="zh-CN" altLang="en-US" sz="4000" dirty="0">
              <a:solidFill>
                <a:schemeClr val="bg1"/>
              </a:solidFill>
            </a:endParaRPr>
          </a:p>
        </p:txBody>
      </p:sp>
      <p:cxnSp>
        <p:nvCxnSpPr>
          <p:cNvPr id="1785" name="直接连接符 1784"/>
          <p:cNvCxnSpPr/>
          <p:nvPr/>
        </p:nvCxnSpPr>
        <p:spPr>
          <a:xfrm>
            <a:off x="5535212" y="4660934"/>
            <a:ext cx="9578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86" name="TextBox 18"/>
          <p:cNvSpPr txBox="1"/>
          <p:nvPr/>
        </p:nvSpPr>
        <p:spPr>
          <a:xfrm>
            <a:off x="4954762" y="4775663"/>
            <a:ext cx="2195513" cy="873060"/>
          </a:xfrm>
          <a:prstGeom prst="rect">
            <a:avLst/>
          </a:prstGeom>
          <a:noFill/>
        </p:spPr>
        <p:txBody>
          <a:bodyPr wrap="square" rtlCol="0">
            <a:spAutoFit/>
          </a:bodyPr>
          <a:lstStyle/>
          <a:p>
            <a:pPr algn="ctr" defTabSz="914400">
              <a:lnSpc>
                <a:spcPct val="130000"/>
              </a:lnSpc>
            </a:pPr>
            <a:r>
              <a:rPr lang="zh-CN" altLang="en-US" sz="1000" dirty="0">
                <a:solidFill>
                  <a:schemeClr val="bg1"/>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000" dirty="0" smtClean="0">
                <a:solidFill>
                  <a:schemeClr val="bg1"/>
                </a:solidFill>
                <a:latin typeface="微软雅黑" pitchFamily="34" charset="-122"/>
                <a:ea typeface="微软雅黑" pitchFamily="34" charset="-122"/>
                <a:cs typeface="Levenim MT" pitchFamily="2" charset="-79"/>
              </a:rPr>
              <a:t>、行距</a:t>
            </a:r>
            <a:r>
              <a:rPr lang="zh-CN" altLang="en-US" sz="1000" dirty="0">
                <a:solidFill>
                  <a:schemeClr val="bg1"/>
                </a:solidFill>
                <a:latin typeface="微软雅黑" pitchFamily="34" charset="-122"/>
                <a:ea typeface="微软雅黑" pitchFamily="34" charset="-122"/>
                <a:cs typeface="Levenim MT" pitchFamily="2" charset="-79"/>
              </a:rPr>
              <a:t>等进行修改</a:t>
            </a:r>
            <a:r>
              <a:rPr lang="zh-CN" altLang="en-US" sz="1000" dirty="0" smtClean="0">
                <a:solidFill>
                  <a:schemeClr val="bg1"/>
                </a:solidFill>
                <a:latin typeface="微软雅黑" pitchFamily="34" charset="-122"/>
                <a:ea typeface="微软雅黑" pitchFamily="34" charset="-122"/>
                <a:cs typeface="Levenim MT" pitchFamily="2" charset="-79"/>
              </a:rPr>
              <a:t>。</a:t>
            </a:r>
            <a:endParaRPr lang="zh-CN" altLang="en-US" sz="1000" dirty="0">
              <a:solidFill>
                <a:schemeClr val="bg1"/>
              </a:solidFill>
              <a:latin typeface="微软雅黑" pitchFamily="34" charset="-122"/>
              <a:ea typeface="微软雅黑" pitchFamily="34" charset="-122"/>
              <a:cs typeface="Levenim MT" pitchFamily="2" charset="-79"/>
            </a:endParaRPr>
          </a:p>
        </p:txBody>
      </p:sp>
      <p:grpSp>
        <p:nvGrpSpPr>
          <p:cNvPr id="1787" name="组合 1786"/>
          <p:cNvGrpSpPr/>
          <p:nvPr/>
        </p:nvGrpSpPr>
        <p:grpSpPr>
          <a:xfrm>
            <a:off x="8297745" y="4260992"/>
            <a:ext cx="1047750" cy="977900"/>
            <a:chOff x="1674813" y="965200"/>
            <a:chExt cx="1047750" cy="977900"/>
          </a:xfrm>
          <a:solidFill>
            <a:srgbClr val="157E9F"/>
          </a:solidFill>
        </p:grpSpPr>
        <p:sp>
          <p:nvSpPr>
            <p:cNvPr id="1788" name="Freeform 16"/>
            <p:cNvSpPr>
              <a:spLocks noEditPoints="1"/>
            </p:cNvSpPr>
            <p:nvPr/>
          </p:nvSpPr>
          <p:spPr bwMode="auto">
            <a:xfrm>
              <a:off x="1674813" y="965200"/>
              <a:ext cx="635000" cy="977900"/>
            </a:xfrm>
            <a:custGeom>
              <a:avLst/>
              <a:gdLst/>
              <a:ahLst/>
              <a:cxnLst>
                <a:cxn ang="0">
                  <a:pos x="266" y="0"/>
                </a:cxn>
                <a:cxn ang="0">
                  <a:pos x="286" y="20"/>
                </a:cxn>
                <a:cxn ang="0">
                  <a:pos x="296" y="62"/>
                </a:cxn>
                <a:cxn ang="0">
                  <a:pos x="294" y="66"/>
                </a:cxn>
                <a:cxn ang="0">
                  <a:pos x="276" y="52"/>
                </a:cxn>
                <a:cxn ang="0">
                  <a:pos x="266" y="54"/>
                </a:cxn>
                <a:cxn ang="0">
                  <a:pos x="26" y="106"/>
                </a:cxn>
                <a:cxn ang="0">
                  <a:pos x="26" y="112"/>
                </a:cxn>
                <a:cxn ang="0">
                  <a:pos x="122" y="546"/>
                </a:cxn>
                <a:cxn ang="0">
                  <a:pos x="152" y="540"/>
                </a:cxn>
                <a:cxn ang="0">
                  <a:pos x="356" y="422"/>
                </a:cxn>
                <a:cxn ang="0">
                  <a:pos x="372" y="414"/>
                </a:cxn>
                <a:cxn ang="0">
                  <a:pos x="400" y="546"/>
                </a:cxn>
                <a:cxn ang="0">
                  <a:pos x="388" y="562"/>
                </a:cxn>
                <a:cxn ang="0">
                  <a:pos x="144" y="616"/>
                </a:cxn>
                <a:cxn ang="0">
                  <a:pos x="126" y="614"/>
                </a:cxn>
                <a:cxn ang="0">
                  <a:pos x="118" y="606"/>
                </a:cxn>
                <a:cxn ang="0">
                  <a:pos x="2" y="84"/>
                </a:cxn>
                <a:cxn ang="0">
                  <a:pos x="2" y="66"/>
                </a:cxn>
                <a:cxn ang="0">
                  <a:pos x="8" y="56"/>
                </a:cxn>
                <a:cxn ang="0">
                  <a:pos x="20" y="52"/>
                </a:cxn>
                <a:cxn ang="0">
                  <a:pos x="186" y="34"/>
                </a:cxn>
                <a:cxn ang="0">
                  <a:pos x="134" y="46"/>
                </a:cxn>
                <a:cxn ang="0">
                  <a:pos x="126" y="56"/>
                </a:cxn>
                <a:cxn ang="0">
                  <a:pos x="130" y="62"/>
                </a:cxn>
                <a:cxn ang="0">
                  <a:pos x="138" y="64"/>
                </a:cxn>
                <a:cxn ang="0">
                  <a:pos x="194" y="52"/>
                </a:cxn>
                <a:cxn ang="0">
                  <a:pos x="198" y="44"/>
                </a:cxn>
                <a:cxn ang="0">
                  <a:pos x="192" y="34"/>
                </a:cxn>
                <a:cxn ang="0">
                  <a:pos x="96" y="54"/>
                </a:cxn>
                <a:cxn ang="0">
                  <a:pos x="90" y="62"/>
                </a:cxn>
                <a:cxn ang="0">
                  <a:pos x="92" y="68"/>
                </a:cxn>
                <a:cxn ang="0">
                  <a:pos x="98" y="72"/>
                </a:cxn>
                <a:cxn ang="0">
                  <a:pos x="108" y="66"/>
                </a:cxn>
                <a:cxn ang="0">
                  <a:pos x="108" y="58"/>
                </a:cxn>
                <a:cxn ang="0">
                  <a:pos x="96" y="54"/>
                </a:cxn>
                <a:cxn ang="0">
                  <a:pos x="250" y="538"/>
                </a:cxn>
                <a:cxn ang="0">
                  <a:pos x="236" y="550"/>
                </a:cxn>
                <a:cxn ang="0">
                  <a:pos x="238" y="562"/>
                </a:cxn>
                <a:cxn ang="0">
                  <a:pos x="254" y="574"/>
                </a:cxn>
                <a:cxn ang="0">
                  <a:pos x="268" y="568"/>
                </a:cxn>
                <a:cxn ang="0">
                  <a:pos x="272" y="554"/>
                </a:cxn>
                <a:cxn ang="0">
                  <a:pos x="258" y="538"/>
                </a:cxn>
              </a:cxnLst>
              <a:rect l="0" t="0" r="r" b="b"/>
              <a:pathLst>
                <a:path w="400" h="616">
                  <a:moveTo>
                    <a:pt x="258" y="2"/>
                  </a:moveTo>
                  <a:lnTo>
                    <a:pt x="258" y="2"/>
                  </a:lnTo>
                  <a:lnTo>
                    <a:pt x="266" y="0"/>
                  </a:lnTo>
                  <a:lnTo>
                    <a:pt x="276" y="4"/>
                  </a:lnTo>
                  <a:lnTo>
                    <a:pt x="282" y="10"/>
                  </a:lnTo>
                  <a:lnTo>
                    <a:pt x="286" y="20"/>
                  </a:lnTo>
                  <a:lnTo>
                    <a:pt x="286" y="20"/>
                  </a:lnTo>
                  <a:lnTo>
                    <a:pt x="296" y="62"/>
                  </a:lnTo>
                  <a:lnTo>
                    <a:pt x="296" y="62"/>
                  </a:lnTo>
                  <a:lnTo>
                    <a:pt x="296" y="64"/>
                  </a:lnTo>
                  <a:lnTo>
                    <a:pt x="294" y="66"/>
                  </a:lnTo>
                  <a:lnTo>
                    <a:pt x="294" y="66"/>
                  </a:lnTo>
                  <a:lnTo>
                    <a:pt x="282" y="80"/>
                  </a:lnTo>
                  <a:lnTo>
                    <a:pt x="282" y="80"/>
                  </a:lnTo>
                  <a:lnTo>
                    <a:pt x="276" y="52"/>
                  </a:lnTo>
                  <a:lnTo>
                    <a:pt x="276" y="52"/>
                  </a:lnTo>
                  <a:lnTo>
                    <a:pt x="266" y="54"/>
                  </a:lnTo>
                  <a:lnTo>
                    <a:pt x="266" y="54"/>
                  </a:lnTo>
                  <a:lnTo>
                    <a:pt x="58" y="98"/>
                  </a:lnTo>
                  <a:lnTo>
                    <a:pt x="58" y="98"/>
                  </a:lnTo>
                  <a:lnTo>
                    <a:pt x="26" y="106"/>
                  </a:lnTo>
                  <a:lnTo>
                    <a:pt x="26" y="106"/>
                  </a:lnTo>
                  <a:lnTo>
                    <a:pt x="26" y="112"/>
                  </a:lnTo>
                  <a:lnTo>
                    <a:pt x="26" y="112"/>
                  </a:lnTo>
                  <a:lnTo>
                    <a:pt x="84" y="378"/>
                  </a:lnTo>
                  <a:lnTo>
                    <a:pt x="84" y="378"/>
                  </a:lnTo>
                  <a:lnTo>
                    <a:pt x="122" y="546"/>
                  </a:lnTo>
                  <a:lnTo>
                    <a:pt x="122" y="546"/>
                  </a:lnTo>
                  <a:lnTo>
                    <a:pt x="152" y="540"/>
                  </a:lnTo>
                  <a:lnTo>
                    <a:pt x="152" y="540"/>
                  </a:lnTo>
                  <a:lnTo>
                    <a:pt x="372" y="494"/>
                  </a:lnTo>
                  <a:lnTo>
                    <a:pt x="372" y="494"/>
                  </a:lnTo>
                  <a:lnTo>
                    <a:pt x="356" y="422"/>
                  </a:lnTo>
                  <a:lnTo>
                    <a:pt x="356" y="422"/>
                  </a:lnTo>
                  <a:lnTo>
                    <a:pt x="372" y="414"/>
                  </a:lnTo>
                  <a:lnTo>
                    <a:pt x="372" y="414"/>
                  </a:lnTo>
                  <a:lnTo>
                    <a:pt x="400" y="536"/>
                  </a:lnTo>
                  <a:lnTo>
                    <a:pt x="400" y="536"/>
                  </a:lnTo>
                  <a:lnTo>
                    <a:pt x="400" y="546"/>
                  </a:lnTo>
                  <a:lnTo>
                    <a:pt x="396" y="556"/>
                  </a:lnTo>
                  <a:lnTo>
                    <a:pt x="396" y="556"/>
                  </a:lnTo>
                  <a:lnTo>
                    <a:pt x="388" y="562"/>
                  </a:lnTo>
                  <a:lnTo>
                    <a:pt x="380" y="566"/>
                  </a:lnTo>
                  <a:lnTo>
                    <a:pt x="380" y="566"/>
                  </a:lnTo>
                  <a:lnTo>
                    <a:pt x="144" y="616"/>
                  </a:lnTo>
                  <a:lnTo>
                    <a:pt x="144" y="616"/>
                  </a:lnTo>
                  <a:lnTo>
                    <a:pt x="134" y="616"/>
                  </a:lnTo>
                  <a:lnTo>
                    <a:pt x="126" y="614"/>
                  </a:lnTo>
                  <a:lnTo>
                    <a:pt x="126" y="614"/>
                  </a:lnTo>
                  <a:lnTo>
                    <a:pt x="122" y="610"/>
                  </a:lnTo>
                  <a:lnTo>
                    <a:pt x="118" y="606"/>
                  </a:lnTo>
                  <a:lnTo>
                    <a:pt x="112" y="596"/>
                  </a:lnTo>
                  <a:lnTo>
                    <a:pt x="112" y="596"/>
                  </a:lnTo>
                  <a:lnTo>
                    <a:pt x="2" y="84"/>
                  </a:lnTo>
                  <a:lnTo>
                    <a:pt x="2" y="84"/>
                  </a:lnTo>
                  <a:lnTo>
                    <a:pt x="0" y="74"/>
                  </a:lnTo>
                  <a:lnTo>
                    <a:pt x="2" y="66"/>
                  </a:lnTo>
                  <a:lnTo>
                    <a:pt x="2" y="66"/>
                  </a:lnTo>
                  <a:lnTo>
                    <a:pt x="4" y="62"/>
                  </a:lnTo>
                  <a:lnTo>
                    <a:pt x="8" y="56"/>
                  </a:lnTo>
                  <a:lnTo>
                    <a:pt x="14" y="54"/>
                  </a:lnTo>
                  <a:lnTo>
                    <a:pt x="20" y="52"/>
                  </a:lnTo>
                  <a:lnTo>
                    <a:pt x="20" y="52"/>
                  </a:lnTo>
                  <a:lnTo>
                    <a:pt x="258" y="2"/>
                  </a:lnTo>
                  <a:lnTo>
                    <a:pt x="258" y="2"/>
                  </a:lnTo>
                  <a:close/>
                  <a:moveTo>
                    <a:pt x="186" y="34"/>
                  </a:moveTo>
                  <a:lnTo>
                    <a:pt x="186" y="34"/>
                  </a:lnTo>
                  <a:lnTo>
                    <a:pt x="134" y="46"/>
                  </a:lnTo>
                  <a:lnTo>
                    <a:pt x="134" y="46"/>
                  </a:lnTo>
                  <a:lnTo>
                    <a:pt x="128" y="50"/>
                  </a:lnTo>
                  <a:lnTo>
                    <a:pt x="126" y="52"/>
                  </a:lnTo>
                  <a:lnTo>
                    <a:pt x="126" y="56"/>
                  </a:lnTo>
                  <a:lnTo>
                    <a:pt x="126" y="56"/>
                  </a:lnTo>
                  <a:lnTo>
                    <a:pt x="128" y="58"/>
                  </a:lnTo>
                  <a:lnTo>
                    <a:pt x="130" y="62"/>
                  </a:lnTo>
                  <a:lnTo>
                    <a:pt x="134" y="64"/>
                  </a:lnTo>
                  <a:lnTo>
                    <a:pt x="138" y="64"/>
                  </a:lnTo>
                  <a:lnTo>
                    <a:pt x="138" y="64"/>
                  </a:lnTo>
                  <a:lnTo>
                    <a:pt x="190" y="52"/>
                  </a:lnTo>
                  <a:lnTo>
                    <a:pt x="190" y="52"/>
                  </a:lnTo>
                  <a:lnTo>
                    <a:pt x="194" y="52"/>
                  </a:lnTo>
                  <a:lnTo>
                    <a:pt x="196" y="50"/>
                  </a:lnTo>
                  <a:lnTo>
                    <a:pt x="196" y="50"/>
                  </a:lnTo>
                  <a:lnTo>
                    <a:pt x="198" y="44"/>
                  </a:lnTo>
                  <a:lnTo>
                    <a:pt x="196" y="38"/>
                  </a:lnTo>
                  <a:lnTo>
                    <a:pt x="196" y="38"/>
                  </a:lnTo>
                  <a:lnTo>
                    <a:pt x="192" y="34"/>
                  </a:lnTo>
                  <a:lnTo>
                    <a:pt x="186" y="34"/>
                  </a:lnTo>
                  <a:lnTo>
                    <a:pt x="186" y="34"/>
                  </a:lnTo>
                  <a:close/>
                  <a:moveTo>
                    <a:pt x="96" y="54"/>
                  </a:moveTo>
                  <a:lnTo>
                    <a:pt x="96" y="54"/>
                  </a:lnTo>
                  <a:lnTo>
                    <a:pt x="92" y="56"/>
                  </a:lnTo>
                  <a:lnTo>
                    <a:pt x="90" y="62"/>
                  </a:lnTo>
                  <a:lnTo>
                    <a:pt x="90" y="62"/>
                  </a:lnTo>
                  <a:lnTo>
                    <a:pt x="90" y="64"/>
                  </a:lnTo>
                  <a:lnTo>
                    <a:pt x="92" y="68"/>
                  </a:lnTo>
                  <a:lnTo>
                    <a:pt x="94" y="70"/>
                  </a:lnTo>
                  <a:lnTo>
                    <a:pt x="98" y="72"/>
                  </a:lnTo>
                  <a:lnTo>
                    <a:pt x="98" y="72"/>
                  </a:lnTo>
                  <a:lnTo>
                    <a:pt x="102" y="70"/>
                  </a:lnTo>
                  <a:lnTo>
                    <a:pt x="106" y="68"/>
                  </a:lnTo>
                  <a:lnTo>
                    <a:pt x="108" y="66"/>
                  </a:lnTo>
                  <a:lnTo>
                    <a:pt x="108" y="62"/>
                  </a:lnTo>
                  <a:lnTo>
                    <a:pt x="108" y="62"/>
                  </a:lnTo>
                  <a:lnTo>
                    <a:pt x="108" y="58"/>
                  </a:lnTo>
                  <a:lnTo>
                    <a:pt x="104" y="54"/>
                  </a:lnTo>
                  <a:lnTo>
                    <a:pt x="100" y="54"/>
                  </a:lnTo>
                  <a:lnTo>
                    <a:pt x="96" y="54"/>
                  </a:lnTo>
                  <a:lnTo>
                    <a:pt x="96" y="54"/>
                  </a:lnTo>
                  <a:close/>
                  <a:moveTo>
                    <a:pt x="250" y="538"/>
                  </a:moveTo>
                  <a:lnTo>
                    <a:pt x="250" y="538"/>
                  </a:lnTo>
                  <a:lnTo>
                    <a:pt x="244" y="540"/>
                  </a:lnTo>
                  <a:lnTo>
                    <a:pt x="240" y="544"/>
                  </a:lnTo>
                  <a:lnTo>
                    <a:pt x="236" y="550"/>
                  </a:lnTo>
                  <a:lnTo>
                    <a:pt x="236" y="556"/>
                  </a:lnTo>
                  <a:lnTo>
                    <a:pt x="236" y="556"/>
                  </a:lnTo>
                  <a:lnTo>
                    <a:pt x="238" y="562"/>
                  </a:lnTo>
                  <a:lnTo>
                    <a:pt x="242" y="568"/>
                  </a:lnTo>
                  <a:lnTo>
                    <a:pt x="248" y="572"/>
                  </a:lnTo>
                  <a:lnTo>
                    <a:pt x="254" y="574"/>
                  </a:lnTo>
                  <a:lnTo>
                    <a:pt x="254" y="574"/>
                  </a:lnTo>
                  <a:lnTo>
                    <a:pt x="262" y="572"/>
                  </a:lnTo>
                  <a:lnTo>
                    <a:pt x="268" y="568"/>
                  </a:lnTo>
                  <a:lnTo>
                    <a:pt x="272" y="560"/>
                  </a:lnTo>
                  <a:lnTo>
                    <a:pt x="272" y="554"/>
                  </a:lnTo>
                  <a:lnTo>
                    <a:pt x="272" y="554"/>
                  </a:lnTo>
                  <a:lnTo>
                    <a:pt x="270" y="546"/>
                  </a:lnTo>
                  <a:lnTo>
                    <a:pt x="264" y="540"/>
                  </a:lnTo>
                  <a:lnTo>
                    <a:pt x="258" y="538"/>
                  </a:lnTo>
                  <a:lnTo>
                    <a:pt x="250" y="538"/>
                  </a:lnTo>
                  <a:lnTo>
                    <a:pt x="250" y="53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789" name="Freeform 17"/>
            <p:cNvSpPr>
              <a:spLocks noEditPoints="1"/>
            </p:cNvSpPr>
            <p:nvPr/>
          </p:nvSpPr>
          <p:spPr bwMode="auto">
            <a:xfrm>
              <a:off x="2074863" y="977900"/>
              <a:ext cx="647700" cy="660400"/>
            </a:xfrm>
            <a:custGeom>
              <a:avLst/>
              <a:gdLst/>
              <a:ahLst/>
              <a:cxnLst>
                <a:cxn ang="0">
                  <a:pos x="194" y="0"/>
                </a:cxn>
                <a:cxn ang="0">
                  <a:pos x="228" y="2"/>
                </a:cxn>
                <a:cxn ang="0">
                  <a:pos x="262" y="8"/>
                </a:cxn>
                <a:cxn ang="0">
                  <a:pos x="288" y="18"/>
                </a:cxn>
                <a:cxn ang="0">
                  <a:pos x="332" y="46"/>
                </a:cxn>
                <a:cxn ang="0">
                  <a:pos x="352" y="64"/>
                </a:cxn>
                <a:cxn ang="0">
                  <a:pos x="384" y="104"/>
                </a:cxn>
                <a:cxn ang="0">
                  <a:pos x="402" y="154"/>
                </a:cxn>
                <a:cxn ang="0">
                  <a:pos x="406" y="176"/>
                </a:cxn>
                <a:cxn ang="0">
                  <a:pos x="408" y="220"/>
                </a:cxn>
                <a:cxn ang="0">
                  <a:pos x="404" y="242"/>
                </a:cxn>
                <a:cxn ang="0">
                  <a:pos x="382" y="298"/>
                </a:cxn>
                <a:cxn ang="0">
                  <a:pos x="346" y="346"/>
                </a:cxn>
                <a:cxn ang="0">
                  <a:pos x="324" y="364"/>
                </a:cxn>
                <a:cxn ang="0">
                  <a:pos x="298" y="380"/>
                </a:cxn>
                <a:cxn ang="0">
                  <a:pos x="266" y="392"/>
                </a:cxn>
                <a:cxn ang="0">
                  <a:pos x="234" y="400"/>
                </a:cxn>
                <a:cxn ang="0">
                  <a:pos x="212" y="402"/>
                </a:cxn>
                <a:cxn ang="0">
                  <a:pos x="168" y="398"/>
                </a:cxn>
                <a:cxn ang="0">
                  <a:pos x="146" y="394"/>
                </a:cxn>
                <a:cxn ang="0">
                  <a:pos x="128" y="388"/>
                </a:cxn>
                <a:cxn ang="0">
                  <a:pos x="126" y="388"/>
                </a:cxn>
                <a:cxn ang="0">
                  <a:pos x="92" y="404"/>
                </a:cxn>
                <a:cxn ang="0">
                  <a:pos x="56" y="414"/>
                </a:cxn>
                <a:cxn ang="0">
                  <a:pos x="42" y="416"/>
                </a:cxn>
                <a:cxn ang="0">
                  <a:pos x="40" y="414"/>
                </a:cxn>
                <a:cxn ang="0">
                  <a:pos x="40" y="414"/>
                </a:cxn>
                <a:cxn ang="0">
                  <a:pos x="44" y="406"/>
                </a:cxn>
                <a:cxn ang="0">
                  <a:pos x="58" y="388"/>
                </a:cxn>
                <a:cxn ang="0">
                  <a:pos x="70" y="370"/>
                </a:cxn>
                <a:cxn ang="0">
                  <a:pos x="72" y="364"/>
                </a:cxn>
                <a:cxn ang="0">
                  <a:pos x="74" y="358"/>
                </a:cxn>
                <a:cxn ang="0">
                  <a:pos x="72" y="354"/>
                </a:cxn>
                <a:cxn ang="0">
                  <a:pos x="38" y="318"/>
                </a:cxn>
                <a:cxn ang="0">
                  <a:pos x="14" y="276"/>
                </a:cxn>
                <a:cxn ang="0">
                  <a:pos x="4" y="246"/>
                </a:cxn>
                <a:cxn ang="0">
                  <a:pos x="0" y="216"/>
                </a:cxn>
                <a:cxn ang="0">
                  <a:pos x="2" y="166"/>
                </a:cxn>
                <a:cxn ang="0">
                  <a:pos x="18" y="116"/>
                </a:cxn>
                <a:cxn ang="0">
                  <a:pos x="28" y="96"/>
                </a:cxn>
                <a:cxn ang="0">
                  <a:pos x="58" y="58"/>
                </a:cxn>
                <a:cxn ang="0">
                  <a:pos x="76" y="44"/>
                </a:cxn>
                <a:cxn ang="0">
                  <a:pos x="118" y="18"/>
                </a:cxn>
                <a:cxn ang="0">
                  <a:pos x="164" y="4"/>
                </a:cxn>
                <a:cxn ang="0">
                  <a:pos x="194" y="0"/>
                </a:cxn>
                <a:cxn ang="0">
                  <a:pos x="76" y="112"/>
                </a:cxn>
                <a:cxn ang="0">
                  <a:pos x="76" y="288"/>
                </a:cxn>
                <a:cxn ang="0">
                  <a:pos x="330" y="288"/>
                </a:cxn>
                <a:cxn ang="0">
                  <a:pos x="330" y="112"/>
                </a:cxn>
                <a:cxn ang="0">
                  <a:pos x="76" y="112"/>
                </a:cxn>
              </a:cxnLst>
              <a:rect l="0" t="0" r="r" b="b"/>
              <a:pathLst>
                <a:path w="408" h="416">
                  <a:moveTo>
                    <a:pt x="194" y="0"/>
                  </a:moveTo>
                  <a:lnTo>
                    <a:pt x="194" y="0"/>
                  </a:lnTo>
                  <a:lnTo>
                    <a:pt x="212" y="0"/>
                  </a:lnTo>
                  <a:lnTo>
                    <a:pt x="228" y="2"/>
                  </a:lnTo>
                  <a:lnTo>
                    <a:pt x="246" y="4"/>
                  </a:lnTo>
                  <a:lnTo>
                    <a:pt x="262" y="8"/>
                  </a:lnTo>
                  <a:lnTo>
                    <a:pt x="262" y="8"/>
                  </a:lnTo>
                  <a:lnTo>
                    <a:pt x="288" y="18"/>
                  </a:lnTo>
                  <a:lnTo>
                    <a:pt x="310" y="30"/>
                  </a:lnTo>
                  <a:lnTo>
                    <a:pt x="332" y="46"/>
                  </a:lnTo>
                  <a:lnTo>
                    <a:pt x="352" y="64"/>
                  </a:lnTo>
                  <a:lnTo>
                    <a:pt x="352" y="64"/>
                  </a:lnTo>
                  <a:lnTo>
                    <a:pt x="370" y="82"/>
                  </a:lnTo>
                  <a:lnTo>
                    <a:pt x="384" y="104"/>
                  </a:lnTo>
                  <a:lnTo>
                    <a:pt x="394" y="128"/>
                  </a:lnTo>
                  <a:lnTo>
                    <a:pt x="402" y="154"/>
                  </a:lnTo>
                  <a:lnTo>
                    <a:pt x="402" y="154"/>
                  </a:lnTo>
                  <a:lnTo>
                    <a:pt x="406" y="176"/>
                  </a:lnTo>
                  <a:lnTo>
                    <a:pt x="408" y="198"/>
                  </a:lnTo>
                  <a:lnTo>
                    <a:pt x="408" y="220"/>
                  </a:lnTo>
                  <a:lnTo>
                    <a:pt x="404" y="242"/>
                  </a:lnTo>
                  <a:lnTo>
                    <a:pt x="404" y="242"/>
                  </a:lnTo>
                  <a:lnTo>
                    <a:pt x="396" y="272"/>
                  </a:lnTo>
                  <a:lnTo>
                    <a:pt x="382" y="298"/>
                  </a:lnTo>
                  <a:lnTo>
                    <a:pt x="366" y="324"/>
                  </a:lnTo>
                  <a:lnTo>
                    <a:pt x="346" y="346"/>
                  </a:lnTo>
                  <a:lnTo>
                    <a:pt x="346" y="346"/>
                  </a:lnTo>
                  <a:lnTo>
                    <a:pt x="324" y="364"/>
                  </a:lnTo>
                  <a:lnTo>
                    <a:pt x="298" y="380"/>
                  </a:lnTo>
                  <a:lnTo>
                    <a:pt x="298" y="380"/>
                  </a:lnTo>
                  <a:lnTo>
                    <a:pt x="282" y="386"/>
                  </a:lnTo>
                  <a:lnTo>
                    <a:pt x="266" y="392"/>
                  </a:lnTo>
                  <a:lnTo>
                    <a:pt x="250" y="396"/>
                  </a:lnTo>
                  <a:lnTo>
                    <a:pt x="234" y="400"/>
                  </a:lnTo>
                  <a:lnTo>
                    <a:pt x="234" y="400"/>
                  </a:lnTo>
                  <a:lnTo>
                    <a:pt x="212" y="402"/>
                  </a:lnTo>
                  <a:lnTo>
                    <a:pt x="190" y="402"/>
                  </a:lnTo>
                  <a:lnTo>
                    <a:pt x="168" y="398"/>
                  </a:lnTo>
                  <a:lnTo>
                    <a:pt x="146" y="394"/>
                  </a:lnTo>
                  <a:lnTo>
                    <a:pt x="146" y="394"/>
                  </a:lnTo>
                  <a:lnTo>
                    <a:pt x="128" y="388"/>
                  </a:lnTo>
                  <a:lnTo>
                    <a:pt x="128" y="388"/>
                  </a:lnTo>
                  <a:lnTo>
                    <a:pt x="126" y="388"/>
                  </a:lnTo>
                  <a:lnTo>
                    <a:pt x="126" y="388"/>
                  </a:lnTo>
                  <a:lnTo>
                    <a:pt x="110" y="396"/>
                  </a:lnTo>
                  <a:lnTo>
                    <a:pt x="92" y="404"/>
                  </a:lnTo>
                  <a:lnTo>
                    <a:pt x="56" y="414"/>
                  </a:lnTo>
                  <a:lnTo>
                    <a:pt x="56" y="414"/>
                  </a:lnTo>
                  <a:lnTo>
                    <a:pt x="50" y="416"/>
                  </a:lnTo>
                  <a:lnTo>
                    <a:pt x="42" y="416"/>
                  </a:lnTo>
                  <a:lnTo>
                    <a:pt x="42" y="416"/>
                  </a:lnTo>
                  <a:lnTo>
                    <a:pt x="40" y="414"/>
                  </a:lnTo>
                  <a:lnTo>
                    <a:pt x="40" y="414"/>
                  </a:lnTo>
                  <a:lnTo>
                    <a:pt x="40" y="414"/>
                  </a:lnTo>
                  <a:lnTo>
                    <a:pt x="42" y="410"/>
                  </a:lnTo>
                  <a:lnTo>
                    <a:pt x="44" y="406"/>
                  </a:lnTo>
                  <a:lnTo>
                    <a:pt x="44" y="406"/>
                  </a:lnTo>
                  <a:lnTo>
                    <a:pt x="58" y="388"/>
                  </a:lnTo>
                  <a:lnTo>
                    <a:pt x="64" y="380"/>
                  </a:lnTo>
                  <a:lnTo>
                    <a:pt x="70" y="370"/>
                  </a:lnTo>
                  <a:lnTo>
                    <a:pt x="70" y="370"/>
                  </a:lnTo>
                  <a:lnTo>
                    <a:pt x="72" y="364"/>
                  </a:lnTo>
                  <a:lnTo>
                    <a:pt x="74" y="358"/>
                  </a:lnTo>
                  <a:lnTo>
                    <a:pt x="74" y="358"/>
                  </a:lnTo>
                  <a:lnTo>
                    <a:pt x="72" y="354"/>
                  </a:lnTo>
                  <a:lnTo>
                    <a:pt x="72" y="354"/>
                  </a:lnTo>
                  <a:lnTo>
                    <a:pt x="54" y="338"/>
                  </a:lnTo>
                  <a:lnTo>
                    <a:pt x="38" y="318"/>
                  </a:lnTo>
                  <a:lnTo>
                    <a:pt x="24" y="298"/>
                  </a:lnTo>
                  <a:lnTo>
                    <a:pt x="14" y="276"/>
                  </a:lnTo>
                  <a:lnTo>
                    <a:pt x="14" y="276"/>
                  </a:lnTo>
                  <a:lnTo>
                    <a:pt x="4" y="246"/>
                  </a:lnTo>
                  <a:lnTo>
                    <a:pt x="0" y="216"/>
                  </a:lnTo>
                  <a:lnTo>
                    <a:pt x="0" y="216"/>
                  </a:lnTo>
                  <a:lnTo>
                    <a:pt x="0" y="190"/>
                  </a:lnTo>
                  <a:lnTo>
                    <a:pt x="2" y="166"/>
                  </a:lnTo>
                  <a:lnTo>
                    <a:pt x="8" y="140"/>
                  </a:lnTo>
                  <a:lnTo>
                    <a:pt x="18" y="116"/>
                  </a:lnTo>
                  <a:lnTo>
                    <a:pt x="18" y="116"/>
                  </a:lnTo>
                  <a:lnTo>
                    <a:pt x="28" y="96"/>
                  </a:lnTo>
                  <a:lnTo>
                    <a:pt x="42" y="76"/>
                  </a:lnTo>
                  <a:lnTo>
                    <a:pt x="58" y="58"/>
                  </a:lnTo>
                  <a:lnTo>
                    <a:pt x="76" y="44"/>
                  </a:lnTo>
                  <a:lnTo>
                    <a:pt x="76" y="44"/>
                  </a:lnTo>
                  <a:lnTo>
                    <a:pt x="96" y="30"/>
                  </a:lnTo>
                  <a:lnTo>
                    <a:pt x="118" y="18"/>
                  </a:lnTo>
                  <a:lnTo>
                    <a:pt x="140" y="10"/>
                  </a:lnTo>
                  <a:lnTo>
                    <a:pt x="164" y="4"/>
                  </a:lnTo>
                  <a:lnTo>
                    <a:pt x="164" y="4"/>
                  </a:lnTo>
                  <a:lnTo>
                    <a:pt x="194" y="0"/>
                  </a:lnTo>
                  <a:lnTo>
                    <a:pt x="194" y="0"/>
                  </a:lnTo>
                  <a:close/>
                  <a:moveTo>
                    <a:pt x="76" y="112"/>
                  </a:moveTo>
                  <a:lnTo>
                    <a:pt x="76" y="112"/>
                  </a:lnTo>
                  <a:lnTo>
                    <a:pt x="76" y="288"/>
                  </a:lnTo>
                  <a:lnTo>
                    <a:pt x="76" y="288"/>
                  </a:lnTo>
                  <a:lnTo>
                    <a:pt x="330" y="288"/>
                  </a:lnTo>
                  <a:lnTo>
                    <a:pt x="330" y="288"/>
                  </a:lnTo>
                  <a:lnTo>
                    <a:pt x="330" y="112"/>
                  </a:lnTo>
                  <a:lnTo>
                    <a:pt x="330" y="112"/>
                  </a:lnTo>
                  <a:lnTo>
                    <a:pt x="76" y="112"/>
                  </a:lnTo>
                  <a:lnTo>
                    <a:pt x="76" y="11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790" name="Freeform 18"/>
            <p:cNvSpPr>
              <a:spLocks noEditPoints="1"/>
            </p:cNvSpPr>
            <p:nvPr/>
          </p:nvSpPr>
          <p:spPr bwMode="auto">
            <a:xfrm>
              <a:off x="2220913" y="1181100"/>
              <a:ext cx="352425" cy="228600"/>
            </a:xfrm>
            <a:custGeom>
              <a:avLst/>
              <a:gdLst/>
              <a:ahLst/>
              <a:cxnLst>
                <a:cxn ang="0">
                  <a:pos x="0" y="0"/>
                </a:cxn>
                <a:cxn ang="0">
                  <a:pos x="160" y="0"/>
                </a:cxn>
                <a:cxn ang="0">
                  <a:pos x="222" y="0"/>
                </a:cxn>
                <a:cxn ang="0">
                  <a:pos x="222" y="76"/>
                </a:cxn>
                <a:cxn ang="0">
                  <a:pos x="222" y="144"/>
                </a:cxn>
                <a:cxn ang="0">
                  <a:pos x="84" y="144"/>
                </a:cxn>
                <a:cxn ang="0">
                  <a:pos x="0" y="144"/>
                </a:cxn>
                <a:cxn ang="0">
                  <a:pos x="0" y="0"/>
                </a:cxn>
                <a:cxn ang="0">
                  <a:pos x="54" y="18"/>
                </a:cxn>
                <a:cxn ang="0">
                  <a:pos x="36" y="28"/>
                </a:cxn>
                <a:cxn ang="0">
                  <a:pos x="32" y="38"/>
                </a:cxn>
                <a:cxn ang="0">
                  <a:pos x="32" y="48"/>
                </a:cxn>
                <a:cxn ang="0">
                  <a:pos x="44" y="62"/>
                </a:cxn>
                <a:cxn ang="0">
                  <a:pos x="52" y="66"/>
                </a:cxn>
                <a:cxn ang="0">
                  <a:pos x="60" y="66"/>
                </a:cxn>
                <a:cxn ang="0">
                  <a:pos x="70" y="62"/>
                </a:cxn>
                <a:cxn ang="0">
                  <a:pos x="76" y="54"/>
                </a:cxn>
                <a:cxn ang="0">
                  <a:pos x="80" y="46"/>
                </a:cxn>
                <a:cxn ang="0">
                  <a:pos x="80" y="38"/>
                </a:cxn>
                <a:cxn ang="0">
                  <a:pos x="68" y="22"/>
                </a:cxn>
                <a:cxn ang="0">
                  <a:pos x="60" y="18"/>
                </a:cxn>
                <a:cxn ang="0">
                  <a:pos x="54" y="18"/>
                </a:cxn>
                <a:cxn ang="0">
                  <a:pos x="142" y="48"/>
                </a:cxn>
                <a:cxn ang="0">
                  <a:pos x="112" y="94"/>
                </a:cxn>
                <a:cxn ang="0">
                  <a:pos x="106" y="92"/>
                </a:cxn>
                <a:cxn ang="0">
                  <a:pos x="80" y="78"/>
                </a:cxn>
                <a:cxn ang="0">
                  <a:pos x="34" y="124"/>
                </a:cxn>
                <a:cxn ang="0">
                  <a:pos x="32" y="126"/>
                </a:cxn>
                <a:cxn ang="0">
                  <a:pos x="190" y="126"/>
                </a:cxn>
                <a:cxn ang="0">
                  <a:pos x="190" y="124"/>
                </a:cxn>
                <a:cxn ang="0">
                  <a:pos x="144" y="46"/>
                </a:cxn>
                <a:cxn ang="0">
                  <a:pos x="142" y="48"/>
                </a:cxn>
              </a:cxnLst>
              <a:rect l="0" t="0" r="r" b="b"/>
              <a:pathLst>
                <a:path w="222" h="144">
                  <a:moveTo>
                    <a:pt x="0" y="0"/>
                  </a:moveTo>
                  <a:lnTo>
                    <a:pt x="0" y="0"/>
                  </a:lnTo>
                  <a:lnTo>
                    <a:pt x="160" y="0"/>
                  </a:lnTo>
                  <a:lnTo>
                    <a:pt x="160" y="0"/>
                  </a:lnTo>
                  <a:lnTo>
                    <a:pt x="222" y="0"/>
                  </a:lnTo>
                  <a:lnTo>
                    <a:pt x="222" y="0"/>
                  </a:lnTo>
                  <a:lnTo>
                    <a:pt x="222" y="76"/>
                  </a:lnTo>
                  <a:lnTo>
                    <a:pt x="222" y="76"/>
                  </a:lnTo>
                  <a:lnTo>
                    <a:pt x="222" y="144"/>
                  </a:lnTo>
                  <a:lnTo>
                    <a:pt x="222" y="144"/>
                  </a:lnTo>
                  <a:lnTo>
                    <a:pt x="84" y="144"/>
                  </a:lnTo>
                  <a:lnTo>
                    <a:pt x="84" y="144"/>
                  </a:lnTo>
                  <a:lnTo>
                    <a:pt x="0" y="144"/>
                  </a:lnTo>
                  <a:lnTo>
                    <a:pt x="0" y="144"/>
                  </a:lnTo>
                  <a:lnTo>
                    <a:pt x="0" y="0"/>
                  </a:lnTo>
                  <a:lnTo>
                    <a:pt x="0" y="0"/>
                  </a:lnTo>
                  <a:close/>
                  <a:moveTo>
                    <a:pt x="54" y="18"/>
                  </a:moveTo>
                  <a:lnTo>
                    <a:pt x="54" y="18"/>
                  </a:lnTo>
                  <a:lnTo>
                    <a:pt x="44" y="22"/>
                  </a:lnTo>
                  <a:lnTo>
                    <a:pt x="36" y="28"/>
                  </a:lnTo>
                  <a:lnTo>
                    <a:pt x="36" y="28"/>
                  </a:lnTo>
                  <a:lnTo>
                    <a:pt x="32" y="38"/>
                  </a:lnTo>
                  <a:lnTo>
                    <a:pt x="32" y="48"/>
                  </a:lnTo>
                  <a:lnTo>
                    <a:pt x="32" y="48"/>
                  </a:lnTo>
                  <a:lnTo>
                    <a:pt x="36" y="56"/>
                  </a:lnTo>
                  <a:lnTo>
                    <a:pt x="44" y="62"/>
                  </a:lnTo>
                  <a:lnTo>
                    <a:pt x="44" y="62"/>
                  </a:lnTo>
                  <a:lnTo>
                    <a:pt x="52" y="66"/>
                  </a:lnTo>
                  <a:lnTo>
                    <a:pt x="60" y="66"/>
                  </a:lnTo>
                  <a:lnTo>
                    <a:pt x="60" y="66"/>
                  </a:lnTo>
                  <a:lnTo>
                    <a:pt x="64" y="64"/>
                  </a:lnTo>
                  <a:lnTo>
                    <a:pt x="70" y="62"/>
                  </a:lnTo>
                  <a:lnTo>
                    <a:pt x="74" y="58"/>
                  </a:lnTo>
                  <a:lnTo>
                    <a:pt x="76" y="54"/>
                  </a:lnTo>
                  <a:lnTo>
                    <a:pt x="76" y="54"/>
                  </a:lnTo>
                  <a:lnTo>
                    <a:pt x="80" y="46"/>
                  </a:lnTo>
                  <a:lnTo>
                    <a:pt x="80" y="38"/>
                  </a:lnTo>
                  <a:lnTo>
                    <a:pt x="80" y="38"/>
                  </a:lnTo>
                  <a:lnTo>
                    <a:pt x="76" y="28"/>
                  </a:lnTo>
                  <a:lnTo>
                    <a:pt x="68" y="22"/>
                  </a:lnTo>
                  <a:lnTo>
                    <a:pt x="68" y="22"/>
                  </a:lnTo>
                  <a:lnTo>
                    <a:pt x="60" y="18"/>
                  </a:lnTo>
                  <a:lnTo>
                    <a:pt x="54" y="18"/>
                  </a:lnTo>
                  <a:lnTo>
                    <a:pt x="54" y="18"/>
                  </a:lnTo>
                  <a:close/>
                  <a:moveTo>
                    <a:pt x="142" y="48"/>
                  </a:moveTo>
                  <a:lnTo>
                    <a:pt x="142" y="48"/>
                  </a:lnTo>
                  <a:lnTo>
                    <a:pt x="112" y="94"/>
                  </a:lnTo>
                  <a:lnTo>
                    <a:pt x="112" y="94"/>
                  </a:lnTo>
                  <a:lnTo>
                    <a:pt x="106" y="92"/>
                  </a:lnTo>
                  <a:lnTo>
                    <a:pt x="106" y="92"/>
                  </a:lnTo>
                  <a:lnTo>
                    <a:pt x="80" y="78"/>
                  </a:lnTo>
                  <a:lnTo>
                    <a:pt x="80" y="78"/>
                  </a:lnTo>
                  <a:lnTo>
                    <a:pt x="34" y="124"/>
                  </a:lnTo>
                  <a:lnTo>
                    <a:pt x="34" y="124"/>
                  </a:lnTo>
                  <a:lnTo>
                    <a:pt x="32" y="126"/>
                  </a:lnTo>
                  <a:lnTo>
                    <a:pt x="32" y="126"/>
                  </a:lnTo>
                  <a:lnTo>
                    <a:pt x="190" y="126"/>
                  </a:lnTo>
                  <a:lnTo>
                    <a:pt x="190" y="126"/>
                  </a:lnTo>
                  <a:lnTo>
                    <a:pt x="190" y="124"/>
                  </a:lnTo>
                  <a:lnTo>
                    <a:pt x="190" y="124"/>
                  </a:lnTo>
                  <a:lnTo>
                    <a:pt x="144" y="46"/>
                  </a:lnTo>
                  <a:lnTo>
                    <a:pt x="144" y="46"/>
                  </a:lnTo>
                  <a:lnTo>
                    <a:pt x="142" y="48"/>
                  </a:lnTo>
                  <a:lnTo>
                    <a:pt x="142" y="48"/>
                  </a:ln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1791" name="文本框 1790"/>
          <p:cNvSpPr txBox="1"/>
          <p:nvPr/>
        </p:nvSpPr>
        <p:spPr>
          <a:xfrm>
            <a:off x="8017335" y="5353499"/>
            <a:ext cx="1621965" cy="276999"/>
          </a:xfrm>
          <a:prstGeom prst="rect">
            <a:avLst/>
          </a:prstGeom>
          <a:noFill/>
        </p:spPr>
        <p:txBody>
          <a:bodyPr wrap="square" rtlCol="0">
            <a:spAutoFit/>
          </a:bodyPr>
          <a:lstStyle/>
          <a:p>
            <a:r>
              <a:rPr lang="zh-CN" altLang="en-US" sz="1200" b="1" dirty="0" smtClean="0">
                <a:solidFill>
                  <a:srgbClr val="157E9F"/>
                </a:solidFill>
                <a:latin typeface="微软雅黑" pitchFamily="34" charset="-122"/>
                <a:ea typeface="微软雅黑" pitchFamily="34" charset="-122"/>
              </a:rPr>
              <a:t>点击此处添加标题</a:t>
            </a:r>
            <a:endParaRPr lang="zh-CN" altLang="en-US" sz="1200" b="1" dirty="0">
              <a:solidFill>
                <a:srgbClr val="157E9F"/>
              </a:solidFill>
              <a:latin typeface="微软雅黑" pitchFamily="34" charset="-122"/>
              <a:ea typeface="微软雅黑" pitchFamily="34" charset="-122"/>
            </a:endParaRPr>
          </a:p>
        </p:txBody>
      </p:sp>
      <p:sp>
        <p:nvSpPr>
          <p:cNvPr id="2" name="矩形 1"/>
          <p:cNvSpPr/>
          <p:nvPr/>
        </p:nvSpPr>
        <p:spPr>
          <a:xfrm>
            <a:off x="761702" y="109554"/>
            <a:ext cx="2428870"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a:t>
            </a:r>
            <a:r>
              <a:rPr lang="zh-CN" altLang="en-US" sz="2800" dirty="0">
                <a:solidFill>
                  <a:srgbClr val="157E9F"/>
                </a:solidFill>
                <a:latin typeface="方正清刻本悦宋简体" panose="02000000000000000000" pitchFamily="2" charset="-122"/>
                <a:ea typeface="方正清刻本悦宋简体" panose="02000000000000000000" pitchFamily="2" charset="-122"/>
              </a:rPr>
              <a:t>背景概述</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1</a:t>
            </a:r>
            <a:endParaRPr lang="zh-CN" altLang="en-US" sz="3600" dirty="0"/>
          </a:p>
        </p:txBody>
      </p:sp>
      <p:sp>
        <p:nvSpPr>
          <p:cNvPr id="1769" name="矩形 1768"/>
          <p:cNvSpPr/>
          <p:nvPr/>
        </p:nvSpPr>
        <p:spPr>
          <a:xfrm>
            <a:off x="3489165" y="322399"/>
            <a:ext cx="3373373" cy="384719"/>
          </a:xfrm>
          <a:prstGeom prst="rect">
            <a:avLst/>
          </a:prstGeom>
        </p:spPr>
        <p:txBody>
          <a:bodyPr wrap="none" lIns="91436" tIns="45718" rIns="91436" bIns="45718">
            <a:spAutoFit/>
          </a:bodyPr>
          <a:lstStyle/>
          <a:p>
            <a:pPr algn="ctr"/>
            <a:r>
              <a:rPr lang="en-US" altLang="zh-CN" dirty="0">
                <a:solidFill>
                  <a:schemeClr val="bg1"/>
                </a:solidFill>
                <a:latin typeface="微软雅黑" pitchFamily="34" charset="-122"/>
                <a:ea typeface="微软雅黑" pitchFamily="34" charset="-122"/>
              </a:rPr>
              <a:t>RESEARCH BACKGROUNDS</a:t>
            </a:r>
          </a:p>
        </p:txBody>
      </p:sp>
      <p:sp>
        <p:nvSpPr>
          <p:cNvPr id="1770" name="圆角矩形 1769"/>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1"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2" name="矩形 1"/>
          <p:cNvSpPr/>
          <p:nvPr/>
        </p:nvSpPr>
        <p:spPr>
          <a:xfrm>
            <a:off x="761702" y="109554"/>
            <a:ext cx="2428870"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选题意义概述</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3" name="组合 2"/>
          <p:cNvGrpSpPr/>
          <p:nvPr/>
        </p:nvGrpSpPr>
        <p:grpSpPr>
          <a:xfrm>
            <a:off x="1302353" y="2030800"/>
            <a:ext cx="9849619" cy="3789427"/>
            <a:chOff x="1882925" y="2059830"/>
            <a:chExt cx="8487684" cy="3265452"/>
          </a:xfrm>
        </p:grpSpPr>
        <p:sp>
          <p:nvSpPr>
            <p:cNvPr id="27" name="矩形 26"/>
            <p:cNvSpPr/>
            <p:nvPr/>
          </p:nvSpPr>
          <p:spPr>
            <a:xfrm>
              <a:off x="1882925" y="2059830"/>
              <a:ext cx="2127758" cy="1632726"/>
            </a:xfrm>
            <a:prstGeom prst="rect">
              <a:avLst/>
            </a:prstGeom>
            <a:blipFill rotWithShape="1">
              <a:blip r:embed="rId2"/>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8" name="矩形 27"/>
            <p:cNvSpPr/>
            <p:nvPr/>
          </p:nvSpPr>
          <p:spPr>
            <a:xfrm>
              <a:off x="6122033" y="2059830"/>
              <a:ext cx="2127758" cy="1632726"/>
            </a:xfrm>
            <a:prstGeom prst="rect">
              <a:avLst/>
            </a:prstGeom>
            <a:blipFill rotWithShape="1">
              <a:blip r:embed="rId3"/>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9" name="矩形 28"/>
            <p:cNvSpPr/>
            <p:nvPr/>
          </p:nvSpPr>
          <p:spPr>
            <a:xfrm>
              <a:off x="4005002" y="3692556"/>
              <a:ext cx="2127758" cy="1632726"/>
            </a:xfrm>
            <a:prstGeom prst="rect">
              <a:avLst/>
            </a:prstGeom>
            <a:blipFill rotWithShape="1">
              <a:blip r:embed="rId4"/>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0" name="矩形 29"/>
            <p:cNvSpPr/>
            <p:nvPr/>
          </p:nvSpPr>
          <p:spPr>
            <a:xfrm>
              <a:off x="8242851" y="3692556"/>
              <a:ext cx="2127758" cy="1632726"/>
            </a:xfrm>
            <a:prstGeom prst="rect">
              <a:avLst/>
            </a:prstGeom>
            <a:blipFill rotWithShape="1">
              <a:blip r:embed="rId5"/>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1" name="矩形 30"/>
            <p:cNvSpPr/>
            <p:nvPr/>
          </p:nvSpPr>
          <p:spPr>
            <a:xfrm>
              <a:off x="1882925" y="3692556"/>
              <a:ext cx="2127758" cy="1632726"/>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001215" y="2059830"/>
              <a:ext cx="2127758" cy="1632726"/>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114459" y="3692556"/>
              <a:ext cx="2127758" cy="1632726"/>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8238430" y="2059830"/>
              <a:ext cx="2127758" cy="1632726"/>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18"/>
            <p:cNvSpPr txBox="1"/>
            <p:nvPr/>
          </p:nvSpPr>
          <p:spPr>
            <a:xfrm>
              <a:off x="1995120" y="3887540"/>
              <a:ext cx="1904307" cy="1286314"/>
            </a:xfrm>
            <a:prstGeom prst="rect">
              <a:avLst/>
            </a:prstGeom>
            <a:noFill/>
          </p:spPr>
          <p:txBody>
            <a:bodyPr wrap="square" rtlCol="0">
              <a:spAutoFit/>
            </a:bodyPr>
            <a:lstStyle/>
            <a:p>
              <a:pPr algn="ctr" defTabSz="914400">
                <a:lnSpc>
                  <a:spcPct val="130000"/>
                </a:lnSpc>
              </a:pPr>
              <a:r>
                <a:rPr lang="zh-CN" altLang="en-US" sz="1400" dirty="0">
                  <a:solidFill>
                    <a:schemeClr val="bg1"/>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400" dirty="0" smtClean="0">
                  <a:solidFill>
                    <a:schemeClr val="bg1"/>
                  </a:solidFill>
                  <a:latin typeface="微软雅黑" pitchFamily="34" charset="-122"/>
                  <a:ea typeface="微软雅黑" pitchFamily="34" charset="-122"/>
                  <a:cs typeface="Levenim MT" pitchFamily="2" charset="-79"/>
                </a:rPr>
                <a:t>、行距</a:t>
              </a:r>
              <a:r>
                <a:rPr lang="zh-CN" altLang="en-US" sz="1400" dirty="0">
                  <a:solidFill>
                    <a:schemeClr val="bg1"/>
                  </a:solidFill>
                  <a:latin typeface="微软雅黑" pitchFamily="34" charset="-122"/>
                  <a:ea typeface="微软雅黑" pitchFamily="34" charset="-122"/>
                  <a:cs typeface="Levenim MT" pitchFamily="2" charset="-79"/>
                </a:rPr>
                <a:t>等进行修改</a:t>
              </a:r>
              <a:r>
                <a:rPr lang="zh-CN" altLang="en-US" sz="1400" dirty="0" smtClean="0">
                  <a:solidFill>
                    <a:schemeClr val="bg1"/>
                  </a:solidFill>
                  <a:latin typeface="微软雅黑" pitchFamily="34" charset="-122"/>
                  <a:ea typeface="微软雅黑" pitchFamily="34" charset="-122"/>
                  <a:cs typeface="Levenim MT" pitchFamily="2" charset="-79"/>
                </a:rPr>
                <a:t>。</a:t>
              </a:r>
              <a:endParaRPr lang="zh-CN" altLang="en-US" sz="1400" dirty="0">
                <a:solidFill>
                  <a:schemeClr val="bg1"/>
                </a:solidFill>
                <a:latin typeface="微软雅黑" pitchFamily="34" charset="-122"/>
                <a:ea typeface="微软雅黑" pitchFamily="34" charset="-122"/>
                <a:cs typeface="Levenim MT" pitchFamily="2" charset="-79"/>
              </a:endParaRPr>
            </a:p>
          </p:txBody>
        </p:sp>
        <p:sp>
          <p:nvSpPr>
            <p:cNvPr id="36" name="TextBox 18"/>
            <p:cNvSpPr txBox="1"/>
            <p:nvPr/>
          </p:nvSpPr>
          <p:spPr>
            <a:xfrm>
              <a:off x="4111204" y="2267971"/>
              <a:ext cx="1904307" cy="1286314"/>
            </a:xfrm>
            <a:prstGeom prst="rect">
              <a:avLst/>
            </a:prstGeom>
            <a:noFill/>
          </p:spPr>
          <p:txBody>
            <a:bodyPr wrap="square" rtlCol="0">
              <a:spAutoFit/>
            </a:bodyPr>
            <a:lstStyle/>
            <a:p>
              <a:pPr algn="ctr" defTabSz="914400">
                <a:lnSpc>
                  <a:spcPct val="130000"/>
                </a:lnSpc>
              </a:pPr>
              <a:r>
                <a:rPr lang="zh-CN" altLang="en-US" sz="1400" dirty="0">
                  <a:solidFill>
                    <a:schemeClr val="bg1"/>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400" dirty="0" smtClean="0">
                  <a:solidFill>
                    <a:schemeClr val="bg1"/>
                  </a:solidFill>
                  <a:latin typeface="微软雅黑" pitchFamily="34" charset="-122"/>
                  <a:ea typeface="微软雅黑" pitchFamily="34" charset="-122"/>
                  <a:cs typeface="Levenim MT" pitchFamily="2" charset="-79"/>
                </a:rPr>
                <a:t>、行距</a:t>
              </a:r>
              <a:r>
                <a:rPr lang="zh-CN" altLang="en-US" sz="1400" dirty="0">
                  <a:solidFill>
                    <a:schemeClr val="bg1"/>
                  </a:solidFill>
                  <a:latin typeface="微软雅黑" pitchFamily="34" charset="-122"/>
                  <a:ea typeface="微软雅黑" pitchFamily="34" charset="-122"/>
                  <a:cs typeface="Levenim MT" pitchFamily="2" charset="-79"/>
                </a:rPr>
                <a:t>等进行修改</a:t>
              </a:r>
              <a:r>
                <a:rPr lang="zh-CN" altLang="en-US" sz="1400" dirty="0" smtClean="0">
                  <a:solidFill>
                    <a:schemeClr val="bg1"/>
                  </a:solidFill>
                  <a:latin typeface="微软雅黑" pitchFamily="34" charset="-122"/>
                  <a:ea typeface="微软雅黑" pitchFamily="34" charset="-122"/>
                  <a:cs typeface="Levenim MT" pitchFamily="2" charset="-79"/>
                </a:rPr>
                <a:t>。</a:t>
              </a:r>
              <a:endParaRPr lang="zh-CN" altLang="en-US" sz="1400" dirty="0">
                <a:solidFill>
                  <a:schemeClr val="bg1"/>
                </a:solidFill>
                <a:latin typeface="微软雅黑" pitchFamily="34" charset="-122"/>
                <a:ea typeface="微软雅黑" pitchFamily="34" charset="-122"/>
                <a:cs typeface="Levenim MT" pitchFamily="2" charset="-79"/>
              </a:endParaRPr>
            </a:p>
          </p:txBody>
        </p:sp>
        <p:sp>
          <p:nvSpPr>
            <p:cNvPr id="37" name="TextBox 18"/>
            <p:cNvSpPr txBox="1"/>
            <p:nvPr/>
          </p:nvSpPr>
          <p:spPr>
            <a:xfrm>
              <a:off x="6220343" y="3887540"/>
              <a:ext cx="1904307" cy="1286314"/>
            </a:xfrm>
            <a:prstGeom prst="rect">
              <a:avLst/>
            </a:prstGeom>
            <a:noFill/>
          </p:spPr>
          <p:txBody>
            <a:bodyPr wrap="square" rtlCol="0">
              <a:spAutoFit/>
            </a:bodyPr>
            <a:lstStyle/>
            <a:p>
              <a:pPr algn="ctr" defTabSz="914400">
                <a:lnSpc>
                  <a:spcPct val="130000"/>
                </a:lnSpc>
              </a:pPr>
              <a:r>
                <a:rPr lang="zh-CN" altLang="en-US" sz="1400" dirty="0">
                  <a:solidFill>
                    <a:schemeClr val="bg1"/>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400" dirty="0" smtClean="0">
                  <a:solidFill>
                    <a:schemeClr val="bg1"/>
                  </a:solidFill>
                  <a:latin typeface="微软雅黑" pitchFamily="34" charset="-122"/>
                  <a:ea typeface="微软雅黑" pitchFamily="34" charset="-122"/>
                  <a:cs typeface="Levenim MT" pitchFamily="2" charset="-79"/>
                </a:rPr>
                <a:t>、行距</a:t>
              </a:r>
              <a:r>
                <a:rPr lang="zh-CN" altLang="en-US" sz="1400" dirty="0">
                  <a:solidFill>
                    <a:schemeClr val="bg1"/>
                  </a:solidFill>
                  <a:latin typeface="微软雅黑" pitchFamily="34" charset="-122"/>
                  <a:ea typeface="微软雅黑" pitchFamily="34" charset="-122"/>
                  <a:cs typeface="Levenim MT" pitchFamily="2" charset="-79"/>
                </a:rPr>
                <a:t>等进行修改</a:t>
              </a:r>
              <a:r>
                <a:rPr lang="zh-CN" altLang="en-US" sz="1400" dirty="0" smtClean="0">
                  <a:solidFill>
                    <a:schemeClr val="bg1"/>
                  </a:solidFill>
                  <a:latin typeface="微软雅黑" pitchFamily="34" charset="-122"/>
                  <a:ea typeface="微软雅黑" pitchFamily="34" charset="-122"/>
                  <a:cs typeface="Levenim MT" pitchFamily="2" charset="-79"/>
                </a:rPr>
                <a:t>。</a:t>
              </a:r>
              <a:endParaRPr lang="zh-CN" altLang="en-US" sz="1400" dirty="0">
                <a:solidFill>
                  <a:schemeClr val="bg1"/>
                </a:solidFill>
                <a:latin typeface="微软雅黑" pitchFamily="34" charset="-122"/>
                <a:ea typeface="微软雅黑" pitchFamily="34" charset="-122"/>
                <a:cs typeface="Levenim MT" pitchFamily="2" charset="-79"/>
              </a:endParaRPr>
            </a:p>
          </p:txBody>
        </p:sp>
        <p:sp>
          <p:nvSpPr>
            <p:cNvPr id="38" name="TextBox 18"/>
            <p:cNvSpPr txBox="1"/>
            <p:nvPr/>
          </p:nvSpPr>
          <p:spPr>
            <a:xfrm>
              <a:off x="8344632" y="2267971"/>
              <a:ext cx="1904307" cy="1262776"/>
            </a:xfrm>
            <a:prstGeom prst="rect">
              <a:avLst/>
            </a:prstGeom>
            <a:noFill/>
          </p:spPr>
          <p:txBody>
            <a:bodyPr wrap="square" rtlCol="0">
              <a:spAutoFit/>
            </a:bodyPr>
            <a:lstStyle/>
            <a:p>
              <a:pPr algn="ctr" defTabSz="914400">
                <a:lnSpc>
                  <a:spcPct val="130000"/>
                </a:lnSpc>
              </a:pPr>
              <a:r>
                <a:rPr lang="zh-CN" altLang="en-US" sz="1400" dirty="0">
                  <a:solidFill>
                    <a:schemeClr val="bg1"/>
                  </a:solidFill>
                  <a:latin typeface="微软雅黑" pitchFamily="34" charset="-122"/>
                  <a:ea typeface="微软雅黑" pitchFamily="34" charset="-122"/>
                  <a:cs typeface="Levenim MT" pitchFamily="2" charset="-79"/>
                </a:rPr>
                <a:t>标题数字等都可以通过点击和重新输入进行更改，顶部“开始”面板中可以对字体、字号、颜色</a:t>
              </a:r>
              <a:r>
                <a:rPr lang="zh-CN" altLang="en-US" sz="1400" dirty="0" smtClean="0">
                  <a:solidFill>
                    <a:schemeClr val="bg1"/>
                  </a:solidFill>
                  <a:latin typeface="微软雅黑" pitchFamily="34" charset="-122"/>
                  <a:ea typeface="微软雅黑" pitchFamily="34" charset="-122"/>
                  <a:cs typeface="Levenim MT" pitchFamily="2" charset="-79"/>
                </a:rPr>
                <a:t>、行距</a:t>
              </a:r>
              <a:r>
                <a:rPr lang="zh-CN" altLang="en-US" sz="1400" dirty="0">
                  <a:solidFill>
                    <a:schemeClr val="bg1"/>
                  </a:solidFill>
                  <a:latin typeface="微软雅黑" pitchFamily="34" charset="-122"/>
                  <a:ea typeface="微软雅黑" pitchFamily="34" charset="-122"/>
                  <a:cs typeface="Levenim MT" pitchFamily="2" charset="-79"/>
                </a:rPr>
                <a:t>等进行修改</a:t>
              </a:r>
              <a:r>
                <a:rPr lang="zh-CN" altLang="en-US" sz="1400" dirty="0" smtClean="0">
                  <a:solidFill>
                    <a:schemeClr val="bg1"/>
                  </a:solidFill>
                  <a:latin typeface="微软雅黑" pitchFamily="34" charset="-122"/>
                  <a:ea typeface="微软雅黑" pitchFamily="34" charset="-122"/>
                  <a:cs typeface="Levenim MT" pitchFamily="2" charset="-79"/>
                </a:rPr>
                <a:t>。</a:t>
              </a:r>
              <a:endParaRPr lang="zh-CN" altLang="en-US" sz="1400" dirty="0">
                <a:solidFill>
                  <a:schemeClr val="bg1"/>
                </a:solidFill>
                <a:latin typeface="微软雅黑" pitchFamily="34" charset="-122"/>
                <a:ea typeface="微软雅黑" pitchFamily="34" charset="-122"/>
                <a:cs typeface="Levenim MT" pitchFamily="2" charset="-79"/>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1</a:t>
            </a:r>
            <a:endParaRPr lang="zh-CN" altLang="en-US" sz="3600" dirty="0"/>
          </a:p>
        </p:txBody>
      </p:sp>
      <p:sp>
        <p:nvSpPr>
          <p:cNvPr id="1769" name="矩形 1768"/>
          <p:cNvSpPr/>
          <p:nvPr/>
        </p:nvSpPr>
        <p:spPr>
          <a:xfrm>
            <a:off x="3489165" y="322399"/>
            <a:ext cx="3373373" cy="384719"/>
          </a:xfrm>
          <a:prstGeom prst="rect">
            <a:avLst/>
          </a:prstGeom>
        </p:spPr>
        <p:txBody>
          <a:bodyPr wrap="none" lIns="91436" tIns="45718" rIns="91436" bIns="45718">
            <a:spAutoFit/>
          </a:bodyPr>
          <a:lstStyle/>
          <a:p>
            <a:pPr algn="ctr"/>
            <a:r>
              <a:rPr lang="en-US" altLang="zh-CN" dirty="0">
                <a:solidFill>
                  <a:schemeClr val="bg1"/>
                </a:solidFill>
                <a:latin typeface="微软雅黑" pitchFamily="34" charset="-122"/>
                <a:ea typeface="微软雅黑" pitchFamily="34" charset="-122"/>
              </a:rPr>
              <a:t>RESEARCH BACKGROUNDS</a:t>
            </a:r>
          </a:p>
        </p:txBody>
      </p:sp>
      <p:sp>
        <p:nvSpPr>
          <p:cNvPr id="1770" name="圆角矩形 1769"/>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1"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2" name="矩形 1"/>
          <p:cNvSpPr/>
          <p:nvPr/>
        </p:nvSpPr>
        <p:spPr>
          <a:xfrm>
            <a:off x="633077" y="125666"/>
            <a:ext cx="2787943"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国内外研究现状</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21" name="Group 27"/>
          <p:cNvGrpSpPr/>
          <p:nvPr>
            <p:custDataLst>
              <p:tags r:id="rId1"/>
            </p:custDataLst>
          </p:nvPr>
        </p:nvGrpSpPr>
        <p:grpSpPr bwMode="gray">
          <a:xfrm>
            <a:off x="5662023" y="2342218"/>
            <a:ext cx="6154608" cy="3799349"/>
            <a:chOff x="1832768" y="1268759"/>
            <a:chExt cx="6240462" cy="3571875"/>
          </a:xfrm>
          <a:solidFill>
            <a:schemeClr val="tx2">
              <a:alpha val="71000"/>
            </a:schemeClr>
          </a:solidFill>
        </p:grpSpPr>
        <p:sp>
          <p:nvSpPr>
            <p:cNvPr id="22"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1"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2"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3"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4"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5"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6"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7"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8"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9"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50" name="Group 69"/>
            <p:cNvGrpSpPr>
              <a:grpSpLocks noChangeAspect="1"/>
            </p:cNvGrpSpPr>
            <p:nvPr/>
          </p:nvGrpSpPr>
          <p:grpSpPr bwMode="gray">
            <a:xfrm>
              <a:off x="6801642" y="3364259"/>
              <a:ext cx="161925" cy="231775"/>
              <a:chOff x="3802" y="2280"/>
              <a:chExt cx="102" cy="146"/>
            </a:xfrm>
            <a:grpFill/>
          </p:grpSpPr>
          <p:sp>
            <p:nvSpPr>
              <p:cNvPr id="376"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7"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8"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9"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0"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1"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2"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3"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4"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5"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6"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1"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2"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3"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4"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5"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6"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7"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8"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9"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0"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1"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2"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3"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4"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5"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6"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67" name="Group 97"/>
            <p:cNvGrpSpPr>
              <a:grpSpLocks noChangeAspect="1"/>
            </p:cNvGrpSpPr>
            <p:nvPr/>
          </p:nvGrpSpPr>
          <p:grpSpPr bwMode="gray">
            <a:xfrm>
              <a:off x="5818980" y="3002309"/>
              <a:ext cx="636588" cy="587375"/>
              <a:chOff x="3183" y="2052"/>
              <a:chExt cx="401" cy="370"/>
            </a:xfrm>
            <a:grpFill/>
          </p:grpSpPr>
          <p:sp>
            <p:nvSpPr>
              <p:cNvPr id="369"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0"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1"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2"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3"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4"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5"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68"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69" name="Group 106"/>
            <p:cNvGrpSpPr>
              <a:grpSpLocks noChangeAspect="1"/>
            </p:cNvGrpSpPr>
            <p:nvPr/>
          </p:nvGrpSpPr>
          <p:grpSpPr bwMode="gray">
            <a:xfrm>
              <a:off x="7017542" y="2807047"/>
              <a:ext cx="282575" cy="320675"/>
              <a:chOff x="3938" y="1929"/>
              <a:chExt cx="178" cy="202"/>
            </a:xfrm>
            <a:grpFill/>
          </p:grpSpPr>
          <p:sp>
            <p:nvSpPr>
              <p:cNvPr id="365"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6"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7"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8"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0"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1"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2"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3"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157E9F">
                <a:alpha val="85000"/>
              </a:srgbClr>
            </a:solidFill>
            <a:ln w="6350" cap="flat" cmpd="sng">
              <a:solidFill>
                <a:schemeClr val="bg1"/>
              </a:solidFill>
              <a:prstDash val="solid"/>
              <a:round/>
              <a:headEnd type="none" w="med" len="med"/>
              <a:tailEnd type="none" w="med" len="med"/>
            </a:ln>
            <a:effectLst/>
          </p:spPr>
          <p:txBody>
            <a:bodyPr/>
            <a:lstStyle/>
            <a:p>
              <a:endParaRPr lang="en-US" dirty="0"/>
            </a:p>
          </p:txBody>
        </p:sp>
        <p:sp>
          <p:nvSpPr>
            <p:cNvPr id="74"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75" name="Group 116"/>
            <p:cNvGrpSpPr>
              <a:grpSpLocks noChangeAspect="1"/>
            </p:cNvGrpSpPr>
            <p:nvPr/>
          </p:nvGrpSpPr>
          <p:grpSpPr bwMode="gray">
            <a:xfrm>
              <a:off x="5099842" y="1268760"/>
              <a:ext cx="2973388" cy="1638300"/>
              <a:chOff x="2730" y="960"/>
              <a:chExt cx="1873" cy="1032"/>
            </a:xfrm>
            <a:grpFill/>
          </p:grpSpPr>
          <p:grpSp>
            <p:nvGrpSpPr>
              <p:cNvPr id="348" name="Group 117"/>
              <p:cNvGrpSpPr>
                <a:grpSpLocks noChangeAspect="1"/>
              </p:cNvGrpSpPr>
              <p:nvPr/>
            </p:nvGrpSpPr>
            <p:grpSpPr bwMode="gray">
              <a:xfrm>
                <a:off x="3044" y="960"/>
                <a:ext cx="1473" cy="481"/>
                <a:chOff x="3044" y="960"/>
                <a:chExt cx="1473" cy="481"/>
              </a:xfrm>
              <a:grpFill/>
            </p:grpSpPr>
            <p:sp>
              <p:nvSpPr>
                <p:cNvPr id="352"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3"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4"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5"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6"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7"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8"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9"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0"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1"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2"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3"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4"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49"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0"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1"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76" name="Group 135"/>
            <p:cNvGrpSpPr>
              <a:grpSpLocks noChangeAspect="1"/>
            </p:cNvGrpSpPr>
            <p:nvPr/>
          </p:nvGrpSpPr>
          <p:grpSpPr bwMode="gray">
            <a:xfrm>
              <a:off x="5214142" y="2886422"/>
              <a:ext cx="647700" cy="585788"/>
              <a:chOff x="2802" y="1979"/>
              <a:chExt cx="408" cy="369"/>
            </a:xfrm>
            <a:grpFill/>
          </p:grpSpPr>
          <p:sp>
            <p:nvSpPr>
              <p:cNvPr id="321"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22" name="Group 137"/>
              <p:cNvGrpSpPr>
                <a:grpSpLocks noChangeAspect="1"/>
              </p:cNvGrpSpPr>
              <p:nvPr/>
            </p:nvGrpSpPr>
            <p:grpSpPr bwMode="gray">
              <a:xfrm>
                <a:off x="2889" y="2101"/>
                <a:ext cx="17" cy="51"/>
                <a:chOff x="2889" y="2101"/>
                <a:chExt cx="17" cy="51"/>
              </a:xfrm>
              <a:grpFill/>
            </p:grpSpPr>
            <p:sp>
              <p:nvSpPr>
                <p:cNvPr id="345"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6"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7"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23"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25" name="Group 145"/>
              <p:cNvGrpSpPr>
                <a:grpSpLocks noChangeAspect="1"/>
              </p:cNvGrpSpPr>
              <p:nvPr/>
            </p:nvGrpSpPr>
            <p:grpSpPr bwMode="gray">
              <a:xfrm>
                <a:off x="2984" y="2276"/>
                <a:ext cx="114" cy="72"/>
                <a:chOff x="2984" y="2276"/>
                <a:chExt cx="114" cy="72"/>
              </a:xfrm>
              <a:grpFill/>
            </p:grpSpPr>
            <p:sp>
              <p:nvSpPr>
                <p:cNvPr id="343"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4"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26"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27" name="Group 149"/>
              <p:cNvGrpSpPr>
                <a:grpSpLocks noChangeAspect="1"/>
              </p:cNvGrpSpPr>
              <p:nvPr/>
            </p:nvGrpSpPr>
            <p:grpSpPr bwMode="gray">
              <a:xfrm>
                <a:off x="3086" y="2189"/>
                <a:ext cx="85" cy="114"/>
                <a:chOff x="3086" y="2189"/>
                <a:chExt cx="85" cy="114"/>
              </a:xfrm>
              <a:grpFill/>
            </p:grpSpPr>
            <p:sp>
              <p:nvSpPr>
                <p:cNvPr id="341"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2"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28"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29" name="Group 153"/>
              <p:cNvGrpSpPr>
                <a:grpSpLocks noChangeAspect="1"/>
              </p:cNvGrpSpPr>
              <p:nvPr/>
            </p:nvGrpSpPr>
            <p:grpSpPr bwMode="gray">
              <a:xfrm>
                <a:off x="3000" y="2012"/>
                <a:ext cx="210" cy="192"/>
                <a:chOff x="3000" y="2012"/>
                <a:chExt cx="210" cy="192"/>
              </a:xfrm>
              <a:grpFill/>
            </p:grpSpPr>
            <p:sp>
              <p:nvSpPr>
                <p:cNvPr id="339"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0"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30"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1"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2"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33" name="Group 159"/>
              <p:cNvGrpSpPr>
                <a:grpSpLocks noChangeAspect="1"/>
              </p:cNvGrpSpPr>
              <p:nvPr/>
            </p:nvGrpSpPr>
            <p:grpSpPr bwMode="gray">
              <a:xfrm>
                <a:off x="2802" y="1979"/>
                <a:ext cx="205" cy="88"/>
                <a:chOff x="2802" y="1979"/>
                <a:chExt cx="205" cy="88"/>
              </a:xfrm>
              <a:grpFill/>
            </p:grpSpPr>
            <p:sp>
              <p:nvSpPr>
                <p:cNvPr id="337"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8"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34"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5"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6"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7"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8"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9"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0"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1"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82" name="Group 170"/>
            <p:cNvGrpSpPr>
              <a:grpSpLocks noChangeAspect="1"/>
            </p:cNvGrpSpPr>
            <p:nvPr/>
          </p:nvGrpSpPr>
          <p:grpSpPr bwMode="gray">
            <a:xfrm>
              <a:off x="5539580" y="2891184"/>
              <a:ext cx="96838" cy="77788"/>
              <a:chOff x="3007" y="1982"/>
              <a:chExt cx="61" cy="49"/>
            </a:xfrm>
            <a:grpFill/>
          </p:grpSpPr>
          <p:sp>
            <p:nvSpPr>
              <p:cNvPr id="319"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0"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83"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84" name="Group 222"/>
            <p:cNvGrpSpPr>
              <a:grpSpLocks noChangeAspect="1"/>
            </p:cNvGrpSpPr>
            <p:nvPr/>
          </p:nvGrpSpPr>
          <p:grpSpPr bwMode="gray">
            <a:xfrm>
              <a:off x="4945856" y="1268759"/>
              <a:ext cx="287338" cy="296863"/>
              <a:chOff x="3202" y="1036"/>
              <a:chExt cx="181" cy="187"/>
            </a:xfrm>
            <a:grpFill/>
          </p:grpSpPr>
          <p:sp>
            <p:nvSpPr>
              <p:cNvPr id="313"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4"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5"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6"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7"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8"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85"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6"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7"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8"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9"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0"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1"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2" name="Group 236"/>
            <p:cNvGrpSpPr>
              <a:grpSpLocks noChangeAspect="1"/>
            </p:cNvGrpSpPr>
            <p:nvPr/>
          </p:nvGrpSpPr>
          <p:grpSpPr bwMode="gray">
            <a:xfrm>
              <a:off x="3344068" y="3475384"/>
              <a:ext cx="808038" cy="1365250"/>
              <a:chOff x="1624" y="2350"/>
              <a:chExt cx="509" cy="860"/>
            </a:xfrm>
            <a:grpFill/>
          </p:grpSpPr>
          <p:sp>
            <p:nvSpPr>
              <p:cNvPr id="288"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9"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0"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1"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2"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3"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4"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5"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6"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7"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8"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9"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0"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1"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2"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3"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4"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5"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6"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7"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8"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9"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0"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1"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2"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93"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4"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5"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6"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7"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8"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9"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0"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01" name="Group 270"/>
            <p:cNvGrpSpPr>
              <a:grpSpLocks noChangeAspect="1"/>
            </p:cNvGrpSpPr>
            <p:nvPr/>
          </p:nvGrpSpPr>
          <p:grpSpPr bwMode="gray">
            <a:xfrm>
              <a:off x="1832768" y="1897409"/>
              <a:ext cx="1765300" cy="1346200"/>
              <a:chOff x="672" y="1356"/>
              <a:chExt cx="1112" cy="848"/>
            </a:xfrm>
            <a:grpFill/>
          </p:grpSpPr>
          <p:grpSp>
            <p:nvGrpSpPr>
              <p:cNvPr id="276" name="Group 271"/>
              <p:cNvGrpSpPr>
                <a:grpSpLocks noChangeAspect="1"/>
              </p:cNvGrpSpPr>
              <p:nvPr/>
            </p:nvGrpSpPr>
            <p:grpSpPr bwMode="gray">
              <a:xfrm>
                <a:off x="672" y="1356"/>
                <a:ext cx="418" cy="413"/>
                <a:chOff x="672" y="1356"/>
                <a:chExt cx="418" cy="413"/>
              </a:xfrm>
              <a:grpFill/>
            </p:grpSpPr>
            <p:sp>
              <p:nvSpPr>
                <p:cNvPr id="283"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4"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5"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6"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7"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77" name="Group 277"/>
              <p:cNvGrpSpPr>
                <a:grpSpLocks noChangeAspect="1"/>
              </p:cNvGrpSpPr>
              <p:nvPr/>
            </p:nvGrpSpPr>
            <p:grpSpPr bwMode="gray">
              <a:xfrm>
                <a:off x="1149" y="1865"/>
                <a:ext cx="635" cy="339"/>
                <a:chOff x="1149" y="1865"/>
                <a:chExt cx="635" cy="339"/>
              </a:xfrm>
              <a:grpFill/>
            </p:grpSpPr>
            <p:sp>
              <p:nvSpPr>
                <p:cNvPr id="278"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9"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0"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1"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2"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02" name="Group 283"/>
            <p:cNvGrpSpPr>
              <a:grpSpLocks noChangeAspect="1"/>
            </p:cNvGrpSpPr>
            <p:nvPr/>
          </p:nvGrpSpPr>
          <p:grpSpPr bwMode="gray">
            <a:xfrm>
              <a:off x="2304256" y="1268759"/>
              <a:ext cx="1538288" cy="1622425"/>
              <a:chOff x="969" y="960"/>
              <a:chExt cx="969" cy="1022"/>
            </a:xfrm>
            <a:grpFill/>
          </p:grpSpPr>
          <p:sp>
            <p:nvSpPr>
              <p:cNvPr id="247"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8"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9"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0"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1"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2"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3"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4"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5"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6"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7"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8"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9"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0"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1"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2"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3"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4"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5"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6"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7"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8"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9"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0"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1"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2"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3"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4"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5"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03"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4"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5"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6"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7"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8"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9"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0"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1"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2"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3"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4"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5"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6"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7"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8"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9"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0"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1"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2"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3"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4"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5"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6"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27" name="Group 337"/>
            <p:cNvGrpSpPr>
              <a:grpSpLocks noChangeAspect="1"/>
            </p:cNvGrpSpPr>
            <p:nvPr/>
          </p:nvGrpSpPr>
          <p:grpSpPr bwMode="gray">
            <a:xfrm>
              <a:off x="3455193" y="3327747"/>
              <a:ext cx="28575" cy="44450"/>
              <a:chOff x="1694" y="2257"/>
              <a:chExt cx="18" cy="28"/>
            </a:xfrm>
            <a:grpFill/>
          </p:grpSpPr>
          <p:sp>
            <p:nvSpPr>
              <p:cNvPr id="245"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6"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28"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9"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0"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1"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2"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3"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4"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5"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6"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7"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8"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9"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40" name="Group 362"/>
            <p:cNvGrpSpPr/>
            <p:nvPr/>
          </p:nvGrpSpPr>
          <p:grpSpPr bwMode="gray">
            <a:xfrm>
              <a:off x="4580731" y="1911697"/>
              <a:ext cx="879476" cy="1109663"/>
              <a:chOff x="4580731" y="1911697"/>
              <a:chExt cx="879476" cy="1109663"/>
            </a:xfrm>
            <a:grpFill/>
          </p:grpSpPr>
          <p:sp>
            <p:nvSpPr>
              <p:cNvPr id="196"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7"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8"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99" name="Group 178"/>
              <p:cNvGrpSpPr>
                <a:grpSpLocks noChangeAspect="1"/>
              </p:cNvGrpSpPr>
              <p:nvPr/>
            </p:nvGrpSpPr>
            <p:grpSpPr bwMode="gray">
              <a:xfrm>
                <a:off x="4876006" y="2765772"/>
                <a:ext cx="204788" cy="242888"/>
                <a:chOff x="2589" y="1903"/>
                <a:chExt cx="129" cy="153"/>
              </a:xfrm>
              <a:grpFill/>
            </p:grpSpPr>
            <p:sp>
              <p:nvSpPr>
                <p:cNvPr id="242"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3"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4"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00"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1"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2"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3"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4"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5"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6"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07" name="Group 189"/>
              <p:cNvGrpSpPr>
                <a:grpSpLocks noChangeAspect="1"/>
              </p:cNvGrpSpPr>
              <p:nvPr/>
            </p:nvGrpSpPr>
            <p:grpSpPr bwMode="gray">
              <a:xfrm>
                <a:off x="4679156" y="2659410"/>
                <a:ext cx="247650" cy="244475"/>
                <a:chOff x="2465" y="1836"/>
                <a:chExt cx="156" cy="154"/>
              </a:xfrm>
              <a:grpFill/>
            </p:grpSpPr>
            <p:sp>
              <p:nvSpPr>
                <p:cNvPr id="240"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1"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08" name="Group 192"/>
              <p:cNvGrpSpPr>
                <a:grpSpLocks noChangeAspect="1"/>
              </p:cNvGrpSpPr>
              <p:nvPr/>
            </p:nvGrpSpPr>
            <p:grpSpPr bwMode="gray">
              <a:xfrm>
                <a:off x="4620419" y="2430810"/>
                <a:ext cx="171450" cy="258763"/>
                <a:chOff x="2428" y="1692"/>
                <a:chExt cx="108" cy="163"/>
              </a:xfrm>
              <a:grpFill/>
            </p:grpSpPr>
            <p:sp>
              <p:nvSpPr>
                <p:cNvPr id="238"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9"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09"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0"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1"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2"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13" name="Group 199"/>
              <p:cNvGrpSpPr>
                <a:grpSpLocks noChangeAspect="1"/>
              </p:cNvGrpSpPr>
              <p:nvPr/>
            </p:nvGrpSpPr>
            <p:grpSpPr bwMode="gray">
              <a:xfrm>
                <a:off x="5033169" y="2808635"/>
                <a:ext cx="68263" cy="68263"/>
                <a:chOff x="2688" y="1930"/>
                <a:chExt cx="43" cy="43"/>
              </a:xfrm>
              <a:grpFill/>
            </p:grpSpPr>
            <p:sp>
              <p:nvSpPr>
                <p:cNvPr id="236"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7"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14"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5"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6"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7"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8"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9"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0"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1"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2"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3"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4"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5"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6"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7"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8"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9"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0"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1"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2"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33" name="Group 359"/>
              <p:cNvGrpSpPr/>
              <p:nvPr/>
            </p:nvGrpSpPr>
            <p:grpSpPr bwMode="gray">
              <a:xfrm>
                <a:off x="5080794" y="2788583"/>
                <a:ext cx="75600" cy="108000"/>
                <a:chOff x="4160739" y="2986112"/>
                <a:chExt cx="187325" cy="233362"/>
              </a:xfrm>
              <a:grpFill/>
            </p:grpSpPr>
            <p:sp>
              <p:nvSpPr>
                <p:cNvPr id="234"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5"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41" name="Group 368"/>
            <p:cNvGrpSpPr/>
            <p:nvPr/>
          </p:nvGrpSpPr>
          <p:grpSpPr bwMode="gray">
            <a:xfrm>
              <a:off x="4455318" y="2994372"/>
              <a:ext cx="1196974" cy="1339850"/>
              <a:chOff x="4455318" y="2994372"/>
              <a:chExt cx="1196974" cy="1339850"/>
            </a:xfrm>
            <a:grpFill/>
          </p:grpSpPr>
          <p:sp>
            <p:nvSpPr>
              <p:cNvPr id="142"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3"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44" name="Group 367"/>
              <p:cNvGrpSpPr/>
              <p:nvPr/>
            </p:nvGrpSpPr>
            <p:grpSpPr bwMode="gray">
              <a:xfrm>
                <a:off x="4455318" y="2994372"/>
                <a:ext cx="1196974" cy="1339850"/>
                <a:chOff x="4455318" y="2994372"/>
                <a:chExt cx="1196974" cy="1339850"/>
              </a:xfrm>
              <a:grpFill/>
            </p:grpSpPr>
            <p:sp>
              <p:nvSpPr>
                <p:cNvPr id="145"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6"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7"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8"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9"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0"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1"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2"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3"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4"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5"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6"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7"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8"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9"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0"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1"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2"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3"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64" name="Group 25"/>
                <p:cNvGrpSpPr>
                  <a:grpSpLocks noChangeAspect="1"/>
                </p:cNvGrpSpPr>
                <p:nvPr/>
              </p:nvGrpSpPr>
              <p:grpSpPr bwMode="gray">
                <a:xfrm>
                  <a:off x="4961730" y="3769072"/>
                  <a:ext cx="219075" cy="239713"/>
                  <a:chOff x="2643" y="2535"/>
                  <a:chExt cx="138" cy="151"/>
                </a:xfrm>
                <a:grpFill/>
              </p:grpSpPr>
              <p:sp>
                <p:nvSpPr>
                  <p:cNvPr id="194"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5"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65"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6"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7"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8"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9"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0"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1"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2"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3"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4"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5"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6"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7"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8"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9"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0"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1"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2"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3"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4"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5"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6"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7"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8"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9"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0"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91" name="Group 364"/>
                <p:cNvGrpSpPr>
                  <a:grpSpLocks noChangeAspect="1"/>
                </p:cNvGrpSpPr>
                <p:nvPr/>
              </p:nvGrpSpPr>
              <p:grpSpPr bwMode="gray">
                <a:xfrm>
                  <a:off x="5141117" y="3280172"/>
                  <a:ext cx="289379" cy="349200"/>
                  <a:chOff x="3548063" y="12700"/>
                  <a:chExt cx="5667375" cy="6838950"/>
                </a:xfrm>
                <a:grpFill/>
              </p:grpSpPr>
              <p:sp>
                <p:nvSpPr>
                  <p:cNvPr id="192" name="Freeform 6"/>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sp>
                <p:nvSpPr>
                  <p:cNvPr id="193" name="Freeform 9"/>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grpSp>
          </p:grpSp>
        </p:grpSp>
      </p:grpSp>
      <p:sp>
        <p:nvSpPr>
          <p:cNvPr id="387" name="文本框 386"/>
          <p:cNvSpPr txBox="1"/>
          <p:nvPr/>
        </p:nvSpPr>
        <p:spPr>
          <a:xfrm>
            <a:off x="540291" y="1606097"/>
            <a:ext cx="1415764" cy="572460"/>
          </a:xfrm>
          <a:prstGeom prst="rect">
            <a:avLst/>
          </a:prstGeom>
          <a:noFill/>
        </p:spPr>
        <p:txBody>
          <a:bodyPr wrap="none" lIns="91436" tIns="45718" rIns="91436" bIns="45718" rtlCol="0">
            <a:spAutoFit/>
          </a:bodyPr>
          <a:lstStyle/>
          <a:p>
            <a:pPr>
              <a:lnSpc>
                <a:spcPct val="130000"/>
              </a:lnSpc>
            </a:pPr>
            <a:r>
              <a:rPr lang="zh-CN" altLang="en-US" sz="2400" dirty="0">
                <a:solidFill>
                  <a:srgbClr val="157E9F"/>
                </a:solidFill>
                <a:latin typeface="方正清刻本悦宋简体" panose="02000000000000000000" pitchFamily="2" charset="-122"/>
                <a:ea typeface="方正清刻本悦宋简体" panose="02000000000000000000" pitchFamily="2" charset="-122"/>
              </a:rPr>
              <a:t>国内现状</a:t>
            </a:r>
          </a:p>
        </p:txBody>
      </p:sp>
      <p:cxnSp>
        <p:nvCxnSpPr>
          <p:cNvPr id="388" name="直接连接符 387"/>
          <p:cNvCxnSpPr/>
          <p:nvPr/>
        </p:nvCxnSpPr>
        <p:spPr>
          <a:xfrm>
            <a:off x="620874" y="2111364"/>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389" name="文本框 388"/>
          <p:cNvSpPr txBox="1"/>
          <p:nvPr/>
        </p:nvSpPr>
        <p:spPr>
          <a:xfrm>
            <a:off x="540291" y="3962683"/>
            <a:ext cx="1415764" cy="572460"/>
          </a:xfrm>
          <a:prstGeom prst="rect">
            <a:avLst/>
          </a:prstGeom>
          <a:noFill/>
        </p:spPr>
        <p:txBody>
          <a:bodyPr wrap="none" lIns="91436" tIns="45718" rIns="91436" bIns="45718" rtlCol="0">
            <a:spAutoFit/>
          </a:bodyPr>
          <a:lstStyle/>
          <a:p>
            <a:pPr>
              <a:lnSpc>
                <a:spcPct val="130000"/>
              </a:lnSpc>
            </a:pPr>
            <a:r>
              <a:rPr lang="zh-CN" altLang="en-US" sz="2400" dirty="0">
                <a:solidFill>
                  <a:srgbClr val="157E9F"/>
                </a:solidFill>
                <a:latin typeface="方正清刻本悦宋简体" panose="02000000000000000000" pitchFamily="2" charset="-122"/>
                <a:ea typeface="方正清刻本悦宋简体" panose="02000000000000000000" pitchFamily="2" charset="-122"/>
              </a:rPr>
              <a:t>国外现状</a:t>
            </a:r>
          </a:p>
        </p:txBody>
      </p:sp>
      <p:cxnSp>
        <p:nvCxnSpPr>
          <p:cNvPr id="390" name="直接连接符 389"/>
          <p:cNvCxnSpPr/>
          <p:nvPr/>
        </p:nvCxnSpPr>
        <p:spPr>
          <a:xfrm>
            <a:off x="620874" y="4454696"/>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391" name="矩形 390"/>
          <p:cNvSpPr/>
          <p:nvPr/>
        </p:nvSpPr>
        <p:spPr>
          <a:xfrm>
            <a:off x="532500" y="2125989"/>
            <a:ext cx="4732189" cy="1692771"/>
          </a:xfrm>
          <a:prstGeom prst="rect">
            <a:avLst/>
          </a:prstGeom>
        </p:spPr>
        <p:txBody>
          <a:bodyPr wrap="square" lIns="91436" tIns="45718" rIns="91436" bIns="45718">
            <a:spAutoFit/>
          </a:bodyPr>
          <a:lstStyle/>
          <a:p>
            <a:pPr>
              <a:lnSpc>
                <a:spcPct val="130000"/>
              </a:lnSpc>
            </a:pPr>
            <a:endParaRPr lang="en-US" altLang="zh-CN" sz="16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392" name="矩形 391"/>
          <p:cNvSpPr/>
          <p:nvPr/>
        </p:nvSpPr>
        <p:spPr>
          <a:xfrm>
            <a:off x="463728" y="4454925"/>
            <a:ext cx="4732189" cy="1692771"/>
          </a:xfrm>
          <a:prstGeom prst="rect">
            <a:avLst/>
          </a:prstGeom>
        </p:spPr>
        <p:txBody>
          <a:bodyPr wrap="square" lIns="91436" tIns="45718" rIns="91436" bIns="45718">
            <a:spAutoFit/>
          </a:bodyPr>
          <a:lstStyle/>
          <a:p>
            <a:pPr>
              <a:lnSpc>
                <a:spcPct val="130000"/>
              </a:lnSpc>
            </a:pPr>
            <a:endParaRPr lang="en-US" altLang="zh-CN" sz="16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1669145" y="1227919"/>
            <a:ext cx="8998856" cy="4476196"/>
          </a:xfrm>
          <a:prstGeom prst="rect">
            <a:avLst/>
          </a:prstGeom>
          <a:solidFill>
            <a:srgbClr val="157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文本框 199"/>
          <p:cNvSpPr txBox="1"/>
          <p:nvPr/>
        </p:nvSpPr>
        <p:spPr>
          <a:xfrm>
            <a:off x="2611590" y="1895018"/>
            <a:ext cx="2421883" cy="646331"/>
          </a:xfrm>
          <a:prstGeom prst="rect">
            <a:avLst/>
          </a:prstGeom>
          <a:noFill/>
        </p:spPr>
        <p:txBody>
          <a:bodyPr wrap="square" rtlCol="0">
            <a:spAutoFit/>
          </a:bodyPr>
          <a:lstStyle/>
          <a:p>
            <a:r>
              <a:rPr lang="zh-CN" altLang="en-US" sz="3600" b="1" dirty="0" smtClean="0">
                <a:solidFill>
                  <a:schemeClr val="bg1"/>
                </a:solidFill>
                <a:latin typeface="方正清刻本悦宋简体" panose="02000000000000000000" pitchFamily="2" charset="-122"/>
                <a:ea typeface="方正清刻本悦宋简体" panose="02000000000000000000" pitchFamily="2" charset="-122"/>
              </a:rPr>
              <a:t>研究目的</a:t>
            </a:r>
            <a:endParaRPr lang="zh-CN" altLang="en-US" sz="36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201" name="组合 200"/>
          <p:cNvGrpSpPr/>
          <p:nvPr/>
        </p:nvGrpSpPr>
        <p:grpSpPr>
          <a:xfrm>
            <a:off x="7228116" y="2324903"/>
            <a:ext cx="3081236"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3" name="Rectangle 43"/>
            <p:cNvSpPr>
              <a:spLocks noChangeArrowheads="1"/>
            </p:cNvSpPr>
            <p:nvPr/>
          </p:nvSpPr>
          <p:spPr bwMode="auto">
            <a:xfrm>
              <a:off x="-8592044"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4" name="Rectangle 44"/>
            <p:cNvSpPr>
              <a:spLocks noChangeArrowheads="1"/>
            </p:cNvSpPr>
            <p:nvPr/>
          </p:nvSpPr>
          <p:spPr bwMode="auto">
            <a:xfrm>
              <a:off x="-8417414"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5" name="Rectangle 45"/>
            <p:cNvSpPr>
              <a:spLocks noChangeArrowheads="1"/>
            </p:cNvSpPr>
            <p:nvPr/>
          </p:nvSpPr>
          <p:spPr bwMode="auto">
            <a:xfrm>
              <a:off x="-8331685"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6" name="Rectangle 46"/>
            <p:cNvSpPr>
              <a:spLocks noChangeArrowheads="1"/>
            </p:cNvSpPr>
            <p:nvPr/>
          </p:nvSpPr>
          <p:spPr bwMode="auto">
            <a:xfrm>
              <a:off x="-8506317"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7" name="Rectangle 47"/>
            <p:cNvSpPr>
              <a:spLocks noChangeArrowheads="1"/>
            </p:cNvSpPr>
            <p:nvPr/>
          </p:nvSpPr>
          <p:spPr bwMode="auto">
            <a:xfrm>
              <a:off x="-8331685"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8" name="Rectangle 48"/>
            <p:cNvSpPr>
              <a:spLocks noChangeArrowheads="1"/>
            </p:cNvSpPr>
            <p:nvPr/>
          </p:nvSpPr>
          <p:spPr bwMode="auto">
            <a:xfrm>
              <a:off x="-8677773"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9" name="Rectangle 49"/>
            <p:cNvSpPr>
              <a:spLocks noChangeArrowheads="1"/>
            </p:cNvSpPr>
            <p:nvPr/>
          </p:nvSpPr>
          <p:spPr bwMode="auto">
            <a:xfrm>
              <a:off x="-8506317"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0" name="Rectangle 50"/>
            <p:cNvSpPr>
              <a:spLocks noChangeArrowheads="1"/>
            </p:cNvSpPr>
            <p:nvPr/>
          </p:nvSpPr>
          <p:spPr bwMode="auto">
            <a:xfrm>
              <a:off x="-8245958"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1" name="Rectangle 51"/>
            <p:cNvSpPr>
              <a:spLocks noChangeArrowheads="1"/>
            </p:cNvSpPr>
            <p:nvPr/>
          </p:nvSpPr>
          <p:spPr bwMode="auto">
            <a:xfrm>
              <a:off x="-8677773"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2" name="Rectangle 52"/>
            <p:cNvSpPr>
              <a:spLocks noChangeArrowheads="1"/>
            </p:cNvSpPr>
            <p:nvPr/>
          </p:nvSpPr>
          <p:spPr bwMode="auto">
            <a:xfrm>
              <a:off x="-8592044"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3" name="Rectangle 53"/>
            <p:cNvSpPr>
              <a:spLocks noChangeArrowheads="1"/>
            </p:cNvSpPr>
            <p:nvPr/>
          </p:nvSpPr>
          <p:spPr bwMode="auto">
            <a:xfrm>
              <a:off x="-8417414"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4" name="Rectangle 54"/>
            <p:cNvSpPr>
              <a:spLocks noChangeArrowheads="1"/>
            </p:cNvSpPr>
            <p:nvPr/>
          </p:nvSpPr>
          <p:spPr bwMode="auto">
            <a:xfrm>
              <a:off x="-8245958"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5" name="Rectangle 55"/>
            <p:cNvSpPr>
              <a:spLocks noChangeArrowheads="1"/>
            </p:cNvSpPr>
            <p:nvPr/>
          </p:nvSpPr>
          <p:spPr bwMode="auto">
            <a:xfrm>
              <a:off x="-8592044"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6" name="Rectangle 56"/>
            <p:cNvSpPr>
              <a:spLocks noChangeArrowheads="1"/>
            </p:cNvSpPr>
            <p:nvPr/>
          </p:nvSpPr>
          <p:spPr bwMode="auto">
            <a:xfrm>
              <a:off x="-8506317"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7" name="Rectangle 57"/>
            <p:cNvSpPr>
              <a:spLocks noChangeArrowheads="1"/>
            </p:cNvSpPr>
            <p:nvPr/>
          </p:nvSpPr>
          <p:spPr bwMode="auto">
            <a:xfrm>
              <a:off x="-8245958"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8" name="Rectangle 58"/>
            <p:cNvSpPr>
              <a:spLocks noChangeArrowheads="1"/>
            </p:cNvSpPr>
            <p:nvPr/>
          </p:nvSpPr>
          <p:spPr bwMode="auto">
            <a:xfrm>
              <a:off x="-8677773"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19" name="Rectangle 59"/>
            <p:cNvSpPr>
              <a:spLocks noChangeArrowheads="1"/>
            </p:cNvSpPr>
            <p:nvPr/>
          </p:nvSpPr>
          <p:spPr bwMode="auto">
            <a:xfrm>
              <a:off x="-8506317"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0" name="Rectangle 60"/>
            <p:cNvSpPr>
              <a:spLocks noChangeArrowheads="1"/>
            </p:cNvSpPr>
            <p:nvPr/>
          </p:nvSpPr>
          <p:spPr bwMode="auto">
            <a:xfrm>
              <a:off x="-8677773"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1" name="Rectangle 61"/>
            <p:cNvSpPr>
              <a:spLocks noChangeArrowheads="1"/>
            </p:cNvSpPr>
            <p:nvPr/>
          </p:nvSpPr>
          <p:spPr bwMode="auto">
            <a:xfrm>
              <a:off x="-8592044"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2" name="Rectangle 62"/>
            <p:cNvSpPr>
              <a:spLocks noChangeArrowheads="1"/>
            </p:cNvSpPr>
            <p:nvPr/>
          </p:nvSpPr>
          <p:spPr bwMode="auto">
            <a:xfrm>
              <a:off x="-8417414"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3" name="Rectangle 63"/>
            <p:cNvSpPr>
              <a:spLocks noChangeArrowheads="1"/>
            </p:cNvSpPr>
            <p:nvPr/>
          </p:nvSpPr>
          <p:spPr bwMode="auto">
            <a:xfrm>
              <a:off x="-8331685"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4" name="Rectangle 64"/>
            <p:cNvSpPr>
              <a:spLocks noChangeArrowheads="1"/>
            </p:cNvSpPr>
            <p:nvPr/>
          </p:nvSpPr>
          <p:spPr bwMode="auto">
            <a:xfrm>
              <a:off x="-8677773"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5" name="Rectangle 65"/>
            <p:cNvSpPr>
              <a:spLocks noChangeArrowheads="1"/>
            </p:cNvSpPr>
            <p:nvPr/>
          </p:nvSpPr>
          <p:spPr bwMode="auto">
            <a:xfrm>
              <a:off x="-8506317"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6" name="Rectangle 66"/>
            <p:cNvSpPr>
              <a:spLocks noChangeArrowheads="1"/>
            </p:cNvSpPr>
            <p:nvPr/>
          </p:nvSpPr>
          <p:spPr bwMode="auto">
            <a:xfrm>
              <a:off x="-8245958"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7" name="Rectangle 67"/>
            <p:cNvSpPr>
              <a:spLocks noChangeArrowheads="1"/>
            </p:cNvSpPr>
            <p:nvPr/>
          </p:nvSpPr>
          <p:spPr bwMode="auto">
            <a:xfrm>
              <a:off x="-8592044"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8" name="Rectangle 68"/>
            <p:cNvSpPr>
              <a:spLocks noChangeArrowheads="1"/>
            </p:cNvSpPr>
            <p:nvPr/>
          </p:nvSpPr>
          <p:spPr bwMode="auto">
            <a:xfrm>
              <a:off x="-8417414"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9" name="Rectangle 69"/>
            <p:cNvSpPr>
              <a:spLocks noChangeArrowheads="1"/>
            </p:cNvSpPr>
            <p:nvPr/>
          </p:nvSpPr>
          <p:spPr bwMode="auto">
            <a:xfrm>
              <a:off x="-8592044"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0" name="Rectangle 70"/>
            <p:cNvSpPr>
              <a:spLocks noChangeArrowheads="1"/>
            </p:cNvSpPr>
            <p:nvPr/>
          </p:nvSpPr>
          <p:spPr bwMode="auto">
            <a:xfrm>
              <a:off x="-8245958"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1" name="Rectangle 71"/>
            <p:cNvSpPr>
              <a:spLocks noChangeArrowheads="1"/>
            </p:cNvSpPr>
            <p:nvPr/>
          </p:nvSpPr>
          <p:spPr bwMode="auto">
            <a:xfrm>
              <a:off x="-8677773"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2" name="Rectangle 72"/>
            <p:cNvSpPr>
              <a:spLocks noChangeArrowheads="1"/>
            </p:cNvSpPr>
            <p:nvPr/>
          </p:nvSpPr>
          <p:spPr bwMode="auto">
            <a:xfrm>
              <a:off x="-8506317"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3" name="Rectangle 73"/>
            <p:cNvSpPr>
              <a:spLocks noChangeArrowheads="1"/>
            </p:cNvSpPr>
            <p:nvPr/>
          </p:nvSpPr>
          <p:spPr bwMode="auto">
            <a:xfrm>
              <a:off x="-8417414"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4" name="Rectangle 74"/>
            <p:cNvSpPr>
              <a:spLocks noChangeArrowheads="1"/>
            </p:cNvSpPr>
            <p:nvPr/>
          </p:nvSpPr>
          <p:spPr bwMode="auto">
            <a:xfrm>
              <a:off x="-8245958"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5" name="Rectangle 75"/>
            <p:cNvSpPr>
              <a:spLocks noChangeArrowheads="1"/>
            </p:cNvSpPr>
            <p:nvPr/>
          </p:nvSpPr>
          <p:spPr bwMode="auto">
            <a:xfrm>
              <a:off x="-8677773"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6" name="Rectangle 76"/>
            <p:cNvSpPr>
              <a:spLocks noChangeArrowheads="1"/>
            </p:cNvSpPr>
            <p:nvPr/>
          </p:nvSpPr>
          <p:spPr bwMode="auto">
            <a:xfrm>
              <a:off x="-8592044"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7" name="Rectangle 77"/>
            <p:cNvSpPr>
              <a:spLocks noChangeArrowheads="1"/>
            </p:cNvSpPr>
            <p:nvPr/>
          </p:nvSpPr>
          <p:spPr bwMode="auto">
            <a:xfrm>
              <a:off x="-8677773"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8" name="Rectangle 78"/>
            <p:cNvSpPr>
              <a:spLocks noChangeArrowheads="1"/>
            </p:cNvSpPr>
            <p:nvPr/>
          </p:nvSpPr>
          <p:spPr bwMode="auto">
            <a:xfrm>
              <a:off x="-8506317"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9" name="Rectangle 79"/>
            <p:cNvSpPr>
              <a:spLocks noChangeArrowheads="1"/>
            </p:cNvSpPr>
            <p:nvPr/>
          </p:nvSpPr>
          <p:spPr bwMode="auto">
            <a:xfrm>
              <a:off x="-8331685"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0" name="Rectangle 80"/>
            <p:cNvSpPr>
              <a:spLocks noChangeArrowheads="1"/>
            </p:cNvSpPr>
            <p:nvPr/>
          </p:nvSpPr>
          <p:spPr bwMode="auto">
            <a:xfrm>
              <a:off x="-8245958"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1" name="Rectangle 81"/>
            <p:cNvSpPr>
              <a:spLocks noChangeArrowheads="1"/>
            </p:cNvSpPr>
            <p:nvPr/>
          </p:nvSpPr>
          <p:spPr bwMode="auto">
            <a:xfrm>
              <a:off x="-8592044"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2" name="Rectangle 82"/>
            <p:cNvSpPr>
              <a:spLocks noChangeArrowheads="1"/>
            </p:cNvSpPr>
            <p:nvPr/>
          </p:nvSpPr>
          <p:spPr bwMode="auto">
            <a:xfrm>
              <a:off x="-8331685"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3" name="Rectangle 83"/>
            <p:cNvSpPr>
              <a:spLocks noChangeArrowheads="1"/>
            </p:cNvSpPr>
            <p:nvPr/>
          </p:nvSpPr>
          <p:spPr bwMode="auto">
            <a:xfrm>
              <a:off x="-8592044"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4" name="Rectangle 84"/>
            <p:cNvSpPr>
              <a:spLocks noChangeArrowheads="1"/>
            </p:cNvSpPr>
            <p:nvPr/>
          </p:nvSpPr>
          <p:spPr bwMode="auto">
            <a:xfrm>
              <a:off x="-8417414"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5" name="Rectangle 85"/>
            <p:cNvSpPr>
              <a:spLocks noChangeArrowheads="1"/>
            </p:cNvSpPr>
            <p:nvPr/>
          </p:nvSpPr>
          <p:spPr bwMode="auto">
            <a:xfrm>
              <a:off x="-8417414"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6" name="Rectangle 86"/>
            <p:cNvSpPr>
              <a:spLocks noChangeArrowheads="1"/>
            </p:cNvSpPr>
            <p:nvPr/>
          </p:nvSpPr>
          <p:spPr bwMode="auto">
            <a:xfrm>
              <a:off x="-8245958"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7" name="Rectangle 87"/>
            <p:cNvSpPr>
              <a:spLocks noChangeArrowheads="1"/>
            </p:cNvSpPr>
            <p:nvPr/>
          </p:nvSpPr>
          <p:spPr bwMode="auto">
            <a:xfrm>
              <a:off x="-8677773"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8" name="Rectangle 88"/>
            <p:cNvSpPr>
              <a:spLocks noChangeArrowheads="1"/>
            </p:cNvSpPr>
            <p:nvPr/>
          </p:nvSpPr>
          <p:spPr bwMode="auto">
            <a:xfrm>
              <a:off x="-8592044"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9" name="Rectangle 89"/>
            <p:cNvSpPr>
              <a:spLocks noChangeArrowheads="1"/>
            </p:cNvSpPr>
            <p:nvPr/>
          </p:nvSpPr>
          <p:spPr bwMode="auto">
            <a:xfrm>
              <a:off x="-8417414"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0" name="Rectangle 90"/>
            <p:cNvSpPr>
              <a:spLocks noChangeArrowheads="1"/>
            </p:cNvSpPr>
            <p:nvPr/>
          </p:nvSpPr>
          <p:spPr bwMode="auto">
            <a:xfrm>
              <a:off x="-8245958"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1" name="Rectangle 91"/>
            <p:cNvSpPr>
              <a:spLocks noChangeArrowheads="1"/>
            </p:cNvSpPr>
            <p:nvPr/>
          </p:nvSpPr>
          <p:spPr bwMode="auto">
            <a:xfrm>
              <a:off x="-8677773"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2" name="Rectangle 92"/>
            <p:cNvSpPr>
              <a:spLocks noChangeArrowheads="1"/>
            </p:cNvSpPr>
            <p:nvPr/>
          </p:nvSpPr>
          <p:spPr bwMode="auto">
            <a:xfrm>
              <a:off x="-8506317"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3" name="Rectangle 93"/>
            <p:cNvSpPr>
              <a:spLocks noChangeArrowheads="1"/>
            </p:cNvSpPr>
            <p:nvPr/>
          </p:nvSpPr>
          <p:spPr bwMode="auto">
            <a:xfrm>
              <a:off x="-8245958"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4" name="Rectangle 94"/>
            <p:cNvSpPr>
              <a:spLocks noChangeArrowheads="1"/>
            </p:cNvSpPr>
            <p:nvPr/>
          </p:nvSpPr>
          <p:spPr bwMode="auto">
            <a:xfrm>
              <a:off x="-8677773"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5" name="Rectangle 95"/>
            <p:cNvSpPr>
              <a:spLocks noChangeArrowheads="1"/>
            </p:cNvSpPr>
            <p:nvPr/>
          </p:nvSpPr>
          <p:spPr bwMode="auto">
            <a:xfrm>
              <a:off x="-8506317"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6" name="Rectangle 96"/>
            <p:cNvSpPr>
              <a:spLocks noChangeArrowheads="1"/>
            </p:cNvSpPr>
            <p:nvPr/>
          </p:nvSpPr>
          <p:spPr bwMode="auto">
            <a:xfrm>
              <a:off x="-8331685"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7" name="Rectangle 97"/>
            <p:cNvSpPr>
              <a:spLocks noChangeArrowheads="1"/>
            </p:cNvSpPr>
            <p:nvPr/>
          </p:nvSpPr>
          <p:spPr bwMode="auto">
            <a:xfrm>
              <a:off x="-8592044"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8" name="Rectangle 98"/>
            <p:cNvSpPr>
              <a:spLocks noChangeArrowheads="1"/>
            </p:cNvSpPr>
            <p:nvPr/>
          </p:nvSpPr>
          <p:spPr bwMode="auto">
            <a:xfrm>
              <a:off x="-8417414"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9" name="Rectangle 99"/>
            <p:cNvSpPr>
              <a:spLocks noChangeArrowheads="1"/>
            </p:cNvSpPr>
            <p:nvPr/>
          </p:nvSpPr>
          <p:spPr bwMode="auto">
            <a:xfrm>
              <a:off x="-8245958"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0" name="Rectangle 100"/>
            <p:cNvSpPr>
              <a:spLocks noChangeArrowheads="1"/>
            </p:cNvSpPr>
            <p:nvPr/>
          </p:nvSpPr>
          <p:spPr bwMode="auto">
            <a:xfrm>
              <a:off x="-8506317"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1" name="Rectangle 101"/>
            <p:cNvSpPr>
              <a:spLocks noChangeArrowheads="1"/>
            </p:cNvSpPr>
            <p:nvPr/>
          </p:nvSpPr>
          <p:spPr bwMode="auto">
            <a:xfrm>
              <a:off x="-8153880"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2" name="Rectangle 102"/>
            <p:cNvSpPr>
              <a:spLocks noChangeArrowheads="1"/>
            </p:cNvSpPr>
            <p:nvPr/>
          </p:nvSpPr>
          <p:spPr bwMode="auto">
            <a:xfrm>
              <a:off x="-806815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3" name="Rectangle 103"/>
            <p:cNvSpPr>
              <a:spLocks noChangeArrowheads="1"/>
            </p:cNvSpPr>
            <p:nvPr/>
          </p:nvSpPr>
          <p:spPr bwMode="auto">
            <a:xfrm>
              <a:off x="-789352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4" name="Rectangle 104"/>
            <p:cNvSpPr>
              <a:spLocks noChangeArrowheads="1"/>
            </p:cNvSpPr>
            <p:nvPr/>
          </p:nvSpPr>
          <p:spPr bwMode="auto">
            <a:xfrm>
              <a:off x="-7807792"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5" name="Rectangle 105"/>
            <p:cNvSpPr>
              <a:spLocks noChangeArrowheads="1"/>
            </p:cNvSpPr>
            <p:nvPr/>
          </p:nvSpPr>
          <p:spPr bwMode="auto">
            <a:xfrm>
              <a:off x="-7718889"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6" name="Rectangle 106"/>
            <p:cNvSpPr>
              <a:spLocks noChangeArrowheads="1"/>
            </p:cNvSpPr>
            <p:nvPr/>
          </p:nvSpPr>
          <p:spPr bwMode="auto">
            <a:xfrm>
              <a:off x="-8153880"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7" name="Rectangle 107"/>
            <p:cNvSpPr>
              <a:spLocks noChangeArrowheads="1"/>
            </p:cNvSpPr>
            <p:nvPr/>
          </p:nvSpPr>
          <p:spPr bwMode="auto">
            <a:xfrm>
              <a:off x="-7979248" y="579438"/>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8" name="Rectangle 108"/>
            <p:cNvSpPr>
              <a:spLocks noChangeArrowheads="1"/>
            </p:cNvSpPr>
            <p:nvPr/>
          </p:nvSpPr>
          <p:spPr bwMode="auto">
            <a:xfrm>
              <a:off x="-7807792"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9" name="Rectangle 109"/>
            <p:cNvSpPr>
              <a:spLocks noChangeArrowheads="1"/>
            </p:cNvSpPr>
            <p:nvPr/>
          </p:nvSpPr>
          <p:spPr bwMode="auto">
            <a:xfrm>
              <a:off x="-8153880"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0" name="Rectangle 110"/>
            <p:cNvSpPr>
              <a:spLocks noChangeArrowheads="1"/>
            </p:cNvSpPr>
            <p:nvPr/>
          </p:nvSpPr>
          <p:spPr bwMode="auto">
            <a:xfrm>
              <a:off x="-8068151"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1" name="Rectangle 111"/>
            <p:cNvSpPr>
              <a:spLocks noChangeArrowheads="1"/>
            </p:cNvSpPr>
            <p:nvPr/>
          </p:nvSpPr>
          <p:spPr bwMode="auto">
            <a:xfrm>
              <a:off x="-7718889"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2" name="Rectangle 112"/>
            <p:cNvSpPr>
              <a:spLocks noChangeArrowheads="1"/>
            </p:cNvSpPr>
            <p:nvPr/>
          </p:nvSpPr>
          <p:spPr bwMode="auto">
            <a:xfrm>
              <a:off x="-7893521"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3" name="Rectangle 113"/>
            <p:cNvSpPr>
              <a:spLocks noChangeArrowheads="1"/>
            </p:cNvSpPr>
            <p:nvPr/>
          </p:nvSpPr>
          <p:spPr bwMode="auto">
            <a:xfrm>
              <a:off x="-7807792"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4" name="Rectangle 114"/>
            <p:cNvSpPr>
              <a:spLocks noChangeArrowheads="1"/>
            </p:cNvSpPr>
            <p:nvPr/>
          </p:nvSpPr>
          <p:spPr bwMode="auto">
            <a:xfrm>
              <a:off x="-7718889"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5" name="Rectangle 115"/>
            <p:cNvSpPr>
              <a:spLocks noChangeArrowheads="1"/>
            </p:cNvSpPr>
            <p:nvPr/>
          </p:nvSpPr>
          <p:spPr bwMode="auto">
            <a:xfrm>
              <a:off x="-8068151"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6" name="Rectangle 116"/>
            <p:cNvSpPr>
              <a:spLocks noChangeArrowheads="1"/>
            </p:cNvSpPr>
            <p:nvPr/>
          </p:nvSpPr>
          <p:spPr bwMode="auto">
            <a:xfrm>
              <a:off x="-7979248"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7" name="Rectangle 117"/>
            <p:cNvSpPr>
              <a:spLocks noChangeArrowheads="1"/>
            </p:cNvSpPr>
            <p:nvPr/>
          </p:nvSpPr>
          <p:spPr bwMode="auto">
            <a:xfrm>
              <a:off x="-7718889"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8" name="Rectangle 118"/>
            <p:cNvSpPr>
              <a:spLocks noChangeArrowheads="1"/>
            </p:cNvSpPr>
            <p:nvPr/>
          </p:nvSpPr>
          <p:spPr bwMode="auto">
            <a:xfrm>
              <a:off x="-8153880"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79" name="Rectangle 119"/>
            <p:cNvSpPr>
              <a:spLocks noChangeArrowheads="1"/>
            </p:cNvSpPr>
            <p:nvPr/>
          </p:nvSpPr>
          <p:spPr bwMode="auto">
            <a:xfrm>
              <a:off x="-7979248"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0" name="Rectangle 120"/>
            <p:cNvSpPr>
              <a:spLocks noChangeArrowheads="1"/>
            </p:cNvSpPr>
            <p:nvPr/>
          </p:nvSpPr>
          <p:spPr bwMode="auto">
            <a:xfrm>
              <a:off x="-7893521"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1" name="Rectangle 121"/>
            <p:cNvSpPr>
              <a:spLocks noChangeArrowheads="1"/>
            </p:cNvSpPr>
            <p:nvPr/>
          </p:nvSpPr>
          <p:spPr bwMode="auto">
            <a:xfrm>
              <a:off x="-7807792"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2" name="Rectangle 122"/>
            <p:cNvSpPr>
              <a:spLocks noChangeArrowheads="1"/>
            </p:cNvSpPr>
            <p:nvPr/>
          </p:nvSpPr>
          <p:spPr bwMode="auto">
            <a:xfrm>
              <a:off x="-8153880"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3" name="Rectangle 123"/>
            <p:cNvSpPr>
              <a:spLocks noChangeArrowheads="1"/>
            </p:cNvSpPr>
            <p:nvPr/>
          </p:nvSpPr>
          <p:spPr bwMode="auto">
            <a:xfrm>
              <a:off x="-7807792"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4" name="Rectangle 124"/>
            <p:cNvSpPr>
              <a:spLocks noChangeArrowheads="1"/>
            </p:cNvSpPr>
            <p:nvPr/>
          </p:nvSpPr>
          <p:spPr bwMode="auto">
            <a:xfrm>
              <a:off x="-7718889"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5" name="Rectangle 125"/>
            <p:cNvSpPr>
              <a:spLocks noChangeArrowheads="1"/>
            </p:cNvSpPr>
            <p:nvPr/>
          </p:nvSpPr>
          <p:spPr bwMode="auto">
            <a:xfrm>
              <a:off x="-8153880"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6" name="Rectangle 126"/>
            <p:cNvSpPr>
              <a:spLocks noChangeArrowheads="1"/>
            </p:cNvSpPr>
            <p:nvPr/>
          </p:nvSpPr>
          <p:spPr bwMode="auto">
            <a:xfrm>
              <a:off x="-7979248"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7" name="Rectangle 127"/>
            <p:cNvSpPr>
              <a:spLocks noChangeArrowheads="1"/>
            </p:cNvSpPr>
            <p:nvPr/>
          </p:nvSpPr>
          <p:spPr bwMode="auto">
            <a:xfrm>
              <a:off x="-7718889"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8" name="Rectangle 128"/>
            <p:cNvSpPr>
              <a:spLocks noChangeArrowheads="1"/>
            </p:cNvSpPr>
            <p:nvPr/>
          </p:nvSpPr>
          <p:spPr bwMode="auto">
            <a:xfrm>
              <a:off x="-806815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89" name="Rectangle 129"/>
            <p:cNvSpPr>
              <a:spLocks noChangeArrowheads="1"/>
            </p:cNvSpPr>
            <p:nvPr/>
          </p:nvSpPr>
          <p:spPr bwMode="auto">
            <a:xfrm>
              <a:off x="-789352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0" name="Rectangle 130"/>
            <p:cNvSpPr>
              <a:spLocks noChangeArrowheads="1"/>
            </p:cNvSpPr>
            <p:nvPr/>
          </p:nvSpPr>
          <p:spPr bwMode="auto">
            <a:xfrm>
              <a:off x="-7807792"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1" name="Rectangle 131"/>
            <p:cNvSpPr>
              <a:spLocks noChangeArrowheads="1"/>
            </p:cNvSpPr>
            <p:nvPr/>
          </p:nvSpPr>
          <p:spPr bwMode="auto">
            <a:xfrm>
              <a:off x="-7718889"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2" name="Rectangle 132"/>
            <p:cNvSpPr>
              <a:spLocks noChangeArrowheads="1"/>
            </p:cNvSpPr>
            <p:nvPr/>
          </p:nvSpPr>
          <p:spPr bwMode="auto">
            <a:xfrm>
              <a:off x="-8068151"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3" name="Rectangle 133"/>
            <p:cNvSpPr>
              <a:spLocks noChangeArrowheads="1"/>
            </p:cNvSpPr>
            <p:nvPr/>
          </p:nvSpPr>
          <p:spPr bwMode="auto">
            <a:xfrm>
              <a:off x="-7979248"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4" name="Rectangle 134"/>
            <p:cNvSpPr>
              <a:spLocks noChangeArrowheads="1"/>
            </p:cNvSpPr>
            <p:nvPr/>
          </p:nvSpPr>
          <p:spPr bwMode="auto">
            <a:xfrm>
              <a:off x="-7718889"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5" name="Rectangle 135"/>
            <p:cNvSpPr>
              <a:spLocks noChangeArrowheads="1"/>
            </p:cNvSpPr>
            <p:nvPr/>
          </p:nvSpPr>
          <p:spPr bwMode="auto">
            <a:xfrm>
              <a:off x="-8153880"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6" name="Rectangle 136"/>
            <p:cNvSpPr>
              <a:spLocks noChangeArrowheads="1"/>
            </p:cNvSpPr>
            <p:nvPr/>
          </p:nvSpPr>
          <p:spPr bwMode="auto">
            <a:xfrm>
              <a:off x="-7979248"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7" name="Rectangle 137"/>
            <p:cNvSpPr>
              <a:spLocks noChangeArrowheads="1"/>
            </p:cNvSpPr>
            <p:nvPr/>
          </p:nvSpPr>
          <p:spPr bwMode="auto">
            <a:xfrm>
              <a:off x="-7893521"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8" name="Rectangle 138"/>
            <p:cNvSpPr>
              <a:spLocks noChangeArrowheads="1"/>
            </p:cNvSpPr>
            <p:nvPr/>
          </p:nvSpPr>
          <p:spPr bwMode="auto">
            <a:xfrm>
              <a:off x="-7979248"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9" name="Rectangle 139"/>
            <p:cNvSpPr>
              <a:spLocks noChangeArrowheads="1"/>
            </p:cNvSpPr>
            <p:nvPr/>
          </p:nvSpPr>
          <p:spPr bwMode="auto">
            <a:xfrm>
              <a:off x="-7718889"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0" name="Rectangle 140"/>
            <p:cNvSpPr>
              <a:spLocks noChangeArrowheads="1"/>
            </p:cNvSpPr>
            <p:nvPr/>
          </p:nvSpPr>
          <p:spPr bwMode="auto">
            <a:xfrm>
              <a:off x="-806815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1" name="Rectangle 141"/>
            <p:cNvSpPr>
              <a:spLocks noChangeArrowheads="1"/>
            </p:cNvSpPr>
            <p:nvPr/>
          </p:nvSpPr>
          <p:spPr bwMode="auto">
            <a:xfrm>
              <a:off x="-789352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2" name="Rectangle 142"/>
            <p:cNvSpPr>
              <a:spLocks noChangeArrowheads="1"/>
            </p:cNvSpPr>
            <p:nvPr/>
          </p:nvSpPr>
          <p:spPr bwMode="auto">
            <a:xfrm>
              <a:off x="-7807792"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3" name="Rectangle 143"/>
            <p:cNvSpPr>
              <a:spLocks noChangeArrowheads="1"/>
            </p:cNvSpPr>
            <p:nvPr/>
          </p:nvSpPr>
          <p:spPr bwMode="auto">
            <a:xfrm>
              <a:off x="-8153880"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4" name="Rectangle 144"/>
            <p:cNvSpPr>
              <a:spLocks noChangeArrowheads="1"/>
            </p:cNvSpPr>
            <p:nvPr/>
          </p:nvSpPr>
          <p:spPr bwMode="auto">
            <a:xfrm>
              <a:off x="-8068151"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5" name="Rectangle 145"/>
            <p:cNvSpPr>
              <a:spLocks noChangeArrowheads="1"/>
            </p:cNvSpPr>
            <p:nvPr/>
          </p:nvSpPr>
          <p:spPr bwMode="auto">
            <a:xfrm>
              <a:off x="-7979248"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6" name="Rectangle 146"/>
            <p:cNvSpPr>
              <a:spLocks noChangeArrowheads="1"/>
            </p:cNvSpPr>
            <p:nvPr/>
          </p:nvSpPr>
          <p:spPr bwMode="auto">
            <a:xfrm>
              <a:off x="-7718889"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7" name="Rectangle 147"/>
            <p:cNvSpPr>
              <a:spLocks noChangeArrowheads="1"/>
            </p:cNvSpPr>
            <p:nvPr/>
          </p:nvSpPr>
          <p:spPr bwMode="auto">
            <a:xfrm>
              <a:off x="-7979248"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8" name="Rectangle 148"/>
            <p:cNvSpPr>
              <a:spLocks noChangeArrowheads="1"/>
            </p:cNvSpPr>
            <p:nvPr/>
          </p:nvSpPr>
          <p:spPr bwMode="auto">
            <a:xfrm>
              <a:off x="-7893521"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9" name="Rectangle 149"/>
            <p:cNvSpPr>
              <a:spLocks noChangeArrowheads="1"/>
            </p:cNvSpPr>
            <p:nvPr/>
          </p:nvSpPr>
          <p:spPr bwMode="auto">
            <a:xfrm>
              <a:off x="-7807792"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0" name="Rectangle 150"/>
            <p:cNvSpPr>
              <a:spLocks noChangeArrowheads="1"/>
            </p:cNvSpPr>
            <p:nvPr/>
          </p:nvSpPr>
          <p:spPr bwMode="auto">
            <a:xfrm>
              <a:off x="-806815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1" name="Rectangle 151"/>
            <p:cNvSpPr>
              <a:spLocks noChangeArrowheads="1"/>
            </p:cNvSpPr>
            <p:nvPr/>
          </p:nvSpPr>
          <p:spPr bwMode="auto">
            <a:xfrm>
              <a:off x="-789352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2" name="Rectangle 152"/>
            <p:cNvSpPr>
              <a:spLocks noChangeArrowheads="1"/>
            </p:cNvSpPr>
            <p:nvPr/>
          </p:nvSpPr>
          <p:spPr bwMode="auto">
            <a:xfrm>
              <a:off x="-7979248" y="20113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3" name="Rectangle 153"/>
            <p:cNvSpPr>
              <a:spLocks noChangeArrowheads="1"/>
            </p:cNvSpPr>
            <p:nvPr/>
          </p:nvSpPr>
          <p:spPr bwMode="auto">
            <a:xfrm>
              <a:off x="-7807792"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4" name="Rectangle 154"/>
            <p:cNvSpPr>
              <a:spLocks noChangeArrowheads="1"/>
            </p:cNvSpPr>
            <p:nvPr/>
          </p:nvSpPr>
          <p:spPr bwMode="auto">
            <a:xfrm>
              <a:off x="-8153880"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5" name="Rectangle 155"/>
            <p:cNvSpPr>
              <a:spLocks noChangeArrowheads="1"/>
            </p:cNvSpPr>
            <p:nvPr/>
          </p:nvSpPr>
          <p:spPr bwMode="auto">
            <a:xfrm>
              <a:off x="-7979248"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6" name="Rectangle 156"/>
            <p:cNvSpPr>
              <a:spLocks noChangeArrowheads="1"/>
            </p:cNvSpPr>
            <p:nvPr/>
          </p:nvSpPr>
          <p:spPr bwMode="auto">
            <a:xfrm>
              <a:off x="-7718889"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7" name="Rectangle 157"/>
            <p:cNvSpPr>
              <a:spLocks noChangeArrowheads="1"/>
            </p:cNvSpPr>
            <p:nvPr/>
          </p:nvSpPr>
          <p:spPr bwMode="auto">
            <a:xfrm>
              <a:off x="-8153880"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8" name="Rectangle 158"/>
            <p:cNvSpPr>
              <a:spLocks noChangeArrowheads="1"/>
            </p:cNvSpPr>
            <p:nvPr/>
          </p:nvSpPr>
          <p:spPr bwMode="auto">
            <a:xfrm>
              <a:off x="-7979248"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9" name="Rectangle 159"/>
            <p:cNvSpPr>
              <a:spLocks noChangeArrowheads="1"/>
            </p:cNvSpPr>
            <p:nvPr/>
          </p:nvSpPr>
          <p:spPr bwMode="auto">
            <a:xfrm>
              <a:off x="-7807792"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0" name="Rectangle 160"/>
            <p:cNvSpPr>
              <a:spLocks noChangeArrowheads="1"/>
            </p:cNvSpPr>
            <p:nvPr/>
          </p:nvSpPr>
          <p:spPr bwMode="auto">
            <a:xfrm>
              <a:off x="-806815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1" name="Rectangle 161"/>
            <p:cNvSpPr>
              <a:spLocks noChangeArrowheads="1"/>
            </p:cNvSpPr>
            <p:nvPr/>
          </p:nvSpPr>
          <p:spPr bwMode="auto">
            <a:xfrm>
              <a:off x="-789352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2" name="Rectangle 162"/>
            <p:cNvSpPr>
              <a:spLocks noChangeArrowheads="1"/>
            </p:cNvSpPr>
            <p:nvPr/>
          </p:nvSpPr>
          <p:spPr bwMode="auto">
            <a:xfrm>
              <a:off x="-7718889"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3" name="Rectangle 163"/>
            <p:cNvSpPr>
              <a:spLocks noChangeArrowheads="1"/>
            </p:cNvSpPr>
            <p:nvPr/>
          </p:nvSpPr>
          <p:spPr bwMode="auto">
            <a:xfrm>
              <a:off x="-8153880"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4" name="Rectangle 164"/>
            <p:cNvSpPr>
              <a:spLocks noChangeArrowheads="1"/>
            </p:cNvSpPr>
            <p:nvPr/>
          </p:nvSpPr>
          <p:spPr bwMode="auto">
            <a:xfrm>
              <a:off x="-7979248"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5" name="Rectangle 165"/>
            <p:cNvSpPr>
              <a:spLocks noChangeArrowheads="1"/>
            </p:cNvSpPr>
            <p:nvPr/>
          </p:nvSpPr>
          <p:spPr bwMode="auto">
            <a:xfrm>
              <a:off x="-7718889"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6" name="Rectangle 166"/>
            <p:cNvSpPr>
              <a:spLocks noChangeArrowheads="1"/>
            </p:cNvSpPr>
            <p:nvPr/>
          </p:nvSpPr>
          <p:spPr bwMode="auto">
            <a:xfrm>
              <a:off x="-8245958" y="24526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7" name="Rectangle 167"/>
            <p:cNvSpPr>
              <a:spLocks noChangeArrowheads="1"/>
            </p:cNvSpPr>
            <p:nvPr/>
          </p:nvSpPr>
          <p:spPr bwMode="auto">
            <a:xfrm>
              <a:off x="-8677773"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8" name="Rectangle 168"/>
            <p:cNvSpPr>
              <a:spLocks noChangeArrowheads="1"/>
            </p:cNvSpPr>
            <p:nvPr/>
          </p:nvSpPr>
          <p:spPr bwMode="auto">
            <a:xfrm>
              <a:off x="-8331685" y="25352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9" name="Rectangle 169"/>
            <p:cNvSpPr>
              <a:spLocks noChangeArrowheads="1"/>
            </p:cNvSpPr>
            <p:nvPr/>
          </p:nvSpPr>
          <p:spPr bwMode="auto">
            <a:xfrm>
              <a:off x="-7718889"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0" name="Rectangle 170"/>
            <p:cNvSpPr>
              <a:spLocks noChangeArrowheads="1"/>
            </p:cNvSpPr>
            <p:nvPr/>
          </p:nvSpPr>
          <p:spPr bwMode="auto">
            <a:xfrm>
              <a:off x="-8245958"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1" name="Rectangle 171"/>
            <p:cNvSpPr>
              <a:spLocks noChangeArrowheads="1"/>
            </p:cNvSpPr>
            <p:nvPr/>
          </p:nvSpPr>
          <p:spPr bwMode="auto">
            <a:xfrm>
              <a:off x="-8417414" y="26146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2" name="Rectangle 172"/>
            <p:cNvSpPr>
              <a:spLocks noChangeArrowheads="1"/>
            </p:cNvSpPr>
            <p:nvPr/>
          </p:nvSpPr>
          <p:spPr bwMode="auto">
            <a:xfrm>
              <a:off x="-7807792"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3" name="Rectangle 173"/>
            <p:cNvSpPr>
              <a:spLocks noChangeArrowheads="1"/>
            </p:cNvSpPr>
            <p:nvPr/>
          </p:nvSpPr>
          <p:spPr bwMode="auto">
            <a:xfrm>
              <a:off x="-8677773"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4" name="Rectangle 174"/>
            <p:cNvSpPr>
              <a:spLocks noChangeArrowheads="1"/>
            </p:cNvSpPr>
            <p:nvPr/>
          </p:nvSpPr>
          <p:spPr bwMode="auto">
            <a:xfrm>
              <a:off x="-806815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5" name="Rectangle 175"/>
            <p:cNvSpPr>
              <a:spLocks noChangeArrowheads="1"/>
            </p:cNvSpPr>
            <p:nvPr/>
          </p:nvSpPr>
          <p:spPr bwMode="auto">
            <a:xfrm>
              <a:off x="-789352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6" name="Rectangle 176"/>
            <p:cNvSpPr>
              <a:spLocks noChangeArrowheads="1"/>
            </p:cNvSpPr>
            <p:nvPr/>
          </p:nvSpPr>
          <p:spPr bwMode="auto">
            <a:xfrm>
              <a:off x="-7718889"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7" name="Rectangle 177"/>
            <p:cNvSpPr>
              <a:spLocks noChangeArrowheads="1"/>
            </p:cNvSpPr>
            <p:nvPr/>
          </p:nvSpPr>
          <p:spPr bwMode="auto">
            <a:xfrm>
              <a:off x="-8417414"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8" name="Rectangle 178"/>
            <p:cNvSpPr>
              <a:spLocks noChangeArrowheads="1"/>
            </p:cNvSpPr>
            <p:nvPr/>
          </p:nvSpPr>
          <p:spPr bwMode="auto">
            <a:xfrm>
              <a:off x="-8592044" y="27749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9" name="Rectangle 179"/>
            <p:cNvSpPr>
              <a:spLocks noChangeArrowheads="1"/>
            </p:cNvSpPr>
            <p:nvPr/>
          </p:nvSpPr>
          <p:spPr bwMode="auto">
            <a:xfrm>
              <a:off x="-7979248"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0" name="Rectangle 180"/>
            <p:cNvSpPr>
              <a:spLocks noChangeArrowheads="1"/>
            </p:cNvSpPr>
            <p:nvPr/>
          </p:nvSpPr>
          <p:spPr bwMode="auto">
            <a:xfrm>
              <a:off x="-8068151" y="2854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1" name="Rectangle 181"/>
            <p:cNvSpPr>
              <a:spLocks noChangeArrowheads="1"/>
            </p:cNvSpPr>
            <p:nvPr/>
          </p:nvSpPr>
          <p:spPr bwMode="auto">
            <a:xfrm>
              <a:off x="-7718889" y="2854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2" name="Rectangle 182"/>
            <p:cNvSpPr>
              <a:spLocks noChangeArrowheads="1"/>
            </p:cNvSpPr>
            <p:nvPr/>
          </p:nvSpPr>
          <p:spPr bwMode="auto">
            <a:xfrm>
              <a:off x="-8417414"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3" name="Rectangle 183"/>
            <p:cNvSpPr>
              <a:spLocks noChangeArrowheads="1"/>
            </p:cNvSpPr>
            <p:nvPr/>
          </p:nvSpPr>
          <p:spPr bwMode="auto">
            <a:xfrm>
              <a:off x="-8153880" y="293687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4" name="Rectangle 184"/>
            <p:cNvSpPr>
              <a:spLocks noChangeArrowheads="1"/>
            </p:cNvSpPr>
            <p:nvPr/>
          </p:nvSpPr>
          <p:spPr bwMode="auto">
            <a:xfrm>
              <a:off x="-7718889"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5" name="Rectangle 185"/>
            <p:cNvSpPr>
              <a:spLocks noChangeArrowheads="1"/>
            </p:cNvSpPr>
            <p:nvPr/>
          </p:nvSpPr>
          <p:spPr bwMode="auto">
            <a:xfrm>
              <a:off x="-8068151"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6" name="Rectangle 186"/>
            <p:cNvSpPr>
              <a:spLocks noChangeArrowheads="1"/>
            </p:cNvSpPr>
            <p:nvPr/>
          </p:nvSpPr>
          <p:spPr bwMode="auto">
            <a:xfrm>
              <a:off x="-8506317"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7" name="Rectangle 187"/>
            <p:cNvSpPr>
              <a:spLocks noChangeArrowheads="1"/>
            </p:cNvSpPr>
            <p:nvPr/>
          </p:nvSpPr>
          <p:spPr bwMode="auto">
            <a:xfrm>
              <a:off x="-8506317"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8" name="Rectangle 188"/>
            <p:cNvSpPr>
              <a:spLocks noChangeArrowheads="1"/>
            </p:cNvSpPr>
            <p:nvPr/>
          </p:nvSpPr>
          <p:spPr bwMode="auto">
            <a:xfrm>
              <a:off x="-8506317"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9" name="Rectangle 189"/>
            <p:cNvSpPr>
              <a:spLocks noChangeArrowheads="1"/>
            </p:cNvSpPr>
            <p:nvPr/>
          </p:nvSpPr>
          <p:spPr bwMode="auto">
            <a:xfrm>
              <a:off x="-8592044"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0" name="Rectangle 190"/>
            <p:cNvSpPr>
              <a:spLocks noChangeArrowheads="1"/>
            </p:cNvSpPr>
            <p:nvPr/>
          </p:nvSpPr>
          <p:spPr bwMode="auto">
            <a:xfrm>
              <a:off x="-7718889" y="362585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1" name="Rectangle 191"/>
            <p:cNvSpPr>
              <a:spLocks noChangeArrowheads="1"/>
            </p:cNvSpPr>
            <p:nvPr/>
          </p:nvSpPr>
          <p:spPr bwMode="auto">
            <a:xfrm>
              <a:off x="-8331685"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2" name="Rectangle 192"/>
            <p:cNvSpPr>
              <a:spLocks noChangeArrowheads="1"/>
            </p:cNvSpPr>
            <p:nvPr/>
          </p:nvSpPr>
          <p:spPr bwMode="auto">
            <a:xfrm>
              <a:off x="-8331685" y="37274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3" name="Rectangle 193"/>
            <p:cNvSpPr>
              <a:spLocks noChangeArrowheads="1"/>
            </p:cNvSpPr>
            <p:nvPr/>
          </p:nvSpPr>
          <p:spPr bwMode="auto">
            <a:xfrm>
              <a:off x="-7979248" y="37274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4" name="Rectangle 194"/>
            <p:cNvSpPr>
              <a:spLocks noChangeArrowheads="1"/>
            </p:cNvSpPr>
            <p:nvPr/>
          </p:nvSpPr>
          <p:spPr bwMode="auto">
            <a:xfrm>
              <a:off x="-8068151" y="39449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5" name="Rectangle 195"/>
            <p:cNvSpPr>
              <a:spLocks noChangeArrowheads="1"/>
            </p:cNvSpPr>
            <p:nvPr/>
          </p:nvSpPr>
          <p:spPr bwMode="auto">
            <a:xfrm>
              <a:off x="-8245958"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6" name="Rectangle 196"/>
            <p:cNvSpPr>
              <a:spLocks noChangeArrowheads="1"/>
            </p:cNvSpPr>
            <p:nvPr/>
          </p:nvSpPr>
          <p:spPr bwMode="auto">
            <a:xfrm>
              <a:off x="-8677773"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7" name="Rectangle 197"/>
            <p:cNvSpPr>
              <a:spLocks noChangeArrowheads="1"/>
            </p:cNvSpPr>
            <p:nvPr/>
          </p:nvSpPr>
          <p:spPr bwMode="auto">
            <a:xfrm>
              <a:off x="-7718889"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8" name="Rectangle 198"/>
            <p:cNvSpPr>
              <a:spLocks noChangeArrowheads="1"/>
            </p:cNvSpPr>
            <p:nvPr/>
          </p:nvSpPr>
          <p:spPr bwMode="auto">
            <a:xfrm>
              <a:off x="-8068151" y="3171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9" name="Rectangle 199"/>
            <p:cNvSpPr>
              <a:spLocks noChangeArrowheads="1"/>
            </p:cNvSpPr>
            <p:nvPr/>
          </p:nvSpPr>
          <p:spPr bwMode="auto">
            <a:xfrm>
              <a:off x="-8068151"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60" name="Rectangle 200"/>
            <p:cNvSpPr>
              <a:spLocks noChangeArrowheads="1"/>
            </p:cNvSpPr>
            <p:nvPr/>
          </p:nvSpPr>
          <p:spPr bwMode="auto">
            <a:xfrm>
              <a:off x="-8417414" y="3171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1" name="Rectangle 201"/>
            <p:cNvSpPr>
              <a:spLocks noChangeArrowheads="1"/>
            </p:cNvSpPr>
            <p:nvPr/>
          </p:nvSpPr>
          <p:spPr bwMode="auto">
            <a:xfrm>
              <a:off x="-8677773"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2" name="Rectangle 202"/>
            <p:cNvSpPr>
              <a:spLocks noChangeArrowheads="1"/>
            </p:cNvSpPr>
            <p:nvPr/>
          </p:nvSpPr>
          <p:spPr bwMode="auto">
            <a:xfrm>
              <a:off x="-8677773" y="3362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3" name="Rectangle 203"/>
            <p:cNvSpPr>
              <a:spLocks noChangeArrowheads="1"/>
            </p:cNvSpPr>
            <p:nvPr/>
          </p:nvSpPr>
          <p:spPr bwMode="auto">
            <a:xfrm>
              <a:off x="-8677773" y="3473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4" name="Rectangle 204"/>
            <p:cNvSpPr>
              <a:spLocks noChangeArrowheads="1"/>
            </p:cNvSpPr>
            <p:nvPr/>
          </p:nvSpPr>
          <p:spPr bwMode="auto">
            <a:xfrm>
              <a:off x="-8245958"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5" name="Rectangle 205"/>
            <p:cNvSpPr>
              <a:spLocks noChangeArrowheads="1"/>
            </p:cNvSpPr>
            <p:nvPr/>
          </p:nvSpPr>
          <p:spPr bwMode="auto">
            <a:xfrm>
              <a:off x="-7718888"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grpSp>
          <p:nvGrpSpPr>
            <p:cNvPr id="368"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vert="horz" wrap="square" lIns="91440" tIns="45720" rIns="91440" bIns="45720" numCol="1" anchor="t" anchorCtr="0" compatLnSpc="1"/>
              <a:lstStyle/>
              <a:p>
                <a:endParaRPr lang="zh-CN" altLang="en-US"/>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vert="horz" wrap="square" lIns="91440" tIns="45720" rIns="91440" bIns="45720" numCol="1" anchor="t" anchorCtr="0" compatLnSpc="1"/>
              <a:lstStyle/>
              <a:p>
                <a:endParaRPr lang="zh-CN" altLang="en-US"/>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vert="horz" wrap="square" lIns="91440" tIns="45720" rIns="91440" bIns="45720" numCol="1" anchor="t" anchorCtr="0" compatLnSpc="1"/>
              <a:lstStyle/>
              <a:p>
                <a:endParaRPr lang="zh-CN" altLang="en-US"/>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vert="horz" wrap="square" lIns="91440" tIns="45720" rIns="91440" bIns="45720" numCol="1" anchor="t" anchorCtr="0" compatLnSpc="1"/>
              <a:lstStyle/>
              <a:p>
                <a:endParaRPr lang="zh-CN" altLang="en-US"/>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vert="horz" wrap="square" lIns="91440" tIns="45720" rIns="91440" bIns="45720" numCol="1" anchor="t" anchorCtr="0" compatLnSpc="1"/>
              <a:lstStyle/>
              <a:p>
                <a:endParaRPr lang="zh-CN" altLang="en-US"/>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vert="horz" wrap="square" lIns="91440" tIns="45720" rIns="91440" bIns="45720" numCol="1" anchor="t" anchorCtr="0" compatLnSpc="1"/>
              <a:lstStyle/>
              <a:p>
                <a:endParaRPr lang="zh-CN" altLang="en-US"/>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vert="horz" wrap="square" lIns="91440" tIns="45720" rIns="91440" bIns="45720" numCol="1" anchor="t" anchorCtr="0" compatLnSpc="1"/>
              <a:lstStyle/>
              <a:p>
                <a:endParaRPr lang="zh-CN" altLang="en-US"/>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vert="horz" wrap="square" lIns="91440" tIns="45720" rIns="91440" bIns="45720" numCol="1" anchor="t" anchorCtr="0" compatLnSpc="1"/>
              <a:lstStyle/>
              <a:p>
                <a:endParaRPr lang="zh-CN" altLang="en-US"/>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vert="horz" wrap="square" lIns="91440" tIns="45720" rIns="91440" bIns="45720" numCol="1" anchor="t" anchorCtr="0" compatLnSpc="1"/>
              <a:lstStyle/>
              <a:p>
                <a:endParaRPr lang="zh-CN" altLang="en-US"/>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vert="horz" wrap="square" lIns="91440" tIns="45720" rIns="91440" bIns="45720" numCol="1" anchor="t" anchorCtr="0" compatLnSpc="1"/>
              <a:lstStyle/>
              <a:p>
                <a:endParaRPr lang="zh-CN" altLang="en-US"/>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vert="horz" wrap="square" lIns="91440" tIns="45720" rIns="91440" bIns="45720" numCol="1" anchor="t" anchorCtr="0" compatLnSpc="1"/>
              <a:lstStyle/>
              <a:p>
                <a:endParaRPr lang="zh-CN" altLang="en-US"/>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vert="horz" wrap="square" lIns="91440" tIns="45720" rIns="91440" bIns="45720" numCol="1" anchor="t" anchorCtr="0" compatLnSpc="1"/>
              <a:lstStyle/>
              <a:p>
                <a:endParaRPr lang="zh-CN" altLang="en-US"/>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vert="horz" wrap="square" lIns="91440" tIns="45720" rIns="91440" bIns="45720" numCol="1" anchor="t" anchorCtr="0" compatLnSpc="1"/>
              <a:lstStyle/>
              <a:p>
                <a:endParaRPr lang="zh-CN" altLang="en-US"/>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vert="horz" wrap="square" lIns="91440" tIns="45720" rIns="91440" bIns="45720" numCol="1" anchor="t" anchorCtr="0" compatLnSpc="1"/>
              <a:lstStyle/>
              <a:p>
                <a:endParaRPr lang="zh-CN" altLang="en-US"/>
              </a:p>
            </p:txBody>
          </p:sp>
          <p:sp>
            <p:nvSpPr>
              <p:cNvPr id="1607" name="Rectangle 250"/>
              <p:cNvSpPr>
                <a:spLocks noChangeArrowheads="1"/>
              </p:cNvSpPr>
              <p:nvPr/>
            </p:nvSpPr>
            <p:spPr bwMode="auto">
              <a:xfrm>
                <a:off x="2599" y="2856"/>
                <a:ext cx="14" cy="16"/>
              </a:xfrm>
              <a:prstGeom prst="rect">
                <a:avLst/>
              </a:prstGeom>
              <a:grpFill/>
              <a:ln>
                <a:noFill/>
              </a:ln>
            </p:spPr>
            <p:txBody>
              <a:bodyPr vert="horz" wrap="square" lIns="91440" tIns="45720" rIns="91440" bIns="45720" numCol="1" anchor="t" anchorCtr="0" compatLnSpc="1"/>
              <a:lstStyle/>
              <a:p>
                <a:endParaRPr lang="zh-CN" altLang="en-US"/>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vert="horz" wrap="square" lIns="91440" tIns="45720" rIns="91440" bIns="45720" numCol="1" anchor="t" anchorCtr="0" compatLnSpc="1"/>
              <a:lstStyle/>
              <a:p>
                <a:endParaRPr lang="zh-CN" altLang="en-US"/>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vert="horz" wrap="square" lIns="91440" tIns="45720" rIns="91440" bIns="45720" numCol="1" anchor="t" anchorCtr="0" compatLnSpc="1"/>
              <a:lstStyle/>
              <a:p>
                <a:endParaRPr lang="zh-CN" altLang="en-US"/>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vert="horz" wrap="square" lIns="91440" tIns="45720" rIns="91440" bIns="45720" numCol="1" anchor="t" anchorCtr="0" compatLnSpc="1"/>
              <a:lstStyle/>
              <a:p>
                <a:endParaRPr lang="zh-CN" altLang="en-US"/>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40" name="Rectangle 283"/>
              <p:cNvSpPr>
                <a:spLocks noChangeArrowheads="1"/>
              </p:cNvSpPr>
              <p:nvPr/>
            </p:nvSpPr>
            <p:spPr bwMode="auto">
              <a:xfrm>
                <a:off x="2563" y="294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641" name="Rectangle 284"/>
              <p:cNvSpPr>
                <a:spLocks noChangeArrowheads="1"/>
              </p:cNvSpPr>
              <p:nvPr/>
            </p:nvSpPr>
            <p:spPr bwMode="auto">
              <a:xfrm>
                <a:off x="3511"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2" name="Rectangle 285"/>
              <p:cNvSpPr>
                <a:spLocks noChangeArrowheads="1"/>
              </p:cNvSpPr>
              <p:nvPr/>
            </p:nvSpPr>
            <p:spPr bwMode="auto">
              <a:xfrm>
                <a:off x="3613"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3" name="Rectangle 286"/>
              <p:cNvSpPr>
                <a:spLocks noChangeArrowheads="1"/>
              </p:cNvSpPr>
              <p:nvPr/>
            </p:nvSpPr>
            <p:spPr bwMode="auto">
              <a:xfrm>
                <a:off x="3713"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4" name="Rectangle 287"/>
              <p:cNvSpPr>
                <a:spLocks noChangeArrowheads="1"/>
              </p:cNvSpPr>
              <p:nvPr/>
            </p:nvSpPr>
            <p:spPr bwMode="auto">
              <a:xfrm>
                <a:off x="3815"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5" name="Rectangle 288"/>
              <p:cNvSpPr>
                <a:spLocks noChangeArrowheads="1"/>
              </p:cNvSpPr>
              <p:nvPr/>
            </p:nvSpPr>
            <p:spPr bwMode="auto">
              <a:xfrm>
                <a:off x="39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6" name="Rectangle 289"/>
              <p:cNvSpPr>
                <a:spLocks noChangeArrowheads="1"/>
              </p:cNvSpPr>
              <p:nvPr/>
            </p:nvSpPr>
            <p:spPr bwMode="auto">
              <a:xfrm>
                <a:off x="3511"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7" name="Rectangle 290"/>
              <p:cNvSpPr>
                <a:spLocks noChangeArrowheads="1"/>
              </p:cNvSpPr>
              <p:nvPr/>
            </p:nvSpPr>
            <p:spPr bwMode="auto">
              <a:xfrm>
                <a:off x="3613"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8" name="Rectangle 291"/>
              <p:cNvSpPr>
                <a:spLocks noChangeArrowheads="1"/>
              </p:cNvSpPr>
              <p:nvPr/>
            </p:nvSpPr>
            <p:spPr bwMode="auto">
              <a:xfrm>
                <a:off x="3713"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9" name="Rectangle 292"/>
              <p:cNvSpPr>
                <a:spLocks noChangeArrowheads="1"/>
              </p:cNvSpPr>
              <p:nvPr/>
            </p:nvSpPr>
            <p:spPr bwMode="auto">
              <a:xfrm>
                <a:off x="3815"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0" name="Rectangle 293"/>
              <p:cNvSpPr>
                <a:spLocks noChangeArrowheads="1"/>
              </p:cNvSpPr>
              <p:nvPr/>
            </p:nvSpPr>
            <p:spPr bwMode="auto">
              <a:xfrm>
                <a:off x="3511"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1" name="Rectangle 294"/>
              <p:cNvSpPr>
                <a:spLocks noChangeArrowheads="1"/>
              </p:cNvSpPr>
              <p:nvPr/>
            </p:nvSpPr>
            <p:spPr bwMode="auto">
              <a:xfrm>
                <a:off x="3713"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2" name="Rectangle 295"/>
              <p:cNvSpPr>
                <a:spLocks noChangeArrowheads="1"/>
              </p:cNvSpPr>
              <p:nvPr/>
            </p:nvSpPr>
            <p:spPr bwMode="auto">
              <a:xfrm>
                <a:off x="3815"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3" name="Rectangle 296"/>
              <p:cNvSpPr>
                <a:spLocks noChangeArrowheads="1"/>
              </p:cNvSpPr>
              <p:nvPr/>
            </p:nvSpPr>
            <p:spPr bwMode="auto">
              <a:xfrm>
                <a:off x="3918"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4" name="Rectangle 297"/>
              <p:cNvSpPr>
                <a:spLocks noChangeArrowheads="1"/>
              </p:cNvSpPr>
              <p:nvPr/>
            </p:nvSpPr>
            <p:spPr bwMode="auto">
              <a:xfrm>
                <a:off x="3511"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5" name="Rectangle 298"/>
              <p:cNvSpPr>
                <a:spLocks noChangeArrowheads="1"/>
              </p:cNvSpPr>
              <p:nvPr/>
            </p:nvSpPr>
            <p:spPr bwMode="auto">
              <a:xfrm>
                <a:off x="3613"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6" name="Rectangle 299"/>
              <p:cNvSpPr>
                <a:spLocks noChangeArrowheads="1"/>
              </p:cNvSpPr>
              <p:nvPr/>
            </p:nvSpPr>
            <p:spPr bwMode="auto">
              <a:xfrm>
                <a:off x="3713"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7" name="Rectangle 300"/>
              <p:cNvSpPr>
                <a:spLocks noChangeArrowheads="1"/>
              </p:cNvSpPr>
              <p:nvPr/>
            </p:nvSpPr>
            <p:spPr bwMode="auto">
              <a:xfrm>
                <a:off x="3815"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8" name="Rectangle 301"/>
              <p:cNvSpPr>
                <a:spLocks noChangeArrowheads="1"/>
              </p:cNvSpPr>
              <p:nvPr/>
            </p:nvSpPr>
            <p:spPr bwMode="auto">
              <a:xfrm>
                <a:off x="39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9" name="Rectangle 302"/>
              <p:cNvSpPr>
                <a:spLocks noChangeArrowheads="1"/>
              </p:cNvSpPr>
              <p:nvPr/>
            </p:nvSpPr>
            <p:spPr bwMode="auto">
              <a:xfrm>
                <a:off x="3511"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0" name="Rectangle 303"/>
              <p:cNvSpPr>
                <a:spLocks noChangeArrowheads="1"/>
              </p:cNvSpPr>
              <p:nvPr/>
            </p:nvSpPr>
            <p:spPr bwMode="auto">
              <a:xfrm>
                <a:off x="3613"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1" name="Rectangle 304"/>
              <p:cNvSpPr>
                <a:spLocks noChangeArrowheads="1"/>
              </p:cNvSpPr>
              <p:nvPr/>
            </p:nvSpPr>
            <p:spPr bwMode="auto">
              <a:xfrm>
                <a:off x="3713"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2" name="Rectangle 305"/>
              <p:cNvSpPr>
                <a:spLocks noChangeArrowheads="1"/>
              </p:cNvSpPr>
              <p:nvPr/>
            </p:nvSpPr>
            <p:spPr bwMode="auto">
              <a:xfrm>
                <a:off x="3815"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3" name="Rectangle 306"/>
              <p:cNvSpPr>
                <a:spLocks noChangeArrowheads="1"/>
              </p:cNvSpPr>
              <p:nvPr/>
            </p:nvSpPr>
            <p:spPr bwMode="auto">
              <a:xfrm>
                <a:off x="39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4" name="Rectangle 307"/>
              <p:cNvSpPr>
                <a:spLocks noChangeArrowheads="1"/>
              </p:cNvSpPr>
              <p:nvPr/>
            </p:nvSpPr>
            <p:spPr bwMode="auto">
              <a:xfrm>
                <a:off x="3511"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5" name="Rectangle 308"/>
              <p:cNvSpPr>
                <a:spLocks noChangeArrowheads="1"/>
              </p:cNvSpPr>
              <p:nvPr/>
            </p:nvSpPr>
            <p:spPr bwMode="auto">
              <a:xfrm>
                <a:off x="3613"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6" name="Rectangle 309"/>
              <p:cNvSpPr>
                <a:spLocks noChangeArrowheads="1"/>
              </p:cNvSpPr>
              <p:nvPr/>
            </p:nvSpPr>
            <p:spPr bwMode="auto">
              <a:xfrm>
                <a:off x="3713"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7" name="Rectangle 310"/>
              <p:cNvSpPr>
                <a:spLocks noChangeArrowheads="1"/>
              </p:cNvSpPr>
              <p:nvPr/>
            </p:nvSpPr>
            <p:spPr bwMode="auto">
              <a:xfrm>
                <a:off x="39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8" name="Rectangle 311"/>
              <p:cNvSpPr>
                <a:spLocks noChangeArrowheads="1"/>
              </p:cNvSpPr>
              <p:nvPr/>
            </p:nvSpPr>
            <p:spPr bwMode="auto">
              <a:xfrm>
                <a:off x="3511"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9" name="Rectangle 312"/>
              <p:cNvSpPr>
                <a:spLocks noChangeArrowheads="1"/>
              </p:cNvSpPr>
              <p:nvPr/>
            </p:nvSpPr>
            <p:spPr bwMode="auto">
              <a:xfrm>
                <a:off x="3713"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0" name="Rectangle 313"/>
              <p:cNvSpPr>
                <a:spLocks noChangeArrowheads="1"/>
              </p:cNvSpPr>
              <p:nvPr/>
            </p:nvSpPr>
            <p:spPr bwMode="auto">
              <a:xfrm>
                <a:off x="3815"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1" name="Rectangle 314"/>
              <p:cNvSpPr>
                <a:spLocks noChangeArrowheads="1"/>
              </p:cNvSpPr>
              <p:nvPr/>
            </p:nvSpPr>
            <p:spPr bwMode="auto">
              <a:xfrm>
                <a:off x="39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2" name="Rectangle 315"/>
              <p:cNvSpPr>
                <a:spLocks noChangeArrowheads="1"/>
              </p:cNvSpPr>
              <p:nvPr/>
            </p:nvSpPr>
            <p:spPr bwMode="auto">
              <a:xfrm>
                <a:off x="3511"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3" name="Rectangle 316"/>
              <p:cNvSpPr>
                <a:spLocks noChangeArrowheads="1"/>
              </p:cNvSpPr>
              <p:nvPr/>
            </p:nvSpPr>
            <p:spPr bwMode="auto">
              <a:xfrm>
                <a:off x="3613"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4" name="Rectangle 317"/>
              <p:cNvSpPr>
                <a:spLocks noChangeArrowheads="1"/>
              </p:cNvSpPr>
              <p:nvPr/>
            </p:nvSpPr>
            <p:spPr bwMode="auto">
              <a:xfrm>
                <a:off x="3713"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5" name="Rectangle 318"/>
              <p:cNvSpPr>
                <a:spLocks noChangeArrowheads="1"/>
              </p:cNvSpPr>
              <p:nvPr/>
            </p:nvSpPr>
            <p:spPr bwMode="auto">
              <a:xfrm>
                <a:off x="3815"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6" name="Rectangle 319"/>
              <p:cNvSpPr>
                <a:spLocks noChangeArrowheads="1"/>
              </p:cNvSpPr>
              <p:nvPr/>
            </p:nvSpPr>
            <p:spPr bwMode="auto">
              <a:xfrm>
                <a:off x="39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7" name="Rectangle 320"/>
              <p:cNvSpPr>
                <a:spLocks noChangeArrowheads="1"/>
              </p:cNvSpPr>
              <p:nvPr/>
            </p:nvSpPr>
            <p:spPr bwMode="auto">
              <a:xfrm>
                <a:off x="3511"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8" name="Rectangle 321"/>
              <p:cNvSpPr>
                <a:spLocks noChangeArrowheads="1"/>
              </p:cNvSpPr>
              <p:nvPr/>
            </p:nvSpPr>
            <p:spPr bwMode="auto">
              <a:xfrm>
                <a:off x="3613"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9" name="Rectangle 322"/>
              <p:cNvSpPr>
                <a:spLocks noChangeArrowheads="1"/>
              </p:cNvSpPr>
              <p:nvPr/>
            </p:nvSpPr>
            <p:spPr bwMode="auto">
              <a:xfrm>
                <a:off x="3713"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0" name="Rectangle 323"/>
              <p:cNvSpPr>
                <a:spLocks noChangeArrowheads="1"/>
              </p:cNvSpPr>
              <p:nvPr/>
            </p:nvSpPr>
            <p:spPr bwMode="auto">
              <a:xfrm>
                <a:off x="3815"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1" name="Rectangle 324"/>
              <p:cNvSpPr>
                <a:spLocks noChangeArrowheads="1"/>
              </p:cNvSpPr>
              <p:nvPr/>
            </p:nvSpPr>
            <p:spPr bwMode="auto">
              <a:xfrm>
                <a:off x="3918"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2" name="Rectangle 325"/>
              <p:cNvSpPr>
                <a:spLocks noChangeArrowheads="1"/>
              </p:cNvSpPr>
              <p:nvPr/>
            </p:nvSpPr>
            <p:spPr bwMode="auto">
              <a:xfrm>
                <a:off x="3511"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3" name="Rectangle 326"/>
              <p:cNvSpPr>
                <a:spLocks noChangeArrowheads="1"/>
              </p:cNvSpPr>
              <p:nvPr/>
            </p:nvSpPr>
            <p:spPr bwMode="auto">
              <a:xfrm>
                <a:off x="3613"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4" name="Rectangle 327"/>
              <p:cNvSpPr>
                <a:spLocks noChangeArrowheads="1"/>
              </p:cNvSpPr>
              <p:nvPr/>
            </p:nvSpPr>
            <p:spPr bwMode="auto">
              <a:xfrm>
                <a:off x="3815"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5" name="Rectangle 328"/>
              <p:cNvSpPr>
                <a:spLocks noChangeArrowheads="1"/>
              </p:cNvSpPr>
              <p:nvPr/>
            </p:nvSpPr>
            <p:spPr bwMode="auto">
              <a:xfrm>
                <a:off x="39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6" name="Rectangle 329"/>
              <p:cNvSpPr>
                <a:spLocks noChangeArrowheads="1"/>
              </p:cNvSpPr>
              <p:nvPr/>
            </p:nvSpPr>
            <p:spPr bwMode="auto">
              <a:xfrm>
                <a:off x="3511"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7" name="Rectangle 330"/>
              <p:cNvSpPr>
                <a:spLocks noChangeArrowheads="1"/>
              </p:cNvSpPr>
              <p:nvPr/>
            </p:nvSpPr>
            <p:spPr bwMode="auto">
              <a:xfrm>
                <a:off x="3613"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8" name="Rectangle 331"/>
              <p:cNvSpPr>
                <a:spLocks noChangeArrowheads="1"/>
              </p:cNvSpPr>
              <p:nvPr/>
            </p:nvSpPr>
            <p:spPr bwMode="auto">
              <a:xfrm>
                <a:off x="3713"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9" name="Rectangle 332"/>
              <p:cNvSpPr>
                <a:spLocks noChangeArrowheads="1"/>
              </p:cNvSpPr>
              <p:nvPr/>
            </p:nvSpPr>
            <p:spPr bwMode="auto">
              <a:xfrm>
                <a:off x="3815"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0" name="Rectangle 333"/>
              <p:cNvSpPr>
                <a:spLocks noChangeArrowheads="1"/>
              </p:cNvSpPr>
              <p:nvPr/>
            </p:nvSpPr>
            <p:spPr bwMode="auto">
              <a:xfrm>
                <a:off x="39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1" name="Rectangle 334"/>
              <p:cNvSpPr>
                <a:spLocks noChangeArrowheads="1"/>
              </p:cNvSpPr>
              <p:nvPr/>
            </p:nvSpPr>
            <p:spPr bwMode="auto">
              <a:xfrm>
                <a:off x="3511"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2" name="Rectangle 335"/>
              <p:cNvSpPr>
                <a:spLocks noChangeArrowheads="1"/>
              </p:cNvSpPr>
              <p:nvPr/>
            </p:nvSpPr>
            <p:spPr bwMode="auto">
              <a:xfrm>
                <a:off x="3613"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3" name="Rectangle 336"/>
              <p:cNvSpPr>
                <a:spLocks noChangeArrowheads="1"/>
              </p:cNvSpPr>
              <p:nvPr/>
            </p:nvSpPr>
            <p:spPr bwMode="auto">
              <a:xfrm>
                <a:off x="3713"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4" name="Rectangle 337"/>
              <p:cNvSpPr>
                <a:spLocks noChangeArrowheads="1"/>
              </p:cNvSpPr>
              <p:nvPr/>
            </p:nvSpPr>
            <p:spPr bwMode="auto">
              <a:xfrm>
                <a:off x="3815"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5" name="Rectangle 338"/>
              <p:cNvSpPr>
                <a:spLocks noChangeArrowheads="1"/>
              </p:cNvSpPr>
              <p:nvPr/>
            </p:nvSpPr>
            <p:spPr bwMode="auto">
              <a:xfrm>
                <a:off x="3511"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6" name="Rectangle 339"/>
              <p:cNvSpPr>
                <a:spLocks noChangeArrowheads="1"/>
              </p:cNvSpPr>
              <p:nvPr/>
            </p:nvSpPr>
            <p:spPr bwMode="auto">
              <a:xfrm>
                <a:off x="3613"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7" name="Rectangle 340"/>
              <p:cNvSpPr>
                <a:spLocks noChangeArrowheads="1"/>
              </p:cNvSpPr>
              <p:nvPr/>
            </p:nvSpPr>
            <p:spPr bwMode="auto">
              <a:xfrm>
                <a:off x="3815"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8" name="Rectangle 341"/>
              <p:cNvSpPr>
                <a:spLocks noChangeArrowheads="1"/>
              </p:cNvSpPr>
              <p:nvPr/>
            </p:nvSpPr>
            <p:spPr bwMode="auto">
              <a:xfrm>
                <a:off x="39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9" name="Rectangle 342"/>
              <p:cNvSpPr>
                <a:spLocks noChangeArrowheads="1"/>
              </p:cNvSpPr>
              <p:nvPr/>
            </p:nvSpPr>
            <p:spPr bwMode="auto">
              <a:xfrm>
                <a:off x="3511"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0" name="Rectangle 343"/>
              <p:cNvSpPr>
                <a:spLocks noChangeArrowheads="1"/>
              </p:cNvSpPr>
              <p:nvPr/>
            </p:nvSpPr>
            <p:spPr bwMode="auto">
              <a:xfrm>
                <a:off x="3713"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1" name="Rectangle 344"/>
              <p:cNvSpPr>
                <a:spLocks noChangeArrowheads="1"/>
              </p:cNvSpPr>
              <p:nvPr/>
            </p:nvSpPr>
            <p:spPr bwMode="auto">
              <a:xfrm>
                <a:off x="3815"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2" name="Rectangle 345"/>
              <p:cNvSpPr>
                <a:spLocks noChangeArrowheads="1"/>
              </p:cNvSpPr>
              <p:nvPr/>
            </p:nvSpPr>
            <p:spPr bwMode="auto">
              <a:xfrm>
                <a:off x="39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3" name="Rectangle 346"/>
              <p:cNvSpPr>
                <a:spLocks noChangeArrowheads="1"/>
              </p:cNvSpPr>
              <p:nvPr/>
            </p:nvSpPr>
            <p:spPr bwMode="auto">
              <a:xfrm>
                <a:off x="40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4" name="Rectangle 347"/>
              <p:cNvSpPr>
                <a:spLocks noChangeArrowheads="1"/>
              </p:cNvSpPr>
              <p:nvPr/>
            </p:nvSpPr>
            <p:spPr bwMode="auto">
              <a:xfrm>
                <a:off x="4120"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5" name="Rectangle 348"/>
              <p:cNvSpPr>
                <a:spLocks noChangeArrowheads="1"/>
              </p:cNvSpPr>
              <p:nvPr/>
            </p:nvSpPr>
            <p:spPr bwMode="auto">
              <a:xfrm>
                <a:off x="4222"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6" name="Rectangle 349"/>
              <p:cNvSpPr>
                <a:spLocks noChangeArrowheads="1"/>
              </p:cNvSpPr>
              <p:nvPr/>
            </p:nvSpPr>
            <p:spPr bwMode="auto">
              <a:xfrm>
                <a:off x="4324"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7" name="Rectangle 350"/>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8" name="Rectangle 351"/>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9" name="Rectangle 352"/>
              <p:cNvSpPr>
                <a:spLocks noChangeArrowheads="1"/>
              </p:cNvSpPr>
              <p:nvPr/>
            </p:nvSpPr>
            <p:spPr bwMode="auto">
              <a:xfrm>
                <a:off x="4018"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0" name="Rectangle 353"/>
              <p:cNvSpPr>
                <a:spLocks noChangeArrowheads="1"/>
              </p:cNvSpPr>
              <p:nvPr/>
            </p:nvSpPr>
            <p:spPr bwMode="auto">
              <a:xfrm>
                <a:off x="4120"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1" name="Rectangle 354"/>
              <p:cNvSpPr>
                <a:spLocks noChangeArrowheads="1"/>
              </p:cNvSpPr>
              <p:nvPr/>
            </p:nvSpPr>
            <p:spPr bwMode="auto">
              <a:xfrm>
                <a:off x="4222"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2" name="Rectangle 355"/>
              <p:cNvSpPr>
                <a:spLocks noChangeArrowheads="1"/>
              </p:cNvSpPr>
              <p:nvPr/>
            </p:nvSpPr>
            <p:spPr bwMode="auto">
              <a:xfrm>
                <a:off x="4324"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3" name="Rectangle 356"/>
              <p:cNvSpPr>
                <a:spLocks noChangeArrowheads="1"/>
              </p:cNvSpPr>
              <p:nvPr/>
            </p:nvSpPr>
            <p:spPr bwMode="auto">
              <a:xfrm>
                <a:off x="4426"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4" name="Rectangle 357"/>
              <p:cNvSpPr>
                <a:spLocks noChangeArrowheads="1"/>
              </p:cNvSpPr>
              <p:nvPr/>
            </p:nvSpPr>
            <p:spPr bwMode="auto">
              <a:xfrm>
                <a:off x="4120"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5" name="Rectangle 358"/>
              <p:cNvSpPr>
                <a:spLocks noChangeArrowheads="1"/>
              </p:cNvSpPr>
              <p:nvPr/>
            </p:nvSpPr>
            <p:spPr bwMode="auto">
              <a:xfrm>
                <a:off x="4222"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6" name="Rectangle 359"/>
              <p:cNvSpPr>
                <a:spLocks noChangeArrowheads="1"/>
              </p:cNvSpPr>
              <p:nvPr/>
            </p:nvSpPr>
            <p:spPr bwMode="auto">
              <a:xfrm>
                <a:off x="4426"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7" name="Rectangle 360"/>
              <p:cNvSpPr>
                <a:spLocks noChangeArrowheads="1"/>
              </p:cNvSpPr>
              <p:nvPr/>
            </p:nvSpPr>
            <p:spPr bwMode="auto">
              <a:xfrm>
                <a:off x="40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8" name="Rectangle 361"/>
              <p:cNvSpPr>
                <a:spLocks noChangeArrowheads="1"/>
              </p:cNvSpPr>
              <p:nvPr/>
            </p:nvSpPr>
            <p:spPr bwMode="auto">
              <a:xfrm>
                <a:off x="4120"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9" name="Rectangle 362"/>
              <p:cNvSpPr>
                <a:spLocks noChangeArrowheads="1"/>
              </p:cNvSpPr>
              <p:nvPr/>
            </p:nvSpPr>
            <p:spPr bwMode="auto">
              <a:xfrm>
                <a:off x="4222"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0" name="Rectangle 363"/>
              <p:cNvSpPr>
                <a:spLocks noChangeArrowheads="1"/>
              </p:cNvSpPr>
              <p:nvPr/>
            </p:nvSpPr>
            <p:spPr bwMode="auto">
              <a:xfrm>
                <a:off x="4324"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1" name="Rectangle 364"/>
              <p:cNvSpPr>
                <a:spLocks noChangeArrowheads="1"/>
              </p:cNvSpPr>
              <p:nvPr/>
            </p:nvSpPr>
            <p:spPr bwMode="auto">
              <a:xfrm>
                <a:off x="4426"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2" name="Rectangle 365"/>
              <p:cNvSpPr>
                <a:spLocks noChangeArrowheads="1"/>
              </p:cNvSpPr>
              <p:nvPr/>
            </p:nvSpPr>
            <p:spPr bwMode="auto">
              <a:xfrm>
                <a:off x="40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3" name="Rectangle 366"/>
              <p:cNvSpPr>
                <a:spLocks noChangeArrowheads="1"/>
              </p:cNvSpPr>
              <p:nvPr/>
            </p:nvSpPr>
            <p:spPr bwMode="auto">
              <a:xfrm>
                <a:off x="4222"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4" name="Rectangle 367"/>
              <p:cNvSpPr>
                <a:spLocks noChangeArrowheads="1"/>
              </p:cNvSpPr>
              <p:nvPr/>
            </p:nvSpPr>
            <p:spPr bwMode="auto">
              <a:xfrm>
                <a:off x="4324"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5" name="Rectangle 368"/>
              <p:cNvSpPr>
                <a:spLocks noChangeArrowheads="1"/>
              </p:cNvSpPr>
              <p:nvPr/>
            </p:nvSpPr>
            <p:spPr bwMode="auto">
              <a:xfrm>
                <a:off x="40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6" name="Rectangle 369"/>
              <p:cNvSpPr>
                <a:spLocks noChangeArrowheads="1"/>
              </p:cNvSpPr>
              <p:nvPr/>
            </p:nvSpPr>
            <p:spPr bwMode="auto">
              <a:xfrm>
                <a:off x="4120"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7" name="Rectangle 370"/>
              <p:cNvSpPr>
                <a:spLocks noChangeArrowheads="1"/>
              </p:cNvSpPr>
              <p:nvPr/>
            </p:nvSpPr>
            <p:spPr bwMode="auto">
              <a:xfrm>
                <a:off x="4222"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8" name="Rectangle 371"/>
              <p:cNvSpPr>
                <a:spLocks noChangeArrowheads="1"/>
              </p:cNvSpPr>
              <p:nvPr/>
            </p:nvSpPr>
            <p:spPr bwMode="auto">
              <a:xfrm>
                <a:off x="4324"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9" name="Rectangle 372"/>
              <p:cNvSpPr>
                <a:spLocks noChangeArrowheads="1"/>
              </p:cNvSpPr>
              <p:nvPr/>
            </p:nvSpPr>
            <p:spPr bwMode="auto">
              <a:xfrm>
                <a:off x="4426"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0" name="Rectangle 373"/>
              <p:cNvSpPr>
                <a:spLocks noChangeArrowheads="1"/>
              </p:cNvSpPr>
              <p:nvPr/>
            </p:nvSpPr>
            <p:spPr bwMode="auto">
              <a:xfrm>
                <a:off x="40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1" name="Rectangle 374"/>
              <p:cNvSpPr>
                <a:spLocks noChangeArrowheads="1"/>
              </p:cNvSpPr>
              <p:nvPr/>
            </p:nvSpPr>
            <p:spPr bwMode="auto">
              <a:xfrm>
                <a:off x="4120"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2" name="Rectangle 375"/>
              <p:cNvSpPr>
                <a:spLocks noChangeArrowheads="1"/>
              </p:cNvSpPr>
              <p:nvPr/>
            </p:nvSpPr>
            <p:spPr bwMode="auto">
              <a:xfrm>
                <a:off x="4222"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3" name="Rectangle 376"/>
              <p:cNvSpPr>
                <a:spLocks noChangeArrowheads="1"/>
              </p:cNvSpPr>
              <p:nvPr/>
            </p:nvSpPr>
            <p:spPr bwMode="auto">
              <a:xfrm>
                <a:off x="4426"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4" name="Rectangle 377"/>
              <p:cNvSpPr>
                <a:spLocks noChangeArrowheads="1"/>
              </p:cNvSpPr>
              <p:nvPr/>
            </p:nvSpPr>
            <p:spPr bwMode="auto">
              <a:xfrm>
                <a:off x="40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5" name="Rectangle 378"/>
              <p:cNvSpPr>
                <a:spLocks noChangeArrowheads="1"/>
              </p:cNvSpPr>
              <p:nvPr/>
            </p:nvSpPr>
            <p:spPr bwMode="auto">
              <a:xfrm>
                <a:off x="4120"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6" name="Rectangle 379"/>
              <p:cNvSpPr>
                <a:spLocks noChangeArrowheads="1"/>
              </p:cNvSpPr>
              <p:nvPr/>
            </p:nvSpPr>
            <p:spPr bwMode="auto">
              <a:xfrm>
                <a:off x="4222"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7" name="Rectangle 380"/>
              <p:cNvSpPr>
                <a:spLocks noChangeArrowheads="1"/>
              </p:cNvSpPr>
              <p:nvPr/>
            </p:nvSpPr>
            <p:spPr bwMode="auto">
              <a:xfrm>
                <a:off x="4324"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8" name="Rectangle 381"/>
              <p:cNvSpPr>
                <a:spLocks noChangeArrowheads="1"/>
              </p:cNvSpPr>
              <p:nvPr/>
            </p:nvSpPr>
            <p:spPr bwMode="auto">
              <a:xfrm>
                <a:off x="4426"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9" name="Rectangle 382"/>
              <p:cNvSpPr>
                <a:spLocks noChangeArrowheads="1"/>
              </p:cNvSpPr>
              <p:nvPr/>
            </p:nvSpPr>
            <p:spPr bwMode="auto">
              <a:xfrm>
                <a:off x="4120"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0" name="Rectangle 383"/>
              <p:cNvSpPr>
                <a:spLocks noChangeArrowheads="1"/>
              </p:cNvSpPr>
              <p:nvPr/>
            </p:nvSpPr>
            <p:spPr bwMode="auto">
              <a:xfrm>
                <a:off x="4222"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1" name="Rectangle 384"/>
              <p:cNvSpPr>
                <a:spLocks noChangeArrowheads="1"/>
              </p:cNvSpPr>
              <p:nvPr/>
            </p:nvSpPr>
            <p:spPr bwMode="auto">
              <a:xfrm>
                <a:off x="4324"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2" name="Rectangle 385"/>
              <p:cNvSpPr>
                <a:spLocks noChangeArrowheads="1"/>
              </p:cNvSpPr>
              <p:nvPr/>
            </p:nvSpPr>
            <p:spPr bwMode="auto">
              <a:xfrm>
                <a:off x="4426"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3" name="Rectangle 386"/>
              <p:cNvSpPr>
                <a:spLocks noChangeArrowheads="1"/>
              </p:cNvSpPr>
              <p:nvPr/>
            </p:nvSpPr>
            <p:spPr bwMode="auto">
              <a:xfrm>
                <a:off x="40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4" name="Rectangle 387"/>
              <p:cNvSpPr>
                <a:spLocks noChangeArrowheads="1"/>
              </p:cNvSpPr>
              <p:nvPr/>
            </p:nvSpPr>
            <p:spPr bwMode="auto">
              <a:xfrm>
                <a:off x="4120"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5" name="Rectangle 388"/>
              <p:cNvSpPr>
                <a:spLocks noChangeArrowheads="1"/>
              </p:cNvSpPr>
              <p:nvPr/>
            </p:nvSpPr>
            <p:spPr bwMode="auto">
              <a:xfrm>
                <a:off x="4222"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6" name="Rectangle 389"/>
              <p:cNvSpPr>
                <a:spLocks noChangeArrowheads="1"/>
              </p:cNvSpPr>
              <p:nvPr/>
            </p:nvSpPr>
            <p:spPr bwMode="auto">
              <a:xfrm>
                <a:off x="4324"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7" name="Rectangle 390"/>
              <p:cNvSpPr>
                <a:spLocks noChangeArrowheads="1"/>
              </p:cNvSpPr>
              <p:nvPr/>
            </p:nvSpPr>
            <p:spPr bwMode="auto">
              <a:xfrm>
                <a:off x="4426"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8" name="Rectangle 391"/>
              <p:cNvSpPr>
                <a:spLocks noChangeArrowheads="1"/>
              </p:cNvSpPr>
              <p:nvPr/>
            </p:nvSpPr>
            <p:spPr bwMode="auto">
              <a:xfrm>
                <a:off x="40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9" name="Rectangle 392"/>
              <p:cNvSpPr>
                <a:spLocks noChangeArrowheads="1"/>
              </p:cNvSpPr>
              <p:nvPr/>
            </p:nvSpPr>
            <p:spPr bwMode="auto">
              <a:xfrm>
                <a:off x="4120"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0" name="Rectangle 393"/>
              <p:cNvSpPr>
                <a:spLocks noChangeArrowheads="1"/>
              </p:cNvSpPr>
              <p:nvPr/>
            </p:nvSpPr>
            <p:spPr bwMode="auto">
              <a:xfrm>
                <a:off x="4324"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1" name="Rectangle 394"/>
              <p:cNvSpPr>
                <a:spLocks noChangeArrowheads="1"/>
              </p:cNvSpPr>
              <p:nvPr/>
            </p:nvSpPr>
            <p:spPr bwMode="auto">
              <a:xfrm>
                <a:off x="4426"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2" name="Rectangle 395"/>
              <p:cNvSpPr>
                <a:spLocks noChangeArrowheads="1"/>
              </p:cNvSpPr>
              <p:nvPr/>
            </p:nvSpPr>
            <p:spPr bwMode="auto">
              <a:xfrm>
                <a:off x="4018"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3" name="Rectangle 396"/>
              <p:cNvSpPr>
                <a:spLocks noChangeArrowheads="1"/>
              </p:cNvSpPr>
              <p:nvPr/>
            </p:nvSpPr>
            <p:spPr bwMode="auto">
              <a:xfrm>
                <a:off x="4222"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4" name="Rectangle 397"/>
              <p:cNvSpPr>
                <a:spLocks noChangeArrowheads="1"/>
              </p:cNvSpPr>
              <p:nvPr/>
            </p:nvSpPr>
            <p:spPr bwMode="auto">
              <a:xfrm>
                <a:off x="4324"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5" name="Rectangle 398"/>
              <p:cNvSpPr>
                <a:spLocks noChangeArrowheads="1"/>
              </p:cNvSpPr>
              <p:nvPr/>
            </p:nvSpPr>
            <p:spPr bwMode="auto">
              <a:xfrm>
                <a:off x="4426"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6" name="Rectangle 399"/>
              <p:cNvSpPr>
                <a:spLocks noChangeArrowheads="1"/>
              </p:cNvSpPr>
              <p:nvPr/>
            </p:nvSpPr>
            <p:spPr bwMode="auto">
              <a:xfrm>
                <a:off x="40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7" name="Rectangle 400"/>
              <p:cNvSpPr>
                <a:spLocks noChangeArrowheads="1"/>
              </p:cNvSpPr>
              <p:nvPr/>
            </p:nvSpPr>
            <p:spPr bwMode="auto">
              <a:xfrm>
                <a:off x="4120"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8" name="Rectangle 401"/>
              <p:cNvSpPr>
                <a:spLocks noChangeArrowheads="1"/>
              </p:cNvSpPr>
              <p:nvPr/>
            </p:nvSpPr>
            <p:spPr bwMode="auto">
              <a:xfrm>
                <a:off x="4324"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9" name="Rectangle 402"/>
              <p:cNvSpPr>
                <a:spLocks noChangeArrowheads="1"/>
              </p:cNvSpPr>
              <p:nvPr/>
            </p:nvSpPr>
            <p:spPr bwMode="auto">
              <a:xfrm>
                <a:off x="4426"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0" name="Rectangle 403"/>
              <p:cNvSpPr>
                <a:spLocks noChangeArrowheads="1"/>
              </p:cNvSpPr>
              <p:nvPr/>
            </p:nvSpPr>
            <p:spPr bwMode="auto">
              <a:xfrm>
                <a:off x="40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1" name="Rectangle 404"/>
              <p:cNvSpPr>
                <a:spLocks noChangeArrowheads="1"/>
              </p:cNvSpPr>
              <p:nvPr/>
            </p:nvSpPr>
            <p:spPr bwMode="auto">
              <a:xfrm>
                <a:off x="4120"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2" name="Rectangle 405"/>
              <p:cNvSpPr>
                <a:spLocks noChangeArrowheads="1"/>
              </p:cNvSpPr>
              <p:nvPr/>
            </p:nvSpPr>
            <p:spPr bwMode="auto">
              <a:xfrm>
                <a:off x="4222"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3" name="Rectangle 406"/>
              <p:cNvSpPr>
                <a:spLocks noChangeArrowheads="1"/>
              </p:cNvSpPr>
              <p:nvPr/>
            </p:nvSpPr>
            <p:spPr bwMode="auto">
              <a:xfrm>
                <a:off x="4426"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4" name="Rectangle 407"/>
              <p:cNvSpPr>
                <a:spLocks noChangeArrowheads="1"/>
              </p:cNvSpPr>
              <p:nvPr/>
            </p:nvSpPr>
            <p:spPr bwMode="auto">
              <a:xfrm>
                <a:off x="3511"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65" name="Rectangle 408"/>
              <p:cNvSpPr>
                <a:spLocks noChangeArrowheads="1"/>
              </p:cNvSpPr>
              <p:nvPr/>
            </p:nvSpPr>
            <p:spPr bwMode="auto">
              <a:xfrm>
                <a:off x="3613" y="1087"/>
                <a:ext cx="56" cy="5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69"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7" name="Rectangle 411"/>
              <p:cNvSpPr>
                <a:spLocks noChangeArrowheads="1"/>
              </p:cNvSpPr>
              <p:nvPr/>
            </p:nvSpPr>
            <p:spPr bwMode="auto">
              <a:xfrm>
                <a:off x="39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8" name="Rectangle 412"/>
              <p:cNvSpPr>
                <a:spLocks noChangeArrowheads="1"/>
              </p:cNvSpPr>
              <p:nvPr/>
            </p:nvSpPr>
            <p:spPr bwMode="auto">
              <a:xfrm>
                <a:off x="40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9" name="Rectangle 413"/>
              <p:cNvSpPr>
                <a:spLocks noChangeArrowheads="1"/>
              </p:cNvSpPr>
              <p:nvPr/>
            </p:nvSpPr>
            <p:spPr bwMode="auto">
              <a:xfrm>
                <a:off x="4222"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0" name="Rectangle 414"/>
              <p:cNvSpPr>
                <a:spLocks noChangeArrowheads="1"/>
              </p:cNvSpPr>
              <p:nvPr/>
            </p:nvSpPr>
            <p:spPr bwMode="auto">
              <a:xfrm>
                <a:off x="4324"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1" name="Rectangle 415"/>
              <p:cNvSpPr>
                <a:spLocks noChangeArrowheads="1"/>
              </p:cNvSpPr>
              <p:nvPr/>
            </p:nvSpPr>
            <p:spPr bwMode="auto">
              <a:xfrm>
                <a:off x="4426"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2" name="Rectangle 416"/>
              <p:cNvSpPr>
                <a:spLocks noChangeArrowheads="1"/>
              </p:cNvSpPr>
              <p:nvPr/>
            </p:nvSpPr>
            <p:spPr bwMode="auto">
              <a:xfrm>
                <a:off x="3613"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3" name="Rectangle 417"/>
              <p:cNvSpPr>
                <a:spLocks noChangeArrowheads="1"/>
              </p:cNvSpPr>
              <p:nvPr/>
            </p:nvSpPr>
            <p:spPr bwMode="auto">
              <a:xfrm>
                <a:off x="3713"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4" name="Rectangle 418"/>
              <p:cNvSpPr>
                <a:spLocks noChangeArrowheads="1"/>
              </p:cNvSpPr>
              <p:nvPr/>
            </p:nvSpPr>
            <p:spPr bwMode="auto">
              <a:xfrm>
                <a:off x="3815"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5" name="Rectangle 419"/>
              <p:cNvSpPr>
                <a:spLocks noChangeArrowheads="1"/>
              </p:cNvSpPr>
              <p:nvPr/>
            </p:nvSpPr>
            <p:spPr bwMode="auto">
              <a:xfrm>
                <a:off x="4018"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6" name="Rectangle 420"/>
              <p:cNvSpPr>
                <a:spLocks noChangeArrowheads="1"/>
              </p:cNvSpPr>
              <p:nvPr/>
            </p:nvSpPr>
            <p:spPr bwMode="auto">
              <a:xfrm>
                <a:off x="4120"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7" name="Rectangle 421"/>
              <p:cNvSpPr>
                <a:spLocks noChangeArrowheads="1"/>
              </p:cNvSpPr>
              <p:nvPr/>
            </p:nvSpPr>
            <p:spPr bwMode="auto">
              <a:xfrm>
                <a:off x="4222"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8" name="Rectangle 422"/>
              <p:cNvSpPr>
                <a:spLocks noChangeArrowheads="1"/>
              </p:cNvSpPr>
              <p:nvPr/>
            </p:nvSpPr>
            <p:spPr bwMode="auto">
              <a:xfrm>
                <a:off x="4324"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9" name="Rectangle 423"/>
              <p:cNvSpPr>
                <a:spLocks noChangeArrowheads="1"/>
              </p:cNvSpPr>
              <p:nvPr/>
            </p:nvSpPr>
            <p:spPr bwMode="auto">
              <a:xfrm>
                <a:off x="4426"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0" name="Rectangle 424"/>
              <p:cNvSpPr>
                <a:spLocks noChangeArrowheads="1"/>
              </p:cNvSpPr>
              <p:nvPr/>
            </p:nvSpPr>
            <p:spPr bwMode="auto">
              <a:xfrm>
                <a:off x="3511"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1" name="Rectangle 425"/>
              <p:cNvSpPr>
                <a:spLocks noChangeArrowheads="1"/>
              </p:cNvSpPr>
              <p:nvPr/>
            </p:nvSpPr>
            <p:spPr bwMode="auto">
              <a:xfrm>
                <a:off x="3613"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2" name="Rectangle 426"/>
              <p:cNvSpPr>
                <a:spLocks noChangeArrowheads="1"/>
              </p:cNvSpPr>
              <p:nvPr/>
            </p:nvSpPr>
            <p:spPr bwMode="auto">
              <a:xfrm>
                <a:off x="3815"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3" name="Rectangle 427"/>
              <p:cNvSpPr>
                <a:spLocks noChangeArrowheads="1"/>
              </p:cNvSpPr>
              <p:nvPr/>
            </p:nvSpPr>
            <p:spPr bwMode="auto">
              <a:xfrm>
                <a:off x="39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4" name="Rectangle 428"/>
              <p:cNvSpPr>
                <a:spLocks noChangeArrowheads="1"/>
              </p:cNvSpPr>
              <p:nvPr/>
            </p:nvSpPr>
            <p:spPr bwMode="auto">
              <a:xfrm>
                <a:off x="40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5" name="Rectangle 429"/>
              <p:cNvSpPr>
                <a:spLocks noChangeArrowheads="1"/>
              </p:cNvSpPr>
              <p:nvPr/>
            </p:nvSpPr>
            <p:spPr bwMode="auto">
              <a:xfrm>
                <a:off x="4120"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6" name="Rectangle 430"/>
              <p:cNvSpPr>
                <a:spLocks noChangeArrowheads="1"/>
              </p:cNvSpPr>
              <p:nvPr/>
            </p:nvSpPr>
            <p:spPr bwMode="auto">
              <a:xfrm>
                <a:off x="4324"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7" name="Rectangle 431"/>
              <p:cNvSpPr>
                <a:spLocks noChangeArrowheads="1"/>
              </p:cNvSpPr>
              <p:nvPr/>
            </p:nvSpPr>
            <p:spPr bwMode="auto">
              <a:xfrm>
                <a:off x="4426"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8" name="Rectangle 432"/>
              <p:cNvSpPr>
                <a:spLocks noChangeArrowheads="1"/>
              </p:cNvSpPr>
              <p:nvPr/>
            </p:nvSpPr>
            <p:spPr bwMode="auto">
              <a:xfrm>
                <a:off x="3511" y="1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9" name="Rectangle 433"/>
              <p:cNvSpPr>
                <a:spLocks noChangeArrowheads="1"/>
              </p:cNvSpPr>
              <p:nvPr/>
            </p:nvSpPr>
            <p:spPr bwMode="auto">
              <a:xfrm>
                <a:off x="3713"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0" name="Rectangle 434"/>
              <p:cNvSpPr>
                <a:spLocks noChangeArrowheads="1"/>
              </p:cNvSpPr>
              <p:nvPr/>
            </p:nvSpPr>
            <p:spPr bwMode="auto">
              <a:xfrm>
                <a:off x="3815"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1" name="Rectangle 435"/>
              <p:cNvSpPr>
                <a:spLocks noChangeArrowheads="1"/>
              </p:cNvSpPr>
              <p:nvPr/>
            </p:nvSpPr>
            <p:spPr bwMode="auto">
              <a:xfrm>
                <a:off x="3918"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2" name="Rectangle 436"/>
              <p:cNvSpPr>
                <a:spLocks noChangeArrowheads="1"/>
              </p:cNvSpPr>
              <p:nvPr/>
            </p:nvSpPr>
            <p:spPr bwMode="auto">
              <a:xfrm>
                <a:off x="4120"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3" name="Rectangle 437"/>
              <p:cNvSpPr>
                <a:spLocks noChangeArrowheads="1"/>
              </p:cNvSpPr>
              <p:nvPr/>
            </p:nvSpPr>
            <p:spPr bwMode="auto">
              <a:xfrm>
                <a:off x="4222"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4" name="Rectangle 438"/>
              <p:cNvSpPr>
                <a:spLocks noChangeArrowheads="1"/>
              </p:cNvSpPr>
              <p:nvPr/>
            </p:nvSpPr>
            <p:spPr bwMode="auto">
              <a:xfrm>
                <a:off x="3613"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5" name="Rectangle 439"/>
              <p:cNvSpPr>
                <a:spLocks noChangeArrowheads="1"/>
              </p:cNvSpPr>
              <p:nvPr/>
            </p:nvSpPr>
            <p:spPr bwMode="auto">
              <a:xfrm>
                <a:off x="3713"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6" name="Rectangle 440"/>
              <p:cNvSpPr>
                <a:spLocks noChangeArrowheads="1"/>
              </p:cNvSpPr>
              <p:nvPr/>
            </p:nvSpPr>
            <p:spPr bwMode="auto">
              <a:xfrm>
                <a:off x="39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7" name="Rectangle 441"/>
              <p:cNvSpPr>
                <a:spLocks noChangeArrowheads="1"/>
              </p:cNvSpPr>
              <p:nvPr/>
            </p:nvSpPr>
            <p:spPr bwMode="auto">
              <a:xfrm>
                <a:off x="40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8" name="Rectangle 442"/>
              <p:cNvSpPr>
                <a:spLocks noChangeArrowheads="1"/>
              </p:cNvSpPr>
              <p:nvPr/>
            </p:nvSpPr>
            <p:spPr bwMode="auto">
              <a:xfrm>
                <a:off x="4222"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9" name="Rectangle 443"/>
              <p:cNvSpPr>
                <a:spLocks noChangeArrowheads="1"/>
              </p:cNvSpPr>
              <p:nvPr/>
            </p:nvSpPr>
            <p:spPr bwMode="auto">
              <a:xfrm>
                <a:off x="4324"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0" name="Rectangle 444"/>
              <p:cNvSpPr>
                <a:spLocks noChangeArrowheads="1"/>
              </p:cNvSpPr>
              <p:nvPr/>
            </p:nvSpPr>
            <p:spPr bwMode="auto">
              <a:xfrm>
                <a:off x="4426"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1" name="Rectangle 445"/>
              <p:cNvSpPr>
                <a:spLocks noChangeArrowheads="1"/>
              </p:cNvSpPr>
              <p:nvPr/>
            </p:nvSpPr>
            <p:spPr bwMode="auto">
              <a:xfrm>
                <a:off x="3511"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2" name="Rectangle 446"/>
              <p:cNvSpPr>
                <a:spLocks noChangeArrowheads="1"/>
              </p:cNvSpPr>
              <p:nvPr/>
            </p:nvSpPr>
            <p:spPr bwMode="auto">
              <a:xfrm>
                <a:off x="3613"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3" name="Rectangle 447"/>
              <p:cNvSpPr>
                <a:spLocks noChangeArrowheads="1"/>
              </p:cNvSpPr>
              <p:nvPr/>
            </p:nvSpPr>
            <p:spPr bwMode="auto">
              <a:xfrm>
                <a:off x="3815"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4" name="Rectangle 448"/>
              <p:cNvSpPr>
                <a:spLocks noChangeArrowheads="1"/>
              </p:cNvSpPr>
              <p:nvPr/>
            </p:nvSpPr>
            <p:spPr bwMode="auto">
              <a:xfrm>
                <a:off x="4018"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5" name="Rectangle 449"/>
              <p:cNvSpPr>
                <a:spLocks noChangeArrowheads="1"/>
              </p:cNvSpPr>
              <p:nvPr/>
            </p:nvSpPr>
            <p:spPr bwMode="auto">
              <a:xfrm>
                <a:off x="4120"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6" name="Rectangle 450"/>
              <p:cNvSpPr>
                <a:spLocks noChangeArrowheads="1"/>
              </p:cNvSpPr>
              <p:nvPr/>
            </p:nvSpPr>
            <p:spPr bwMode="auto">
              <a:xfrm>
                <a:off x="4324"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7" name="Rectangle 451"/>
              <p:cNvSpPr>
                <a:spLocks noChangeArrowheads="1"/>
              </p:cNvSpPr>
              <p:nvPr/>
            </p:nvSpPr>
            <p:spPr bwMode="auto">
              <a:xfrm>
                <a:off x="3511"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8" name="Rectangle 452"/>
              <p:cNvSpPr>
                <a:spLocks noChangeArrowheads="1"/>
              </p:cNvSpPr>
              <p:nvPr/>
            </p:nvSpPr>
            <p:spPr bwMode="auto">
              <a:xfrm>
                <a:off x="3713"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9" name="Rectangle 453"/>
              <p:cNvSpPr>
                <a:spLocks noChangeArrowheads="1"/>
              </p:cNvSpPr>
              <p:nvPr/>
            </p:nvSpPr>
            <p:spPr bwMode="auto">
              <a:xfrm>
                <a:off x="39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0" name="Rectangle 454"/>
              <p:cNvSpPr>
                <a:spLocks noChangeArrowheads="1"/>
              </p:cNvSpPr>
              <p:nvPr/>
            </p:nvSpPr>
            <p:spPr bwMode="auto">
              <a:xfrm>
                <a:off x="40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1" name="Rectangle 455"/>
              <p:cNvSpPr>
                <a:spLocks noChangeArrowheads="1"/>
              </p:cNvSpPr>
              <p:nvPr/>
            </p:nvSpPr>
            <p:spPr bwMode="auto">
              <a:xfrm>
                <a:off x="4222"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2" name="Rectangle 456"/>
              <p:cNvSpPr>
                <a:spLocks noChangeArrowheads="1"/>
              </p:cNvSpPr>
              <p:nvPr/>
            </p:nvSpPr>
            <p:spPr bwMode="auto">
              <a:xfrm>
                <a:off x="4426"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3" name="Rectangle 457"/>
              <p:cNvSpPr>
                <a:spLocks noChangeArrowheads="1"/>
              </p:cNvSpPr>
              <p:nvPr/>
            </p:nvSpPr>
            <p:spPr bwMode="auto">
              <a:xfrm>
                <a:off x="3613"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4" name="Rectangle 458"/>
              <p:cNvSpPr>
                <a:spLocks noChangeArrowheads="1"/>
              </p:cNvSpPr>
              <p:nvPr/>
            </p:nvSpPr>
            <p:spPr bwMode="auto">
              <a:xfrm>
                <a:off x="3815"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5" name="Rectangle 459"/>
              <p:cNvSpPr>
                <a:spLocks noChangeArrowheads="1"/>
              </p:cNvSpPr>
              <p:nvPr/>
            </p:nvSpPr>
            <p:spPr bwMode="auto">
              <a:xfrm>
                <a:off x="3918"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6" name="Rectangle 460"/>
              <p:cNvSpPr>
                <a:spLocks noChangeArrowheads="1"/>
              </p:cNvSpPr>
              <p:nvPr/>
            </p:nvSpPr>
            <p:spPr bwMode="auto">
              <a:xfrm>
                <a:off x="4120"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7" name="Rectangle 461"/>
              <p:cNvSpPr>
                <a:spLocks noChangeArrowheads="1"/>
              </p:cNvSpPr>
              <p:nvPr/>
            </p:nvSpPr>
            <p:spPr bwMode="auto">
              <a:xfrm>
                <a:off x="4324"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8" name="Rectangle 462"/>
              <p:cNvSpPr>
                <a:spLocks noChangeArrowheads="1"/>
              </p:cNvSpPr>
              <p:nvPr/>
            </p:nvSpPr>
            <p:spPr bwMode="auto">
              <a:xfrm>
                <a:off x="4426"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9" name="Rectangle 463"/>
              <p:cNvSpPr>
                <a:spLocks noChangeArrowheads="1"/>
              </p:cNvSpPr>
              <p:nvPr/>
            </p:nvSpPr>
            <p:spPr bwMode="auto">
              <a:xfrm>
                <a:off x="3511"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0" name="Rectangle 464"/>
              <p:cNvSpPr>
                <a:spLocks noChangeArrowheads="1"/>
              </p:cNvSpPr>
              <p:nvPr/>
            </p:nvSpPr>
            <p:spPr bwMode="auto">
              <a:xfrm>
                <a:off x="3613"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1" name="Rectangle 465"/>
              <p:cNvSpPr>
                <a:spLocks noChangeArrowheads="1"/>
              </p:cNvSpPr>
              <p:nvPr/>
            </p:nvSpPr>
            <p:spPr bwMode="auto">
              <a:xfrm>
                <a:off x="3815"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2" name="Rectangle 466"/>
              <p:cNvSpPr>
                <a:spLocks noChangeArrowheads="1"/>
              </p:cNvSpPr>
              <p:nvPr/>
            </p:nvSpPr>
            <p:spPr bwMode="auto">
              <a:xfrm>
                <a:off x="4018"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3" name="Rectangle 467"/>
              <p:cNvSpPr>
                <a:spLocks noChangeArrowheads="1"/>
              </p:cNvSpPr>
              <p:nvPr/>
            </p:nvSpPr>
            <p:spPr bwMode="auto">
              <a:xfrm>
                <a:off x="4120"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4" name="Rectangle 468"/>
              <p:cNvSpPr>
                <a:spLocks noChangeArrowheads="1"/>
              </p:cNvSpPr>
              <p:nvPr/>
            </p:nvSpPr>
            <p:spPr bwMode="auto">
              <a:xfrm>
                <a:off x="4324"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5" name="Rectangle 469"/>
              <p:cNvSpPr>
                <a:spLocks noChangeArrowheads="1"/>
              </p:cNvSpPr>
              <p:nvPr/>
            </p:nvSpPr>
            <p:spPr bwMode="auto">
              <a:xfrm>
                <a:off x="3713"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6" name="Rectangle 470"/>
              <p:cNvSpPr>
                <a:spLocks noChangeArrowheads="1"/>
              </p:cNvSpPr>
              <p:nvPr/>
            </p:nvSpPr>
            <p:spPr bwMode="auto">
              <a:xfrm>
                <a:off x="39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7" name="Rectangle 471"/>
              <p:cNvSpPr>
                <a:spLocks noChangeArrowheads="1"/>
              </p:cNvSpPr>
              <p:nvPr/>
            </p:nvSpPr>
            <p:spPr bwMode="auto">
              <a:xfrm>
                <a:off x="40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8" name="Rectangle 472"/>
              <p:cNvSpPr>
                <a:spLocks noChangeArrowheads="1"/>
              </p:cNvSpPr>
              <p:nvPr/>
            </p:nvSpPr>
            <p:spPr bwMode="auto">
              <a:xfrm>
                <a:off x="4222"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9" name="Rectangle 473"/>
              <p:cNvSpPr>
                <a:spLocks noChangeArrowheads="1"/>
              </p:cNvSpPr>
              <p:nvPr/>
            </p:nvSpPr>
            <p:spPr bwMode="auto">
              <a:xfrm>
                <a:off x="4426" y="196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430" name="Rectangle 474"/>
              <p:cNvSpPr>
                <a:spLocks noChangeArrowheads="1"/>
              </p:cNvSpPr>
              <p:nvPr/>
            </p:nvSpPr>
            <p:spPr bwMode="auto">
              <a:xfrm>
                <a:off x="3713"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1" name="Rectangle 475"/>
              <p:cNvSpPr>
                <a:spLocks noChangeArrowheads="1"/>
              </p:cNvSpPr>
              <p:nvPr/>
            </p:nvSpPr>
            <p:spPr bwMode="auto">
              <a:xfrm>
                <a:off x="3918"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2" name="Rectangle 476"/>
              <p:cNvSpPr>
                <a:spLocks noChangeArrowheads="1"/>
              </p:cNvSpPr>
              <p:nvPr/>
            </p:nvSpPr>
            <p:spPr bwMode="auto">
              <a:xfrm>
                <a:off x="4222"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3" name="Rectangle 477"/>
              <p:cNvSpPr>
                <a:spLocks noChangeArrowheads="1"/>
              </p:cNvSpPr>
              <p:nvPr/>
            </p:nvSpPr>
            <p:spPr bwMode="auto">
              <a:xfrm>
                <a:off x="3815"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4" name="Rectangle 478"/>
              <p:cNvSpPr>
                <a:spLocks noChangeArrowheads="1"/>
              </p:cNvSpPr>
              <p:nvPr/>
            </p:nvSpPr>
            <p:spPr bwMode="auto">
              <a:xfrm>
                <a:off x="3613"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5" name="Rectangle 479"/>
              <p:cNvSpPr>
                <a:spLocks noChangeArrowheads="1"/>
              </p:cNvSpPr>
              <p:nvPr/>
            </p:nvSpPr>
            <p:spPr bwMode="auto">
              <a:xfrm>
                <a:off x="3613" y="240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6" name="Rectangle 480"/>
              <p:cNvSpPr>
                <a:spLocks noChangeArrowheads="1"/>
              </p:cNvSpPr>
              <p:nvPr/>
            </p:nvSpPr>
            <p:spPr bwMode="auto">
              <a:xfrm>
                <a:off x="3511"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7" name="Rectangle 481"/>
              <p:cNvSpPr>
                <a:spLocks noChangeArrowheads="1"/>
              </p:cNvSpPr>
              <p:nvPr/>
            </p:nvSpPr>
            <p:spPr bwMode="auto">
              <a:xfrm>
                <a:off x="4426"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8" name="Rectangle 482"/>
              <p:cNvSpPr>
                <a:spLocks noChangeArrowheads="1"/>
              </p:cNvSpPr>
              <p:nvPr/>
            </p:nvSpPr>
            <p:spPr bwMode="auto">
              <a:xfrm>
                <a:off x="4020"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9" name="Rectangle 483"/>
              <p:cNvSpPr>
                <a:spLocks noChangeArrowheads="1"/>
              </p:cNvSpPr>
              <p:nvPr/>
            </p:nvSpPr>
            <p:spPr bwMode="auto">
              <a:xfrm>
                <a:off x="3918" y="227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0" name="Rectangle 484"/>
              <p:cNvSpPr>
                <a:spLocks noChangeArrowheads="1"/>
              </p:cNvSpPr>
              <p:nvPr/>
            </p:nvSpPr>
            <p:spPr bwMode="auto">
              <a:xfrm>
                <a:off x="4122"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1" name="Rectangle 485"/>
              <p:cNvSpPr>
                <a:spLocks noChangeArrowheads="1"/>
              </p:cNvSpPr>
              <p:nvPr/>
            </p:nvSpPr>
            <p:spPr bwMode="auto">
              <a:xfrm>
                <a:off x="4020" y="248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2" name="Rectangle 486"/>
              <p:cNvSpPr>
                <a:spLocks noChangeArrowheads="1"/>
              </p:cNvSpPr>
              <p:nvPr/>
            </p:nvSpPr>
            <p:spPr bwMode="auto">
              <a:xfrm>
                <a:off x="4120" y="2605"/>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43" name="Rectangle 487"/>
              <p:cNvSpPr>
                <a:spLocks noChangeArrowheads="1"/>
              </p:cNvSpPr>
              <p:nvPr/>
            </p:nvSpPr>
            <p:spPr bwMode="auto">
              <a:xfrm>
                <a:off x="4324"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4" name="Rectangle 488"/>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5" name="Rectangle 489"/>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vert="horz" wrap="square" lIns="91440" tIns="45720" rIns="91440" bIns="45720" numCol="1" anchor="t" anchorCtr="0" compatLnSpc="1"/>
              <a:lstStyle/>
              <a:p>
                <a:endParaRPr lang="zh-CN" altLang="en-US"/>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vert="horz" wrap="square" lIns="91440" tIns="45720" rIns="91440" bIns="45720" numCol="1" anchor="t" anchorCtr="0" compatLnSpc="1"/>
              <a:lstStyle/>
              <a:p>
                <a:endParaRPr lang="zh-CN" altLang="en-US"/>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vert="horz" wrap="square" lIns="91440" tIns="45720" rIns="91440" bIns="45720" numCol="1" anchor="t" anchorCtr="0" compatLnSpc="1"/>
              <a:lstStyle/>
              <a:p>
                <a:endParaRPr lang="zh-CN" altLang="en-US"/>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grpSp>
        <p:grpSp>
          <p:nvGrpSpPr>
            <p:cNvPr id="370"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vert="horz" wrap="square" lIns="91440" tIns="45720" rIns="91440" bIns="45720" numCol="1" anchor="t" anchorCtr="0" compatLnSpc="1"/>
              <a:lstStyle/>
              <a:p>
                <a:endParaRPr lang="zh-CN" altLang="en-US"/>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vert="horz" wrap="square" lIns="91440" tIns="45720" rIns="91440" bIns="45720" numCol="1" anchor="t" anchorCtr="0" compatLnSpc="1"/>
              <a:lstStyle/>
              <a:p>
                <a:endParaRPr lang="zh-CN" altLang="en-US"/>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vert="horz" wrap="square" lIns="91440" tIns="45720" rIns="91440" bIns="45720" numCol="1" anchor="t" anchorCtr="0" compatLnSpc="1"/>
              <a:lstStyle/>
              <a:p>
                <a:endParaRPr lang="zh-CN" altLang="en-US"/>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vert="horz" wrap="square" lIns="91440" tIns="45720" rIns="91440" bIns="45720" numCol="1" anchor="t" anchorCtr="0" compatLnSpc="1"/>
              <a:lstStyle/>
              <a:p>
                <a:endParaRPr lang="zh-CN" altLang="en-US"/>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vert="horz" wrap="square" lIns="91440" tIns="45720" rIns="91440" bIns="45720" numCol="1" anchor="t" anchorCtr="0" compatLnSpc="1"/>
              <a:lstStyle/>
              <a:p>
                <a:endParaRPr lang="zh-CN" altLang="en-US"/>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vert="horz" wrap="square" lIns="91440" tIns="45720" rIns="91440" bIns="45720" numCol="1" anchor="t" anchorCtr="0" compatLnSpc="1"/>
              <a:lstStyle/>
              <a:p>
                <a:endParaRPr lang="zh-CN" altLang="en-US"/>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vert="horz" wrap="square" lIns="91440" tIns="45720" rIns="91440" bIns="45720" numCol="1" anchor="t" anchorCtr="0" compatLnSpc="1"/>
              <a:lstStyle/>
              <a:p>
                <a:endParaRPr lang="zh-CN" altLang="en-US"/>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vert="horz" wrap="square" lIns="91440" tIns="45720" rIns="91440" bIns="45720" numCol="1" anchor="t" anchorCtr="0" compatLnSpc="1"/>
              <a:lstStyle/>
              <a:p>
                <a:endParaRPr lang="zh-CN" altLang="en-US"/>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vert="horz" wrap="square" lIns="91440" tIns="45720" rIns="91440" bIns="45720" numCol="1" anchor="t" anchorCtr="0" compatLnSpc="1"/>
              <a:lstStyle/>
              <a:p>
                <a:endParaRPr lang="zh-CN" altLang="en-US"/>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vert="horz" wrap="square" lIns="91440" tIns="45720" rIns="91440" bIns="45720" numCol="1" anchor="t" anchorCtr="0" compatLnSpc="1"/>
              <a:lstStyle/>
              <a:p>
                <a:endParaRPr lang="zh-CN" altLang="en-US"/>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vert="horz" wrap="square" lIns="91440" tIns="45720" rIns="91440" bIns="45720" numCol="1" anchor="t" anchorCtr="0" compatLnSpc="1"/>
              <a:lstStyle/>
              <a:p>
                <a:endParaRPr lang="zh-CN" altLang="en-US"/>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vert="horz" wrap="square" lIns="91440" tIns="45720" rIns="91440" bIns="45720" numCol="1" anchor="t" anchorCtr="0" compatLnSpc="1"/>
              <a:lstStyle/>
              <a:p>
                <a:endParaRPr lang="zh-CN" altLang="en-US"/>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vert="horz" wrap="square" lIns="91440" tIns="45720" rIns="91440" bIns="45720" numCol="1" anchor="t" anchorCtr="0" compatLnSpc="1"/>
              <a:lstStyle/>
              <a:p>
                <a:endParaRPr lang="zh-CN" altLang="en-US"/>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vert="horz" wrap="square" lIns="91440" tIns="45720" rIns="91440" bIns="45720" numCol="1" anchor="t" anchorCtr="0" compatLnSpc="1"/>
              <a:lstStyle/>
              <a:p>
                <a:endParaRPr lang="zh-CN" altLang="en-US"/>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vert="horz" wrap="square" lIns="91440" tIns="45720" rIns="91440" bIns="45720" numCol="1" anchor="t" anchorCtr="0" compatLnSpc="1"/>
              <a:lstStyle/>
              <a:p>
                <a:endParaRPr lang="zh-CN" altLang="en-US"/>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vert="horz" wrap="square" lIns="91440" tIns="45720" rIns="91440" bIns="45720" numCol="1" anchor="t" anchorCtr="0" compatLnSpc="1"/>
              <a:lstStyle/>
              <a:p>
                <a:endParaRPr lang="zh-CN" altLang="en-US"/>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vert="horz" wrap="square" lIns="91440" tIns="45720" rIns="91440" bIns="45720" numCol="1" anchor="t" anchorCtr="0" compatLnSpc="1"/>
              <a:lstStyle/>
              <a:p>
                <a:endParaRPr lang="zh-CN" altLang="en-US"/>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vert="horz" wrap="square" lIns="91440" tIns="45720" rIns="91440" bIns="45720" numCol="1" anchor="t" anchorCtr="0" compatLnSpc="1"/>
              <a:lstStyle/>
              <a:p>
                <a:endParaRPr lang="zh-CN" altLang="en-US"/>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vert="horz" wrap="square" lIns="91440" tIns="45720" rIns="91440" bIns="45720" numCol="1" anchor="t" anchorCtr="0" compatLnSpc="1"/>
              <a:lstStyle/>
              <a:p>
                <a:endParaRPr lang="zh-CN" altLang="en-US"/>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vert="horz" wrap="square" lIns="91440" tIns="45720" rIns="91440" bIns="45720" numCol="1" anchor="t" anchorCtr="0" compatLnSpc="1"/>
              <a:lstStyle/>
              <a:p>
                <a:endParaRPr lang="zh-CN" altLang="en-US"/>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vert="horz" wrap="square" lIns="91440" tIns="45720" rIns="91440" bIns="45720" numCol="1" anchor="t" anchorCtr="0" compatLnSpc="1"/>
              <a:lstStyle/>
              <a:p>
                <a:endParaRPr lang="zh-CN" altLang="en-US"/>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vert="horz" wrap="square" lIns="91440" tIns="45720" rIns="91440" bIns="45720" numCol="1" anchor="t" anchorCtr="0" compatLnSpc="1"/>
              <a:lstStyle/>
              <a:p>
                <a:endParaRPr lang="zh-CN" altLang="en-US"/>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vert="horz" wrap="square" lIns="91440" tIns="45720" rIns="91440" bIns="45720" numCol="1" anchor="t" anchorCtr="0" compatLnSpc="1"/>
              <a:lstStyle/>
              <a:p>
                <a:endParaRPr lang="zh-CN" altLang="en-US"/>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vert="horz" wrap="square" lIns="91440" tIns="45720" rIns="91440" bIns="45720" numCol="1" anchor="t" anchorCtr="0" compatLnSpc="1"/>
              <a:lstStyle/>
              <a:p>
                <a:endParaRPr lang="zh-CN" altLang="en-US"/>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38" name="Rectangle 683"/>
              <p:cNvSpPr>
                <a:spLocks noChangeArrowheads="1"/>
              </p:cNvSpPr>
              <p:nvPr/>
            </p:nvSpPr>
            <p:spPr bwMode="auto">
              <a:xfrm>
                <a:off x="4682" y="1332"/>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2" name="Rectangle 687"/>
              <p:cNvSpPr>
                <a:spLocks noChangeArrowheads="1"/>
              </p:cNvSpPr>
              <p:nvPr/>
            </p:nvSpPr>
            <p:spPr bwMode="auto">
              <a:xfrm>
                <a:off x="555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3" name="Rectangle 688"/>
              <p:cNvSpPr>
                <a:spLocks noChangeArrowheads="1"/>
              </p:cNvSpPr>
              <p:nvPr/>
            </p:nvSpPr>
            <p:spPr bwMode="auto">
              <a:xfrm>
                <a:off x="55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4" name="Rectangle 689"/>
              <p:cNvSpPr>
                <a:spLocks noChangeArrowheads="1"/>
              </p:cNvSpPr>
              <p:nvPr/>
            </p:nvSpPr>
            <p:spPr bwMode="auto">
              <a:xfrm>
                <a:off x="55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5" name="Rectangle 690"/>
              <p:cNvSpPr>
                <a:spLocks noChangeArrowheads="1"/>
              </p:cNvSpPr>
              <p:nvPr/>
            </p:nvSpPr>
            <p:spPr bwMode="auto">
              <a:xfrm>
                <a:off x="555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6" name="Rectangle 691"/>
              <p:cNvSpPr>
                <a:spLocks noChangeArrowheads="1"/>
              </p:cNvSpPr>
              <p:nvPr/>
            </p:nvSpPr>
            <p:spPr bwMode="auto">
              <a:xfrm>
                <a:off x="5570" y="17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7" name="Rectangle 692"/>
              <p:cNvSpPr>
                <a:spLocks noChangeArrowheads="1"/>
              </p:cNvSpPr>
              <p:nvPr/>
            </p:nvSpPr>
            <p:spPr bwMode="auto">
              <a:xfrm>
                <a:off x="5550" y="1768"/>
                <a:ext cx="20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8" name="Rectangle 693"/>
              <p:cNvSpPr>
                <a:spLocks noChangeArrowheads="1"/>
              </p:cNvSpPr>
              <p:nvPr/>
            </p:nvSpPr>
            <p:spPr bwMode="auto">
              <a:xfrm>
                <a:off x="555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9" name="Rectangle 694"/>
              <p:cNvSpPr>
                <a:spLocks noChangeArrowheads="1"/>
              </p:cNvSpPr>
              <p:nvPr/>
            </p:nvSpPr>
            <p:spPr bwMode="auto">
              <a:xfrm>
                <a:off x="5570" y="1824"/>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0" name="Rectangle 695"/>
              <p:cNvSpPr>
                <a:spLocks noChangeArrowheads="1"/>
              </p:cNvSpPr>
              <p:nvPr/>
            </p:nvSpPr>
            <p:spPr bwMode="auto">
              <a:xfrm>
                <a:off x="5614" y="1824"/>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1" name="Rectangle 696"/>
              <p:cNvSpPr>
                <a:spLocks noChangeArrowheads="1"/>
              </p:cNvSpPr>
              <p:nvPr/>
            </p:nvSpPr>
            <p:spPr bwMode="auto">
              <a:xfrm>
                <a:off x="5550"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2" name="Rectangle 697"/>
              <p:cNvSpPr>
                <a:spLocks noChangeArrowheads="1"/>
              </p:cNvSpPr>
              <p:nvPr/>
            </p:nvSpPr>
            <p:spPr bwMode="auto">
              <a:xfrm>
                <a:off x="5592" y="1936"/>
                <a:ext cx="100"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3" name="Rectangle 698"/>
              <p:cNvSpPr>
                <a:spLocks noChangeArrowheads="1"/>
              </p:cNvSpPr>
              <p:nvPr/>
            </p:nvSpPr>
            <p:spPr bwMode="auto">
              <a:xfrm>
                <a:off x="5656" y="1993"/>
                <a:ext cx="3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4" name="Rectangle 699"/>
              <p:cNvSpPr>
                <a:spLocks noChangeArrowheads="1"/>
              </p:cNvSpPr>
              <p:nvPr/>
            </p:nvSpPr>
            <p:spPr bwMode="auto">
              <a:xfrm>
                <a:off x="5550"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5" name="Rectangle 700"/>
              <p:cNvSpPr>
                <a:spLocks noChangeArrowheads="1"/>
              </p:cNvSpPr>
              <p:nvPr/>
            </p:nvSpPr>
            <p:spPr bwMode="auto">
              <a:xfrm>
                <a:off x="5592" y="204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6" name="Rectangle 701"/>
              <p:cNvSpPr>
                <a:spLocks noChangeArrowheads="1"/>
              </p:cNvSpPr>
              <p:nvPr/>
            </p:nvSpPr>
            <p:spPr bwMode="auto">
              <a:xfrm>
                <a:off x="5570" y="21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7" name="Rectangle 702"/>
              <p:cNvSpPr>
                <a:spLocks noChangeArrowheads="1"/>
              </p:cNvSpPr>
              <p:nvPr/>
            </p:nvSpPr>
            <p:spPr bwMode="auto">
              <a:xfrm>
                <a:off x="5614" y="2161"/>
                <a:ext cx="20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8" name="Rectangle 703"/>
              <p:cNvSpPr>
                <a:spLocks noChangeArrowheads="1"/>
              </p:cNvSpPr>
              <p:nvPr/>
            </p:nvSpPr>
            <p:spPr bwMode="auto">
              <a:xfrm>
                <a:off x="5550" y="232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9" name="Rectangle 704"/>
              <p:cNvSpPr>
                <a:spLocks noChangeArrowheads="1"/>
              </p:cNvSpPr>
              <p:nvPr/>
            </p:nvSpPr>
            <p:spPr bwMode="auto">
              <a:xfrm>
                <a:off x="5592" y="232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0" name="Rectangle 705"/>
              <p:cNvSpPr>
                <a:spLocks noChangeArrowheads="1"/>
              </p:cNvSpPr>
              <p:nvPr/>
            </p:nvSpPr>
            <p:spPr bwMode="auto">
              <a:xfrm>
                <a:off x="5656" y="232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1" name="Rectangle 706"/>
              <p:cNvSpPr>
                <a:spLocks noChangeArrowheads="1"/>
              </p:cNvSpPr>
              <p:nvPr/>
            </p:nvSpPr>
            <p:spPr bwMode="auto">
              <a:xfrm>
                <a:off x="557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2" name="Rectangle 707"/>
              <p:cNvSpPr>
                <a:spLocks noChangeArrowheads="1"/>
              </p:cNvSpPr>
              <p:nvPr/>
            </p:nvSpPr>
            <p:spPr bwMode="auto">
              <a:xfrm>
                <a:off x="5570" y="244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3" name="Rectangle 708"/>
              <p:cNvSpPr>
                <a:spLocks noChangeArrowheads="1"/>
              </p:cNvSpPr>
              <p:nvPr/>
            </p:nvSpPr>
            <p:spPr bwMode="auto">
              <a:xfrm>
                <a:off x="5550"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4" name="Rectangle 709"/>
              <p:cNvSpPr>
                <a:spLocks noChangeArrowheads="1"/>
              </p:cNvSpPr>
              <p:nvPr/>
            </p:nvSpPr>
            <p:spPr bwMode="auto">
              <a:xfrm>
                <a:off x="5592" y="2499"/>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5" name="Rectangle 710"/>
              <p:cNvSpPr>
                <a:spLocks noChangeArrowheads="1"/>
              </p:cNvSpPr>
              <p:nvPr/>
            </p:nvSpPr>
            <p:spPr bwMode="auto">
              <a:xfrm>
                <a:off x="5550" y="2555"/>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6" name="Rectangle 711"/>
              <p:cNvSpPr>
                <a:spLocks noChangeArrowheads="1"/>
              </p:cNvSpPr>
              <p:nvPr/>
            </p:nvSpPr>
            <p:spPr bwMode="auto">
              <a:xfrm>
                <a:off x="559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7" name="Rectangle 712"/>
              <p:cNvSpPr>
                <a:spLocks noChangeArrowheads="1"/>
              </p:cNvSpPr>
              <p:nvPr/>
            </p:nvSpPr>
            <p:spPr bwMode="auto">
              <a:xfrm>
                <a:off x="5636"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8" name="Rectangle 713"/>
              <p:cNvSpPr>
                <a:spLocks noChangeArrowheads="1"/>
              </p:cNvSpPr>
              <p:nvPr/>
            </p:nvSpPr>
            <p:spPr bwMode="auto">
              <a:xfrm>
                <a:off x="565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9" name="Rectangle 714"/>
              <p:cNvSpPr>
                <a:spLocks noChangeArrowheads="1"/>
              </p:cNvSpPr>
              <p:nvPr/>
            </p:nvSpPr>
            <p:spPr bwMode="auto">
              <a:xfrm>
                <a:off x="5550" y="272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0" name="Rectangle 715"/>
              <p:cNvSpPr>
                <a:spLocks noChangeArrowheads="1"/>
              </p:cNvSpPr>
              <p:nvPr/>
            </p:nvSpPr>
            <p:spPr bwMode="auto">
              <a:xfrm>
                <a:off x="5592" y="2724"/>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1" name="Rectangle 716"/>
              <p:cNvSpPr>
                <a:spLocks noChangeArrowheads="1"/>
              </p:cNvSpPr>
              <p:nvPr/>
            </p:nvSpPr>
            <p:spPr bwMode="auto">
              <a:xfrm>
                <a:off x="557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2" name="Rectangle 717"/>
              <p:cNvSpPr>
                <a:spLocks noChangeArrowheads="1"/>
              </p:cNvSpPr>
              <p:nvPr/>
            </p:nvSpPr>
            <p:spPr bwMode="auto">
              <a:xfrm>
                <a:off x="5614" y="2780"/>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3" name="Rectangle 718"/>
              <p:cNvSpPr>
                <a:spLocks noChangeArrowheads="1"/>
              </p:cNvSpPr>
              <p:nvPr/>
            </p:nvSpPr>
            <p:spPr bwMode="auto">
              <a:xfrm>
                <a:off x="5550"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4" name="Rectangle 719"/>
              <p:cNvSpPr>
                <a:spLocks noChangeArrowheads="1"/>
              </p:cNvSpPr>
              <p:nvPr/>
            </p:nvSpPr>
            <p:spPr bwMode="auto">
              <a:xfrm>
                <a:off x="559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5" name="Rectangle 720"/>
              <p:cNvSpPr>
                <a:spLocks noChangeArrowheads="1"/>
              </p:cNvSpPr>
              <p:nvPr/>
            </p:nvSpPr>
            <p:spPr bwMode="auto">
              <a:xfrm>
                <a:off x="5744"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6" name="Rectangle 721"/>
              <p:cNvSpPr>
                <a:spLocks noChangeArrowheads="1"/>
              </p:cNvSpPr>
              <p:nvPr/>
            </p:nvSpPr>
            <p:spPr bwMode="auto">
              <a:xfrm>
                <a:off x="576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7" name="Rectangle 722"/>
              <p:cNvSpPr>
                <a:spLocks noChangeArrowheads="1"/>
              </p:cNvSpPr>
              <p:nvPr/>
            </p:nvSpPr>
            <p:spPr bwMode="auto">
              <a:xfrm>
                <a:off x="5786"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8" name="Rectangle 723"/>
              <p:cNvSpPr>
                <a:spLocks noChangeArrowheads="1"/>
              </p:cNvSpPr>
              <p:nvPr/>
            </p:nvSpPr>
            <p:spPr bwMode="auto">
              <a:xfrm>
                <a:off x="568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9" name="Rectangle 724"/>
              <p:cNvSpPr>
                <a:spLocks noChangeArrowheads="1"/>
              </p:cNvSpPr>
              <p:nvPr/>
            </p:nvSpPr>
            <p:spPr bwMode="auto">
              <a:xfrm>
                <a:off x="5722" y="1710"/>
                <a:ext cx="2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0" name="Rectangle 725"/>
              <p:cNvSpPr>
                <a:spLocks noChangeArrowheads="1"/>
              </p:cNvSpPr>
              <p:nvPr/>
            </p:nvSpPr>
            <p:spPr bwMode="auto">
              <a:xfrm>
                <a:off x="568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1" name="Rectangle 726"/>
              <p:cNvSpPr>
                <a:spLocks noChangeArrowheads="1"/>
              </p:cNvSpPr>
              <p:nvPr/>
            </p:nvSpPr>
            <p:spPr bwMode="auto">
              <a:xfrm>
                <a:off x="5786" y="18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2" name="Rectangle 727"/>
              <p:cNvSpPr>
                <a:spLocks noChangeArrowheads="1"/>
              </p:cNvSpPr>
              <p:nvPr/>
            </p:nvSpPr>
            <p:spPr bwMode="auto">
              <a:xfrm>
                <a:off x="5700" y="199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3" name="Rectangle 728"/>
              <p:cNvSpPr>
                <a:spLocks noChangeArrowheads="1"/>
              </p:cNvSpPr>
              <p:nvPr/>
            </p:nvSpPr>
            <p:spPr bwMode="auto">
              <a:xfrm>
                <a:off x="5786"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4" name="Rectangle 729"/>
              <p:cNvSpPr>
                <a:spLocks noChangeArrowheads="1"/>
              </p:cNvSpPr>
              <p:nvPr/>
            </p:nvSpPr>
            <p:spPr bwMode="auto">
              <a:xfrm>
                <a:off x="5636" y="227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5" name="Rectangle 730"/>
              <p:cNvSpPr>
                <a:spLocks noChangeArrowheads="1"/>
              </p:cNvSpPr>
              <p:nvPr/>
            </p:nvSpPr>
            <p:spPr bwMode="auto">
              <a:xfrm>
                <a:off x="574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6" name="Rectangle 731"/>
              <p:cNvSpPr>
                <a:spLocks noChangeArrowheads="1"/>
              </p:cNvSpPr>
              <p:nvPr/>
            </p:nvSpPr>
            <p:spPr bwMode="auto">
              <a:xfrm>
                <a:off x="5786"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7" name="Rectangle 732"/>
              <p:cNvSpPr>
                <a:spLocks noChangeArrowheads="1"/>
              </p:cNvSpPr>
              <p:nvPr/>
            </p:nvSpPr>
            <p:spPr bwMode="auto">
              <a:xfrm>
                <a:off x="5656" y="2387"/>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8" name="Rectangle 733"/>
              <p:cNvSpPr>
                <a:spLocks noChangeArrowheads="1"/>
              </p:cNvSpPr>
              <p:nvPr/>
            </p:nvSpPr>
            <p:spPr bwMode="auto">
              <a:xfrm>
                <a:off x="5786"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9" name="Rectangle 734"/>
              <p:cNvSpPr>
                <a:spLocks noChangeArrowheads="1"/>
              </p:cNvSpPr>
              <p:nvPr/>
            </p:nvSpPr>
            <p:spPr bwMode="auto">
              <a:xfrm>
                <a:off x="5786"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90" name="Rectangle 735"/>
              <p:cNvSpPr>
                <a:spLocks noChangeArrowheads="1"/>
              </p:cNvSpPr>
              <p:nvPr/>
            </p:nvSpPr>
            <p:spPr bwMode="auto">
              <a:xfrm>
                <a:off x="578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91" name="Rectangle 736"/>
              <p:cNvSpPr>
                <a:spLocks noChangeArrowheads="1"/>
              </p:cNvSpPr>
              <p:nvPr/>
            </p:nvSpPr>
            <p:spPr bwMode="auto">
              <a:xfrm>
                <a:off x="5700" y="266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2" name="Rectangle 737"/>
              <p:cNvSpPr>
                <a:spLocks noChangeArrowheads="1"/>
              </p:cNvSpPr>
              <p:nvPr/>
            </p:nvSpPr>
            <p:spPr bwMode="auto">
              <a:xfrm>
                <a:off x="57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3" name="Rectangle 738"/>
              <p:cNvSpPr>
                <a:spLocks noChangeArrowheads="1"/>
              </p:cNvSpPr>
              <p:nvPr/>
            </p:nvSpPr>
            <p:spPr bwMode="auto">
              <a:xfrm>
                <a:off x="5786"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4" name="Rectangle 739"/>
              <p:cNvSpPr>
                <a:spLocks noChangeArrowheads="1"/>
              </p:cNvSpPr>
              <p:nvPr/>
            </p:nvSpPr>
            <p:spPr bwMode="auto">
              <a:xfrm>
                <a:off x="570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5" name="Rectangle 740"/>
              <p:cNvSpPr>
                <a:spLocks noChangeArrowheads="1"/>
              </p:cNvSpPr>
              <p:nvPr/>
            </p:nvSpPr>
            <p:spPr bwMode="auto">
              <a:xfrm>
                <a:off x="559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6" name="Rectangle 741"/>
              <p:cNvSpPr>
                <a:spLocks noChangeArrowheads="1"/>
              </p:cNvSpPr>
              <p:nvPr/>
            </p:nvSpPr>
            <p:spPr bwMode="auto">
              <a:xfrm>
                <a:off x="572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7" name="Rectangle 742"/>
              <p:cNvSpPr>
                <a:spLocks noChangeArrowheads="1"/>
              </p:cNvSpPr>
              <p:nvPr/>
            </p:nvSpPr>
            <p:spPr bwMode="auto">
              <a:xfrm>
                <a:off x="5550"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8" name="Rectangle 743"/>
              <p:cNvSpPr>
                <a:spLocks noChangeArrowheads="1"/>
              </p:cNvSpPr>
              <p:nvPr/>
            </p:nvSpPr>
            <p:spPr bwMode="auto">
              <a:xfrm>
                <a:off x="563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9" name="Rectangle 744"/>
              <p:cNvSpPr>
                <a:spLocks noChangeArrowheads="1"/>
              </p:cNvSpPr>
              <p:nvPr/>
            </p:nvSpPr>
            <p:spPr bwMode="auto">
              <a:xfrm>
                <a:off x="5658"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0" name="Rectangle 745"/>
              <p:cNvSpPr>
                <a:spLocks noChangeArrowheads="1"/>
              </p:cNvSpPr>
              <p:nvPr/>
            </p:nvSpPr>
            <p:spPr bwMode="auto">
              <a:xfrm>
                <a:off x="5656"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1" name="Rectangle 746"/>
              <p:cNvSpPr>
                <a:spLocks noChangeArrowheads="1"/>
              </p:cNvSpPr>
              <p:nvPr/>
            </p:nvSpPr>
            <p:spPr bwMode="auto">
              <a:xfrm>
                <a:off x="5614"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2" name="Rectangle 747"/>
              <p:cNvSpPr>
                <a:spLocks noChangeArrowheads="1"/>
              </p:cNvSpPr>
              <p:nvPr/>
            </p:nvSpPr>
            <p:spPr bwMode="auto">
              <a:xfrm>
                <a:off x="555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3" name="Rectangle 748"/>
              <p:cNvSpPr>
                <a:spLocks noChangeArrowheads="1"/>
              </p:cNvSpPr>
              <p:nvPr/>
            </p:nvSpPr>
            <p:spPr bwMode="auto">
              <a:xfrm>
                <a:off x="559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4" name="Rectangle 749"/>
              <p:cNvSpPr>
                <a:spLocks noChangeArrowheads="1"/>
              </p:cNvSpPr>
              <p:nvPr/>
            </p:nvSpPr>
            <p:spPr bwMode="auto">
              <a:xfrm>
                <a:off x="5614"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5" name="Rectangle 750"/>
              <p:cNvSpPr>
                <a:spLocks noChangeArrowheads="1"/>
              </p:cNvSpPr>
              <p:nvPr/>
            </p:nvSpPr>
            <p:spPr bwMode="auto">
              <a:xfrm>
                <a:off x="5722"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6" name="Rectangle 751"/>
              <p:cNvSpPr>
                <a:spLocks noChangeArrowheads="1"/>
              </p:cNvSpPr>
              <p:nvPr/>
            </p:nvSpPr>
            <p:spPr bwMode="auto">
              <a:xfrm>
                <a:off x="5550"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7" name="Rectangle 752"/>
              <p:cNvSpPr>
                <a:spLocks noChangeArrowheads="1"/>
              </p:cNvSpPr>
              <p:nvPr/>
            </p:nvSpPr>
            <p:spPr bwMode="auto">
              <a:xfrm>
                <a:off x="5700" y="31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8" name="Rectangle 753"/>
              <p:cNvSpPr>
                <a:spLocks noChangeArrowheads="1"/>
              </p:cNvSpPr>
              <p:nvPr/>
            </p:nvSpPr>
            <p:spPr bwMode="auto">
              <a:xfrm>
                <a:off x="5614"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9" name="Rectangle 754"/>
              <p:cNvSpPr>
                <a:spLocks noChangeArrowheads="1"/>
              </p:cNvSpPr>
              <p:nvPr/>
            </p:nvSpPr>
            <p:spPr bwMode="auto">
              <a:xfrm>
                <a:off x="568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0" name="Rectangle 755"/>
              <p:cNvSpPr>
                <a:spLocks noChangeArrowheads="1"/>
              </p:cNvSpPr>
              <p:nvPr/>
            </p:nvSpPr>
            <p:spPr bwMode="auto">
              <a:xfrm>
                <a:off x="5550"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1" name="Rectangle 756"/>
              <p:cNvSpPr>
                <a:spLocks noChangeArrowheads="1"/>
              </p:cNvSpPr>
              <p:nvPr/>
            </p:nvSpPr>
            <p:spPr bwMode="auto">
              <a:xfrm>
                <a:off x="5656" y="3294"/>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2" name="Rectangle 757"/>
              <p:cNvSpPr>
                <a:spLocks noChangeArrowheads="1"/>
              </p:cNvSpPr>
              <p:nvPr/>
            </p:nvSpPr>
            <p:spPr bwMode="auto">
              <a:xfrm>
                <a:off x="5614"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3" name="Rectangle 758"/>
              <p:cNvSpPr>
                <a:spLocks noChangeArrowheads="1"/>
              </p:cNvSpPr>
              <p:nvPr/>
            </p:nvSpPr>
            <p:spPr bwMode="auto">
              <a:xfrm>
                <a:off x="5550"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4" name="Rectangle 759"/>
              <p:cNvSpPr>
                <a:spLocks noChangeArrowheads="1"/>
              </p:cNvSpPr>
              <p:nvPr/>
            </p:nvSpPr>
            <p:spPr bwMode="auto">
              <a:xfrm>
                <a:off x="565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5" name="Rectangle 760"/>
              <p:cNvSpPr>
                <a:spLocks noChangeArrowheads="1"/>
              </p:cNvSpPr>
              <p:nvPr/>
            </p:nvSpPr>
            <p:spPr bwMode="auto">
              <a:xfrm>
                <a:off x="578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6" name="Rectangle 761"/>
              <p:cNvSpPr>
                <a:spLocks noChangeArrowheads="1"/>
              </p:cNvSpPr>
              <p:nvPr/>
            </p:nvSpPr>
            <p:spPr bwMode="auto">
              <a:xfrm>
                <a:off x="5786" y="350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7" name="Rectangle 762"/>
              <p:cNvSpPr>
                <a:spLocks noChangeArrowheads="1"/>
              </p:cNvSpPr>
              <p:nvPr/>
            </p:nvSpPr>
            <p:spPr bwMode="auto">
              <a:xfrm>
                <a:off x="5550" y="356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8" name="Rectangle 763"/>
              <p:cNvSpPr>
                <a:spLocks noChangeArrowheads="1"/>
              </p:cNvSpPr>
              <p:nvPr/>
            </p:nvSpPr>
            <p:spPr bwMode="auto">
              <a:xfrm>
                <a:off x="565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9" name="Rectangle 764"/>
              <p:cNvSpPr>
                <a:spLocks noChangeArrowheads="1"/>
              </p:cNvSpPr>
              <p:nvPr/>
            </p:nvSpPr>
            <p:spPr bwMode="auto">
              <a:xfrm>
                <a:off x="5656" y="367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0" name="Rectangle 765"/>
              <p:cNvSpPr>
                <a:spLocks noChangeArrowheads="1"/>
              </p:cNvSpPr>
              <p:nvPr/>
            </p:nvSpPr>
            <p:spPr bwMode="auto">
              <a:xfrm>
                <a:off x="578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1" name="Rectangle 766"/>
              <p:cNvSpPr>
                <a:spLocks noChangeArrowheads="1"/>
              </p:cNvSpPr>
              <p:nvPr/>
            </p:nvSpPr>
            <p:spPr bwMode="auto">
              <a:xfrm>
                <a:off x="578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2" name="Rectangle 767"/>
              <p:cNvSpPr>
                <a:spLocks noChangeArrowheads="1"/>
              </p:cNvSpPr>
              <p:nvPr/>
            </p:nvSpPr>
            <p:spPr bwMode="auto">
              <a:xfrm>
                <a:off x="580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3" name="Rectangle 768"/>
              <p:cNvSpPr>
                <a:spLocks noChangeArrowheads="1"/>
              </p:cNvSpPr>
              <p:nvPr/>
            </p:nvSpPr>
            <p:spPr bwMode="auto">
              <a:xfrm>
                <a:off x="5828"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4" name="Rectangle 769"/>
              <p:cNvSpPr>
                <a:spLocks noChangeArrowheads="1"/>
              </p:cNvSpPr>
              <p:nvPr/>
            </p:nvSpPr>
            <p:spPr bwMode="auto">
              <a:xfrm>
                <a:off x="58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5" name="Rectangle 770"/>
              <p:cNvSpPr>
                <a:spLocks noChangeArrowheads="1"/>
              </p:cNvSpPr>
              <p:nvPr/>
            </p:nvSpPr>
            <p:spPr bwMode="auto">
              <a:xfrm>
                <a:off x="58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6" name="Rectangle 771"/>
              <p:cNvSpPr>
                <a:spLocks noChangeArrowheads="1"/>
              </p:cNvSpPr>
              <p:nvPr/>
            </p:nvSpPr>
            <p:spPr bwMode="auto">
              <a:xfrm>
                <a:off x="589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7" name="Rectangle 772"/>
              <p:cNvSpPr>
                <a:spLocks noChangeArrowheads="1"/>
              </p:cNvSpPr>
              <p:nvPr/>
            </p:nvSpPr>
            <p:spPr bwMode="auto">
              <a:xfrm>
                <a:off x="5806" y="1880"/>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8" name="Rectangle 773"/>
              <p:cNvSpPr>
                <a:spLocks noChangeArrowheads="1"/>
              </p:cNvSpPr>
              <p:nvPr/>
            </p:nvSpPr>
            <p:spPr bwMode="auto">
              <a:xfrm>
                <a:off x="5784"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9" name="Rectangle 774"/>
              <p:cNvSpPr>
                <a:spLocks noChangeArrowheads="1"/>
              </p:cNvSpPr>
              <p:nvPr/>
            </p:nvSpPr>
            <p:spPr bwMode="auto">
              <a:xfrm>
                <a:off x="5592" y="2105"/>
                <a:ext cx="22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0" name="Rectangle 775"/>
              <p:cNvSpPr>
                <a:spLocks noChangeArrowheads="1"/>
              </p:cNvSpPr>
              <p:nvPr/>
            </p:nvSpPr>
            <p:spPr bwMode="auto">
              <a:xfrm>
                <a:off x="5850" y="2105"/>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1" name="Rectangle 776"/>
              <p:cNvSpPr>
                <a:spLocks noChangeArrowheads="1"/>
              </p:cNvSpPr>
              <p:nvPr/>
            </p:nvSpPr>
            <p:spPr bwMode="auto">
              <a:xfrm>
                <a:off x="5684" y="2217"/>
                <a:ext cx="220"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2" name="Rectangle 777"/>
              <p:cNvSpPr>
                <a:spLocks noChangeArrowheads="1"/>
              </p:cNvSpPr>
              <p:nvPr/>
            </p:nvSpPr>
            <p:spPr bwMode="auto">
              <a:xfrm>
                <a:off x="578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3" name="Rectangle 778"/>
              <p:cNvSpPr>
                <a:spLocks noChangeArrowheads="1"/>
              </p:cNvSpPr>
              <p:nvPr/>
            </p:nvSpPr>
            <p:spPr bwMode="auto">
              <a:xfrm>
                <a:off x="580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4" name="Rectangle 779"/>
              <p:cNvSpPr>
                <a:spLocks noChangeArrowheads="1"/>
              </p:cNvSpPr>
              <p:nvPr/>
            </p:nvSpPr>
            <p:spPr bwMode="auto">
              <a:xfrm>
                <a:off x="5806" y="2387"/>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5" name="Rectangle 780"/>
              <p:cNvSpPr>
                <a:spLocks noChangeArrowheads="1"/>
              </p:cNvSpPr>
              <p:nvPr/>
            </p:nvSpPr>
            <p:spPr bwMode="auto">
              <a:xfrm>
                <a:off x="589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6" name="Rectangle 781"/>
              <p:cNvSpPr>
                <a:spLocks noChangeArrowheads="1"/>
              </p:cNvSpPr>
              <p:nvPr/>
            </p:nvSpPr>
            <p:spPr bwMode="auto">
              <a:xfrm>
                <a:off x="5784"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7" name="Rectangle 782"/>
              <p:cNvSpPr>
                <a:spLocks noChangeArrowheads="1"/>
              </p:cNvSpPr>
              <p:nvPr/>
            </p:nvSpPr>
            <p:spPr bwMode="auto">
              <a:xfrm>
                <a:off x="5784"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8" name="Rectangle 783"/>
              <p:cNvSpPr>
                <a:spLocks noChangeArrowheads="1"/>
              </p:cNvSpPr>
              <p:nvPr/>
            </p:nvSpPr>
            <p:spPr bwMode="auto">
              <a:xfrm>
                <a:off x="589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9" name="Rectangle 784"/>
              <p:cNvSpPr>
                <a:spLocks noChangeArrowheads="1"/>
              </p:cNvSpPr>
              <p:nvPr/>
            </p:nvSpPr>
            <p:spPr bwMode="auto">
              <a:xfrm>
                <a:off x="580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0" name="Rectangle 785"/>
              <p:cNvSpPr>
                <a:spLocks noChangeArrowheads="1"/>
              </p:cNvSpPr>
              <p:nvPr/>
            </p:nvSpPr>
            <p:spPr bwMode="auto">
              <a:xfrm>
                <a:off x="5828" y="2780"/>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1" name="Rectangle 786"/>
              <p:cNvSpPr>
                <a:spLocks noChangeArrowheads="1"/>
              </p:cNvSpPr>
              <p:nvPr/>
            </p:nvSpPr>
            <p:spPr bwMode="auto">
              <a:xfrm>
                <a:off x="591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2" name="Rectangle 787"/>
              <p:cNvSpPr>
                <a:spLocks noChangeArrowheads="1"/>
              </p:cNvSpPr>
              <p:nvPr/>
            </p:nvSpPr>
            <p:spPr bwMode="auto">
              <a:xfrm>
                <a:off x="593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3" name="Rectangle 788"/>
              <p:cNvSpPr>
                <a:spLocks noChangeArrowheads="1"/>
              </p:cNvSpPr>
              <p:nvPr/>
            </p:nvSpPr>
            <p:spPr bwMode="auto">
              <a:xfrm>
                <a:off x="598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4" name="Rectangle 789"/>
              <p:cNvSpPr>
                <a:spLocks noChangeArrowheads="1"/>
              </p:cNvSpPr>
              <p:nvPr/>
            </p:nvSpPr>
            <p:spPr bwMode="auto">
              <a:xfrm>
                <a:off x="600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5" name="Rectangle 790"/>
              <p:cNvSpPr>
                <a:spLocks noChangeArrowheads="1"/>
              </p:cNvSpPr>
              <p:nvPr/>
            </p:nvSpPr>
            <p:spPr bwMode="auto">
              <a:xfrm>
                <a:off x="602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6" name="Rectangle 791"/>
              <p:cNvSpPr>
                <a:spLocks noChangeArrowheads="1"/>
              </p:cNvSpPr>
              <p:nvPr/>
            </p:nvSpPr>
            <p:spPr bwMode="auto">
              <a:xfrm>
                <a:off x="602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7" name="Rectangle 792"/>
              <p:cNvSpPr>
                <a:spLocks noChangeArrowheads="1"/>
              </p:cNvSpPr>
              <p:nvPr/>
            </p:nvSpPr>
            <p:spPr bwMode="auto">
              <a:xfrm>
                <a:off x="5700" y="1824"/>
                <a:ext cx="228"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8" name="Rectangle 793"/>
              <p:cNvSpPr>
                <a:spLocks noChangeArrowheads="1"/>
              </p:cNvSpPr>
              <p:nvPr/>
            </p:nvSpPr>
            <p:spPr bwMode="auto">
              <a:xfrm>
                <a:off x="5942" y="1824"/>
                <a:ext cx="7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9" name="Rectangle 794"/>
              <p:cNvSpPr>
                <a:spLocks noChangeArrowheads="1"/>
              </p:cNvSpPr>
              <p:nvPr/>
            </p:nvSpPr>
            <p:spPr bwMode="auto">
              <a:xfrm>
                <a:off x="6022"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0" name="Rectangle 795"/>
              <p:cNvSpPr>
                <a:spLocks noChangeArrowheads="1"/>
              </p:cNvSpPr>
              <p:nvPr/>
            </p:nvSpPr>
            <p:spPr bwMode="auto">
              <a:xfrm>
                <a:off x="6022" y="18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1" name="Rectangle 796"/>
              <p:cNvSpPr>
                <a:spLocks noChangeArrowheads="1"/>
              </p:cNvSpPr>
              <p:nvPr/>
            </p:nvSpPr>
            <p:spPr bwMode="auto">
              <a:xfrm>
                <a:off x="5700" y="1936"/>
                <a:ext cx="228"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2" name="Rectangle 797"/>
              <p:cNvSpPr>
                <a:spLocks noChangeArrowheads="1"/>
              </p:cNvSpPr>
              <p:nvPr/>
            </p:nvSpPr>
            <p:spPr bwMode="auto">
              <a:xfrm>
                <a:off x="5958"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3" name="Rectangle 798"/>
              <p:cNvSpPr>
                <a:spLocks noChangeArrowheads="1"/>
              </p:cNvSpPr>
              <p:nvPr/>
            </p:nvSpPr>
            <p:spPr bwMode="auto">
              <a:xfrm>
                <a:off x="5978" y="1936"/>
                <a:ext cx="36"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4" name="Rectangle 799"/>
              <p:cNvSpPr>
                <a:spLocks noChangeArrowheads="1"/>
              </p:cNvSpPr>
              <p:nvPr/>
            </p:nvSpPr>
            <p:spPr bwMode="auto">
              <a:xfrm>
                <a:off x="5914" y="204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5" name="Rectangle 800"/>
              <p:cNvSpPr>
                <a:spLocks noChangeArrowheads="1"/>
              </p:cNvSpPr>
              <p:nvPr/>
            </p:nvSpPr>
            <p:spPr bwMode="auto">
              <a:xfrm>
                <a:off x="5958"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6" name="Rectangle 801"/>
              <p:cNvSpPr>
                <a:spLocks noChangeArrowheads="1"/>
              </p:cNvSpPr>
              <p:nvPr/>
            </p:nvSpPr>
            <p:spPr bwMode="auto">
              <a:xfrm>
                <a:off x="6022"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7" name="Rectangle 802"/>
              <p:cNvSpPr>
                <a:spLocks noChangeArrowheads="1"/>
              </p:cNvSpPr>
              <p:nvPr/>
            </p:nvSpPr>
            <p:spPr bwMode="auto">
              <a:xfrm>
                <a:off x="5936"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8" name="Rectangle 803"/>
              <p:cNvSpPr>
                <a:spLocks noChangeArrowheads="1"/>
              </p:cNvSpPr>
              <p:nvPr/>
            </p:nvSpPr>
            <p:spPr bwMode="auto">
              <a:xfrm>
                <a:off x="6000" y="21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9" name="Rectangle 804"/>
              <p:cNvSpPr>
                <a:spLocks noChangeArrowheads="1"/>
              </p:cNvSpPr>
              <p:nvPr/>
            </p:nvSpPr>
            <p:spPr bwMode="auto">
              <a:xfrm>
                <a:off x="6022"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0" name="Rectangle 805"/>
              <p:cNvSpPr>
                <a:spLocks noChangeArrowheads="1"/>
              </p:cNvSpPr>
              <p:nvPr/>
            </p:nvSpPr>
            <p:spPr bwMode="auto">
              <a:xfrm>
                <a:off x="5980"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1" name="Rectangle 806"/>
              <p:cNvSpPr>
                <a:spLocks noChangeArrowheads="1"/>
              </p:cNvSpPr>
              <p:nvPr/>
            </p:nvSpPr>
            <p:spPr bwMode="auto">
              <a:xfrm>
                <a:off x="6022"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2" name="Rectangle 807"/>
              <p:cNvSpPr>
                <a:spLocks noChangeArrowheads="1"/>
              </p:cNvSpPr>
              <p:nvPr/>
            </p:nvSpPr>
            <p:spPr bwMode="auto">
              <a:xfrm>
                <a:off x="5980" y="2217"/>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3" name="Rectangle 808"/>
              <p:cNvSpPr>
                <a:spLocks noChangeArrowheads="1"/>
              </p:cNvSpPr>
              <p:nvPr/>
            </p:nvSpPr>
            <p:spPr bwMode="auto">
              <a:xfrm>
                <a:off x="6022" y="22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4" name="Rectangle 809"/>
              <p:cNvSpPr>
                <a:spLocks noChangeArrowheads="1"/>
              </p:cNvSpPr>
              <p:nvPr/>
            </p:nvSpPr>
            <p:spPr bwMode="auto">
              <a:xfrm>
                <a:off x="5870" y="2273"/>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5" name="Rectangle 810"/>
              <p:cNvSpPr>
                <a:spLocks noChangeArrowheads="1"/>
              </p:cNvSpPr>
              <p:nvPr/>
            </p:nvSpPr>
            <p:spPr bwMode="auto">
              <a:xfrm>
                <a:off x="5980" y="2273"/>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1"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7" name="Rectangle 813"/>
              <p:cNvSpPr>
                <a:spLocks noChangeArrowheads="1"/>
              </p:cNvSpPr>
              <p:nvPr/>
            </p:nvSpPr>
            <p:spPr bwMode="auto">
              <a:xfrm>
                <a:off x="6002" y="2329"/>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8" name="Rectangle 814"/>
              <p:cNvSpPr>
                <a:spLocks noChangeArrowheads="1"/>
              </p:cNvSpPr>
              <p:nvPr/>
            </p:nvSpPr>
            <p:spPr bwMode="auto">
              <a:xfrm>
                <a:off x="5936"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9" name="Rectangle 815"/>
              <p:cNvSpPr>
                <a:spLocks noChangeArrowheads="1"/>
              </p:cNvSpPr>
              <p:nvPr/>
            </p:nvSpPr>
            <p:spPr bwMode="auto">
              <a:xfrm>
                <a:off x="5980"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0" name="Rectangle 816"/>
              <p:cNvSpPr>
                <a:spLocks noChangeArrowheads="1"/>
              </p:cNvSpPr>
              <p:nvPr/>
            </p:nvSpPr>
            <p:spPr bwMode="auto">
              <a:xfrm>
                <a:off x="600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71" name="Rectangle 817"/>
              <p:cNvSpPr>
                <a:spLocks noChangeArrowheads="1"/>
              </p:cNvSpPr>
              <p:nvPr/>
            </p:nvSpPr>
            <p:spPr bwMode="auto">
              <a:xfrm>
                <a:off x="6022"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2" name="Rectangle 818"/>
              <p:cNvSpPr>
                <a:spLocks noChangeArrowheads="1"/>
              </p:cNvSpPr>
              <p:nvPr/>
            </p:nvSpPr>
            <p:spPr bwMode="auto">
              <a:xfrm>
                <a:off x="5936" y="2443"/>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73" name="Rectangle 819"/>
              <p:cNvSpPr>
                <a:spLocks noChangeArrowheads="1"/>
              </p:cNvSpPr>
              <p:nvPr/>
            </p:nvSpPr>
            <p:spPr bwMode="auto">
              <a:xfrm>
                <a:off x="602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4" name="Rectangle 820"/>
              <p:cNvSpPr>
                <a:spLocks noChangeArrowheads="1"/>
              </p:cNvSpPr>
              <p:nvPr/>
            </p:nvSpPr>
            <p:spPr bwMode="auto">
              <a:xfrm>
                <a:off x="6022"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5" name="Rectangle 821"/>
              <p:cNvSpPr>
                <a:spLocks noChangeArrowheads="1"/>
              </p:cNvSpPr>
              <p:nvPr/>
            </p:nvSpPr>
            <p:spPr bwMode="auto">
              <a:xfrm>
                <a:off x="5914" y="255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76" name="Rectangle 822"/>
              <p:cNvSpPr>
                <a:spLocks noChangeArrowheads="1"/>
              </p:cNvSpPr>
              <p:nvPr/>
            </p:nvSpPr>
            <p:spPr bwMode="auto">
              <a:xfrm>
                <a:off x="5980" y="255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7" name="Rectangle 823"/>
              <p:cNvSpPr>
                <a:spLocks noChangeArrowheads="1"/>
              </p:cNvSpPr>
              <p:nvPr/>
            </p:nvSpPr>
            <p:spPr bwMode="auto">
              <a:xfrm>
                <a:off x="6002" y="2555"/>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8" name="Rectangle 824"/>
              <p:cNvSpPr>
                <a:spLocks noChangeArrowheads="1"/>
              </p:cNvSpPr>
              <p:nvPr/>
            </p:nvSpPr>
            <p:spPr bwMode="auto">
              <a:xfrm>
                <a:off x="602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979" name="Rectangle 825"/>
              <p:cNvSpPr>
                <a:spLocks noChangeArrowheads="1"/>
              </p:cNvSpPr>
              <p:nvPr/>
            </p:nvSpPr>
            <p:spPr bwMode="auto">
              <a:xfrm>
                <a:off x="5958"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0" name="Rectangle 826"/>
              <p:cNvSpPr>
                <a:spLocks noChangeArrowheads="1"/>
              </p:cNvSpPr>
              <p:nvPr/>
            </p:nvSpPr>
            <p:spPr bwMode="auto">
              <a:xfrm>
                <a:off x="60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1" name="Rectangle 827"/>
              <p:cNvSpPr>
                <a:spLocks noChangeArrowheads="1"/>
              </p:cNvSpPr>
              <p:nvPr/>
            </p:nvSpPr>
            <p:spPr bwMode="auto">
              <a:xfrm>
                <a:off x="6000" y="272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2" name="Rectangle 828"/>
              <p:cNvSpPr>
                <a:spLocks noChangeArrowheads="1"/>
              </p:cNvSpPr>
              <p:nvPr/>
            </p:nvSpPr>
            <p:spPr bwMode="auto">
              <a:xfrm>
                <a:off x="593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3" name="Rectangle 829"/>
              <p:cNvSpPr>
                <a:spLocks noChangeArrowheads="1"/>
              </p:cNvSpPr>
              <p:nvPr/>
            </p:nvSpPr>
            <p:spPr bwMode="auto">
              <a:xfrm>
                <a:off x="5980"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4" name="Rectangle 830"/>
              <p:cNvSpPr>
                <a:spLocks noChangeArrowheads="1"/>
              </p:cNvSpPr>
              <p:nvPr/>
            </p:nvSpPr>
            <p:spPr bwMode="auto">
              <a:xfrm>
                <a:off x="6022"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5" name="Rectangle 831"/>
              <p:cNvSpPr>
                <a:spLocks noChangeArrowheads="1"/>
              </p:cNvSpPr>
              <p:nvPr/>
            </p:nvSpPr>
            <p:spPr bwMode="auto">
              <a:xfrm>
                <a:off x="5914" y="283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6" name="Rectangle 832"/>
              <p:cNvSpPr>
                <a:spLocks noChangeArrowheads="1"/>
              </p:cNvSpPr>
              <p:nvPr/>
            </p:nvSpPr>
            <p:spPr bwMode="auto">
              <a:xfrm>
                <a:off x="602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7" name="Rectangle 833"/>
              <p:cNvSpPr>
                <a:spLocks noChangeArrowheads="1"/>
              </p:cNvSpPr>
              <p:nvPr/>
            </p:nvSpPr>
            <p:spPr bwMode="auto">
              <a:xfrm>
                <a:off x="5914" y="289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8" name="Rectangle 834"/>
              <p:cNvSpPr>
                <a:spLocks noChangeArrowheads="1"/>
              </p:cNvSpPr>
              <p:nvPr/>
            </p:nvSpPr>
            <p:spPr bwMode="auto">
              <a:xfrm>
                <a:off x="5958"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9" name="Rectangle 835"/>
              <p:cNvSpPr>
                <a:spLocks noChangeArrowheads="1"/>
              </p:cNvSpPr>
              <p:nvPr/>
            </p:nvSpPr>
            <p:spPr bwMode="auto">
              <a:xfrm>
                <a:off x="5656"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0" name="Rectangle 836"/>
              <p:cNvSpPr>
                <a:spLocks noChangeArrowheads="1"/>
              </p:cNvSpPr>
              <p:nvPr/>
            </p:nvSpPr>
            <p:spPr bwMode="auto">
              <a:xfrm>
                <a:off x="580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1" name="Rectangle 837"/>
              <p:cNvSpPr>
                <a:spLocks noChangeArrowheads="1"/>
              </p:cNvSpPr>
              <p:nvPr/>
            </p:nvSpPr>
            <p:spPr bwMode="auto">
              <a:xfrm>
                <a:off x="5870"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2" name="Rectangle 838"/>
              <p:cNvSpPr>
                <a:spLocks noChangeArrowheads="1"/>
              </p:cNvSpPr>
              <p:nvPr/>
            </p:nvSpPr>
            <p:spPr bwMode="auto">
              <a:xfrm>
                <a:off x="5914"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3" name="Rectangle 839"/>
              <p:cNvSpPr>
                <a:spLocks noChangeArrowheads="1"/>
              </p:cNvSpPr>
              <p:nvPr/>
            </p:nvSpPr>
            <p:spPr bwMode="auto">
              <a:xfrm>
                <a:off x="6022"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4" name="Rectangle 840"/>
              <p:cNvSpPr>
                <a:spLocks noChangeArrowheads="1"/>
              </p:cNvSpPr>
              <p:nvPr/>
            </p:nvSpPr>
            <p:spPr bwMode="auto">
              <a:xfrm>
                <a:off x="5850"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5" name="Rectangle 841"/>
              <p:cNvSpPr>
                <a:spLocks noChangeArrowheads="1"/>
              </p:cNvSpPr>
              <p:nvPr/>
            </p:nvSpPr>
            <p:spPr bwMode="auto">
              <a:xfrm>
                <a:off x="6000"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6" name="Rectangle 842"/>
              <p:cNvSpPr>
                <a:spLocks noChangeArrowheads="1"/>
              </p:cNvSpPr>
              <p:nvPr/>
            </p:nvSpPr>
            <p:spPr bwMode="auto">
              <a:xfrm>
                <a:off x="6022"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7" name="Rectangle 843"/>
              <p:cNvSpPr>
                <a:spLocks noChangeArrowheads="1"/>
              </p:cNvSpPr>
              <p:nvPr/>
            </p:nvSpPr>
            <p:spPr bwMode="auto">
              <a:xfrm>
                <a:off x="5936"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8" name="Rectangle 844"/>
              <p:cNvSpPr>
                <a:spLocks noChangeArrowheads="1"/>
              </p:cNvSpPr>
              <p:nvPr/>
            </p:nvSpPr>
            <p:spPr bwMode="auto">
              <a:xfrm>
                <a:off x="598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9" name="Rectangle 845"/>
              <p:cNvSpPr>
                <a:spLocks noChangeArrowheads="1"/>
              </p:cNvSpPr>
              <p:nvPr/>
            </p:nvSpPr>
            <p:spPr bwMode="auto">
              <a:xfrm>
                <a:off x="602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0" name="Rectangle 846"/>
              <p:cNvSpPr>
                <a:spLocks noChangeArrowheads="1"/>
              </p:cNvSpPr>
              <p:nvPr/>
            </p:nvSpPr>
            <p:spPr bwMode="auto">
              <a:xfrm>
                <a:off x="585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1" name="Rectangle 847"/>
              <p:cNvSpPr>
                <a:spLocks noChangeArrowheads="1"/>
              </p:cNvSpPr>
              <p:nvPr/>
            </p:nvSpPr>
            <p:spPr bwMode="auto">
              <a:xfrm>
                <a:off x="5806"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2" name="Rectangle 848"/>
              <p:cNvSpPr>
                <a:spLocks noChangeArrowheads="1"/>
              </p:cNvSpPr>
              <p:nvPr/>
            </p:nvSpPr>
            <p:spPr bwMode="auto">
              <a:xfrm>
                <a:off x="5958"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3" name="Rectangle 849"/>
              <p:cNvSpPr>
                <a:spLocks noChangeArrowheads="1"/>
              </p:cNvSpPr>
              <p:nvPr/>
            </p:nvSpPr>
            <p:spPr bwMode="auto">
              <a:xfrm>
                <a:off x="598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4" name="Rectangle 850"/>
              <p:cNvSpPr>
                <a:spLocks noChangeArrowheads="1"/>
              </p:cNvSpPr>
              <p:nvPr/>
            </p:nvSpPr>
            <p:spPr bwMode="auto">
              <a:xfrm>
                <a:off x="5936"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5" name="Rectangle 851"/>
              <p:cNvSpPr>
                <a:spLocks noChangeArrowheads="1"/>
              </p:cNvSpPr>
              <p:nvPr/>
            </p:nvSpPr>
            <p:spPr bwMode="auto">
              <a:xfrm>
                <a:off x="589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6" name="Rectangle 852"/>
              <p:cNvSpPr>
                <a:spLocks noChangeArrowheads="1"/>
              </p:cNvSpPr>
              <p:nvPr/>
            </p:nvSpPr>
            <p:spPr bwMode="auto">
              <a:xfrm>
                <a:off x="602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7" name="Rectangle 853"/>
              <p:cNvSpPr>
                <a:spLocks noChangeArrowheads="1"/>
              </p:cNvSpPr>
              <p:nvPr/>
            </p:nvSpPr>
            <p:spPr bwMode="auto">
              <a:xfrm>
                <a:off x="585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8" name="Rectangle 854"/>
              <p:cNvSpPr>
                <a:spLocks noChangeArrowheads="1"/>
              </p:cNvSpPr>
              <p:nvPr/>
            </p:nvSpPr>
            <p:spPr bwMode="auto">
              <a:xfrm>
                <a:off x="6022"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9" name="Rectangle 855"/>
              <p:cNvSpPr>
                <a:spLocks noChangeArrowheads="1"/>
              </p:cNvSpPr>
              <p:nvPr/>
            </p:nvSpPr>
            <p:spPr bwMode="auto">
              <a:xfrm>
                <a:off x="5936"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0" name="Rectangle 856"/>
              <p:cNvSpPr>
                <a:spLocks noChangeArrowheads="1"/>
              </p:cNvSpPr>
              <p:nvPr/>
            </p:nvSpPr>
            <p:spPr bwMode="auto">
              <a:xfrm>
                <a:off x="5828"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1" name="Rectangle 857"/>
              <p:cNvSpPr>
                <a:spLocks noChangeArrowheads="1"/>
              </p:cNvSpPr>
              <p:nvPr/>
            </p:nvSpPr>
            <p:spPr bwMode="auto">
              <a:xfrm>
                <a:off x="5892"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2" name="Rectangle 858"/>
              <p:cNvSpPr>
                <a:spLocks noChangeArrowheads="1"/>
              </p:cNvSpPr>
              <p:nvPr/>
            </p:nvSpPr>
            <p:spPr bwMode="auto">
              <a:xfrm>
                <a:off x="589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3" name="Rectangle 859"/>
              <p:cNvSpPr>
                <a:spLocks noChangeArrowheads="1"/>
              </p:cNvSpPr>
              <p:nvPr/>
            </p:nvSpPr>
            <p:spPr bwMode="auto">
              <a:xfrm>
                <a:off x="602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4" name="Rectangle 860"/>
              <p:cNvSpPr>
                <a:spLocks noChangeArrowheads="1"/>
              </p:cNvSpPr>
              <p:nvPr/>
            </p:nvSpPr>
            <p:spPr bwMode="auto">
              <a:xfrm>
                <a:off x="5936"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5" name="Rectangle 861"/>
              <p:cNvSpPr>
                <a:spLocks noChangeArrowheads="1"/>
              </p:cNvSpPr>
              <p:nvPr/>
            </p:nvSpPr>
            <p:spPr bwMode="auto">
              <a:xfrm>
                <a:off x="5850"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6" name="Rectangle 862"/>
              <p:cNvSpPr>
                <a:spLocks noChangeArrowheads="1"/>
              </p:cNvSpPr>
              <p:nvPr/>
            </p:nvSpPr>
            <p:spPr bwMode="auto">
              <a:xfrm>
                <a:off x="5784"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7" name="Rectangle 863"/>
              <p:cNvSpPr>
                <a:spLocks noChangeArrowheads="1"/>
              </p:cNvSpPr>
              <p:nvPr/>
            </p:nvSpPr>
            <p:spPr bwMode="auto">
              <a:xfrm>
                <a:off x="589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8" name="Rectangle 864"/>
              <p:cNvSpPr>
                <a:spLocks noChangeArrowheads="1"/>
              </p:cNvSpPr>
              <p:nvPr/>
            </p:nvSpPr>
            <p:spPr bwMode="auto">
              <a:xfrm>
                <a:off x="602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9" name="Rectangle 865"/>
              <p:cNvSpPr>
                <a:spLocks noChangeArrowheads="1"/>
              </p:cNvSpPr>
              <p:nvPr/>
            </p:nvSpPr>
            <p:spPr bwMode="auto">
              <a:xfrm>
                <a:off x="6022" y="34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0" name="Rectangle 866"/>
              <p:cNvSpPr>
                <a:spLocks noChangeArrowheads="1"/>
              </p:cNvSpPr>
              <p:nvPr/>
            </p:nvSpPr>
            <p:spPr bwMode="auto">
              <a:xfrm>
                <a:off x="589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1" name="Rectangle 867"/>
              <p:cNvSpPr>
                <a:spLocks noChangeArrowheads="1"/>
              </p:cNvSpPr>
              <p:nvPr/>
            </p:nvSpPr>
            <p:spPr bwMode="auto">
              <a:xfrm>
                <a:off x="602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2" name="Rectangle 868"/>
              <p:cNvSpPr>
                <a:spLocks noChangeArrowheads="1"/>
              </p:cNvSpPr>
              <p:nvPr/>
            </p:nvSpPr>
            <p:spPr bwMode="auto">
              <a:xfrm>
                <a:off x="5914" y="356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3" name="Rectangle 869"/>
              <p:cNvSpPr>
                <a:spLocks noChangeArrowheads="1"/>
              </p:cNvSpPr>
              <p:nvPr/>
            </p:nvSpPr>
            <p:spPr bwMode="auto">
              <a:xfrm>
                <a:off x="5892" y="367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4" name="Rectangle 870"/>
              <p:cNvSpPr>
                <a:spLocks noChangeArrowheads="1"/>
              </p:cNvSpPr>
              <p:nvPr/>
            </p:nvSpPr>
            <p:spPr bwMode="auto">
              <a:xfrm>
                <a:off x="6022" y="362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vert="horz" wrap="square" lIns="91440" tIns="45720" rIns="91440" bIns="45720" numCol="1" anchor="t" anchorCtr="0" compatLnSpc="1"/>
              <a:lstStyle/>
              <a:p>
                <a:endParaRPr lang="zh-CN" altLang="en-US"/>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vert="horz" wrap="square" lIns="91440" tIns="45720" rIns="91440" bIns="45720" numCol="1" anchor="t" anchorCtr="0" compatLnSpc="1"/>
              <a:lstStyle/>
              <a:p>
                <a:endParaRPr lang="zh-CN" altLang="en-US"/>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vert="horz" wrap="square" lIns="91440" tIns="45720" rIns="91440" bIns="45720" numCol="1" anchor="t" anchorCtr="0" compatLnSpc="1"/>
              <a:lstStyle/>
              <a:p>
                <a:endParaRPr lang="zh-CN" altLang="en-US"/>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vert="horz" wrap="square" lIns="91440" tIns="45720" rIns="91440" bIns="45720" numCol="1" anchor="t" anchorCtr="0" compatLnSpc="1"/>
              <a:lstStyle/>
              <a:p>
                <a:endParaRPr lang="zh-CN" altLang="en-US"/>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vert="horz" wrap="square" lIns="91440" tIns="45720" rIns="91440" bIns="45720" numCol="1" anchor="t" anchorCtr="0" compatLnSpc="1"/>
              <a:lstStyle/>
              <a:p>
                <a:endParaRPr lang="zh-CN" altLang="en-US"/>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vert="horz" wrap="square" lIns="91440" tIns="45720" rIns="91440" bIns="45720" numCol="1" anchor="t" anchorCtr="0" compatLnSpc="1"/>
              <a:lstStyle/>
              <a:p>
                <a:endParaRPr lang="zh-CN" altLang="en-US"/>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vert="horz" wrap="square" lIns="91440" tIns="45720" rIns="91440" bIns="45720" numCol="1" anchor="t" anchorCtr="0" compatLnSpc="1"/>
              <a:lstStyle/>
              <a:p>
                <a:endParaRPr lang="zh-CN" altLang="en-US"/>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vert="horz" wrap="square" lIns="91440" tIns="45720" rIns="91440" bIns="45720" numCol="1" anchor="t" anchorCtr="0" compatLnSpc="1"/>
              <a:lstStyle/>
              <a:p>
                <a:endParaRPr lang="zh-CN" altLang="en-US"/>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vert="horz" wrap="square" lIns="91440" tIns="45720" rIns="91440" bIns="45720" numCol="1" anchor="t" anchorCtr="0" compatLnSpc="1"/>
              <a:lstStyle/>
              <a:p>
                <a:endParaRPr lang="zh-CN" altLang="en-US"/>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vert="horz" wrap="square" lIns="91440" tIns="45720" rIns="91440" bIns="45720" numCol="1" anchor="t" anchorCtr="0" compatLnSpc="1"/>
              <a:lstStyle/>
              <a:p>
                <a:endParaRPr lang="zh-CN" altLang="en-US"/>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1103" name="Rectangle 949"/>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8" name="Rectangle 954"/>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vert="horz" wrap="square" lIns="91440" tIns="45720" rIns="91440" bIns="45720" numCol="1" anchor="t" anchorCtr="0" compatLnSpc="1"/>
              <a:lstStyle/>
              <a:p>
                <a:endParaRPr lang="zh-CN" altLang="en-US"/>
              </a:p>
            </p:txBody>
          </p:sp>
          <p:sp>
            <p:nvSpPr>
              <p:cNvPr id="1110" name="Rectangle 956"/>
              <p:cNvSpPr>
                <a:spLocks noChangeArrowheads="1"/>
              </p:cNvSpPr>
              <p:nvPr/>
            </p:nvSpPr>
            <p:spPr bwMode="auto">
              <a:xfrm>
                <a:off x="481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1" name="Rectangle 957"/>
              <p:cNvSpPr>
                <a:spLocks noChangeArrowheads="1"/>
              </p:cNvSpPr>
              <p:nvPr/>
            </p:nvSpPr>
            <p:spPr bwMode="auto">
              <a:xfrm>
                <a:off x="48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2" name="Rectangle 958"/>
              <p:cNvSpPr>
                <a:spLocks noChangeArrowheads="1"/>
              </p:cNvSpPr>
              <p:nvPr/>
            </p:nvSpPr>
            <p:spPr bwMode="auto">
              <a:xfrm>
                <a:off x="48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3" name="Rectangle 959"/>
              <p:cNvSpPr>
                <a:spLocks noChangeArrowheads="1"/>
              </p:cNvSpPr>
              <p:nvPr/>
            </p:nvSpPr>
            <p:spPr bwMode="auto">
              <a:xfrm>
                <a:off x="49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4" name="Rectangle 960"/>
              <p:cNvSpPr>
                <a:spLocks noChangeArrowheads="1"/>
              </p:cNvSpPr>
              <p:nvPr/>
            </p:nvSpPr>
            <p:spPr bwMode="auto">
              <a:xfrm>
                <a:off x="492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5" name="Rectangle 961"/>
              <p:cNvSpPr>
                <a:spLocks noChangeArrowheads="1"/>
              </p:cNvSpPr>
              <p:nvPr/>
            </p:nvSpPr>
            <p:spPr bwMode="auto">
              <a:xfrm>
                <a:off x="481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6" name="Rectangle 962"/>
              <p:cNvSpPr>
                <a:spLocks noChangeArrowheads="1"/>
              </p:cNvSpPr>
              <p:nvPr/>
            </p:nvSpPr>
            <p:spPr bwMode="auto">
              <a:xfrm>
                <a:off x="4834"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7" name="Rectangle 963"/>
              <p:cNvSpPr>
                <a:spLocks noChangeArrowheads="1"/>
              </p:cNvSpPr>
              <p:nvPr/>
            </p:nvSpPr>
            <p:spPr bwMode="auto">
              <a:xfrm>
                <a:off x="4814"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8" name="Rectangle 964"/>
              <p:cNvSpPr>
                <a:spLocks noChangeArrowheads="1"/>
              </p:cNvSpPr>
              <p:nvPr/>
            </p:nvSpPr>
            <p:spPr bwMode="auto">
              <a:xfrm>
                <a:off x="4856"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9" name="Rectangle 965"/>
              <p:cNvSpPr>
                <a:spLocks noChangeArrowheads="1"/>
              </p:cNvSpPr>
              <p:nvPr/>
            </p:nvSpPr>
            <p:spPr bwMode="auto">
              <a:xfrm>
                <a:off x="492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0" name="Rectangle 966"/>
              <p:cNvSpPr>
                <a:spLocks noChangeArrowheads="1"/>
              </p:cNvSpPr>
              <p:nvPr/>
            </p:nvSpPr>
            <p:spPr bwMode="auto">
              <a:xfrm>
                <a:off x="481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1" name="Rectangle 967"/>
              <p:cNvSpPr>
                <a:spLocks noChangeArrowheads="1"/>
              </p:cNvSpPr>
              <p:nvPr/>
            </p:nvSpPr>
            <p:spPr bwMode="auto">
              <a:xfrm>
                <a:off x="4834"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2" name="Rectangle 968"/>
              <p:cNvSpPr>
                <a:spLocks noChangeArrowheads="1"/>
              </p:cNvSpPr>
              <p:nvPr/>
            </p:nvSpPr>
            <p:spPr bwMode="auto">
              <a:xfrm>
                <a:off x="4878" y="110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3" name="Rectangle 969"/>
              <p:cNvSpPr>
                <a:spLocks noChangeArrowheads="1"/>
              </p:cNvSpPr>
              <p:nvPr/>
            </p:nvSpPr>
            <p:spPr bwMode="auto">
              <a:xfrm>
                <a:off x="4834"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4" name="Rectangle 970"/>
              <p:cNvSpPr>
                <a:spLocks noChangeArrowheads="1"/>
              </p:cNvSpPr>
              <p:nvPr/>
            </p:nvSpPr>
            <p:spPr bwMode="auto">
              <a:xfrm>
                <a:off x="48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5" name="Rectangle 971"/>
              <p:cNvSpPr>
                <a:spLocks noChangeArrowheads="1"/>
              </p:cNvSpPr>
              <p:nvPr/>
            </p:nvSpPr>
            <p:spPr bwMode="auto">
              <a:xfrm>
                <a:off x="492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6" name="Rectangle 972"/>
              <p:cNvSpPr>
                <a:spLocks noChangeArrowheads="1"/>
              </p:cNvSpPr>
              <p:nvPr/>
            </p:nvSpPr>
            <p:spPr bwMode="auto">
              <a:xfrm>
                <a:off x="481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7" name="Rectangle 973"/>
              <p:cNvSpPr>
                <a:spLocks noChangeArrowheads="1"/>
              </p:cNvSpPr>
              <p:nvPr/>
            </p:nvSpPr>
            <p:spPr bwMode="auto">
              <a:xfrm>
                <a:off x="485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8" name="Rectangle 974"/>
              <p:cNvSpPr>
                <a:spLocks noChangeArrowheads="1"/>
              </p:cNvSpPr>
              <p:nvPr/>
            </p:nvSpPr>
            <p:spPr bwMode="auto">
              <a:xfrm>
                <a:off x="483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29" name="Rectangle 975"/>
              <p:cNvSpPr>
                <a:spLocks noChangeArrowheads="1"/>
              </p:cNvSpPr>
              <p:nvPr/>
            </p:nvSpPr>
            <p:spPr bwMode="auto">
              <a:xfrm>
                <a:off x="4878"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0" name="Rectangle 976"/>
              <p:cNvSpPr>
                <a:spLocks noChangeArrowheads="1"/>
              </p:cNvSpPr>
              <p:nvPr/>
            </p:nvSpPr>
            <p:spPr bwMode="auto">
              <a:xfrm>
                <a:off x="4920"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1" name="Rectangle 977"/>
              <p:cNvSpPr>
                <a:spLocks noChangeArrowheads="1"/>
              </p:cNvSpPr>
              <p:nvPr/>
            </p:nvSpPr>
            <p:spPr bwMode="auto">
              <a:xfrm>
                <a:off x="481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2" name="Rectangle 978"/>
              <p:cNvSpPr>
                <a:spLocks noChangeArrowheads="1"/>
              </p:cNvSpPr>
              <p:nvPr/>
            </p:nvSpPr>
            <p:spPr bwMode="auto">
              <a:xfrm>
                <a:off x="4856"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3" name="Rectangle 979"/>
              <p:cNvSpPr>
                <a:spLocks noChangeArrowheads="1"/>
              </p:cNvSpPr>
              <p:nvPr/>
            </p:nvSpPr>
            <p:spPr bwMode="auto">
              <a:xfrm>
                <a:off x="48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4" name="Rectangle 980"/>
              <p:cNvSpPr>
                <a:spLocks noChangeArrowheads="1"/>
              </p:cNvSpPr>
              <p:nvPr/>
            </p:nvSpPr>
            <p:spPr bwMode="auto">
              <a:xfrm>
                <a:off x="49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5" name="Rectangle 981"/>
              <p:cNvSpPr>
                <a:spLocks noChangeArrowheads="1"/>
              </p:cNvSpPr>
              <p:nvPr/>
            </p:nvSpPr>
            <p:spPr bwMode="auto">
              <a:xfrm>
                <a:off x="4834" y="14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6" name="Rectangle 982"/>
              <p:cNvSpPr>
                <a:spLocks noChangeArrowheads="1"/>
              </p:cNvSpPr>
              <p:nvPr/>
            </p:nvSpPr>
            <p:spPr bwMode="auto">
              <a:xfrm>
                <a:off x="487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7" name="Rectangle 983"/>
              <p:cNvSpPr>
                <a:spLocks noChangeArrowheads="1"/>
              </p:cNvSpPr>
              <p:nvPr/>
            </p:nvSpPr>
            <p:spPr bwMode="auto">
              <a:xfrm>
                <a:off x="4814"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8" name="Rectangle 984"/>
              <p:cNvSpPr>
                <a:spLocks noChangeArrowheads="1"/>
              </p:cNvSpPr>
              <p:nvPr/>
            </p:nvSpPr>
            <p:spPr bwMode="auto">
              <a:xfrm>
                <a:off x="48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9" name="Rectangle 985"/>
              <p:cNvSpPr>
                <a:spLocks noChangeArrowheads="1"/>
              </p:cNvSpPr>
              <p:nvPr/>
            </p:nvSpPr>
            <p:spPr bwMode="auto">
              <a:xfrm>
                <a:off x="492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0" name="Rectangle 986"/>
              <p:cNvSpPr>
                <a:spLocks noChangeArrowheads="1"/>
              </p:cNvSpPr>
              <p:nvPr/>
            </p:nvSpPr>
            <p:spPr bwMode="auto">
              <a:xfrm>
                <a:off x="481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1" name="Rectangle 987"/>
              <p:cNvSpPr>
                <a:spLocks noChangeArrowheads="1"/>
              </p:cNvSpPr>
              <p:nvPr/>
            </p:nvSpPr>
            <p:spPr bwMode="auto">
              <a:xfrm>
                <a:off x="4834"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2" name="Rectangle 988"/>
              <p:cNvSpPr>
                <a:spLocks noChangeArrowheads="1"/>
              </p:cNvSpPr>
              <p:nvPr/>
            </p:nvSpPr>
            <p:spPr bwMode="auto">
              <a:xfrm>
                <a:off x="4814"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3" name="Rectangle 989"/>
              <p:cNvSpPr>
                <a:spLocks noChangeArrowheads="1"/>
              </p:cNvSpPr>
              <p:nvPr/>
            </p:nvSpPr>
            <p:spPr bwMode="auto">
              <a:xfrm>
                <a:off x="4856"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4" name="Rectangle 990"/>
              <p:cNvSpPr>
                <a:spLocks noChangeArrowheads="1"/>
              </p:cNvSpPr>
              <p:nvPr/>
            </p:nvSpPr>
            <p:spPr bwMode="auto">
              <a:xfrm>
                <a:off x="4920"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5" name="Rectangle 991"/>
              <p:cNvSpPr>
                <a:spLocks noChangeArrowheads="1"/>
              </p:cNvSpPr>
              <p:nvPr/>
            </p:nvSpPr>
            <p:spPr bwMode="auto">
              <a:xfrm>
                <a:off x="483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6" name="Rectangle 992"/>
              <p:cNvSpPr>
                <a:spLocks noChangeArrowheads="1"/>
              </p:cNvSpPr>
              <p:nvPr/>
            </p:nvSpPr>
            <p:spPr bwMode="auto">
              <a:xfrm>
                <a:off x="4834"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7" name="Rectangle 993"/>
              <p:cNvSpPr>
                <a:spLocks noChangeArrowheads="1"/>
              </p:cNvSpPr>
              <p:nvPr/>
            </p:nvSpPr>
            <p:spPr bwMode="auto">
              <a:xfrm>
                <a:off x="4878"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8" name="Rectangle 994"/>
              <p:cNvSpPr>
                <a:spLocks noChangeArrowheads="1"/>
              </p:cNvSpPr>
              <p:nvPr/>
            </p:nvSpPr>
            <p:spPr bwMode="auto">
              <a:xfrm>
                <a:off x="492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9" name="Rectangle 995"/>
              <p:cNvSpPr>
                <a:spLocks noChangeArrowheads="1"/>
              </p:cNvSpPr>
              <p:nvPr/>
            </p:nvSpPr>
            <p:spPr bwMode="auto">
              <a:xfrm>
                <a:off x="481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0" name="Rectangle 996"/>
              <p:cNvSpPr>
                <a:spLocks noChangeArrowheads="1"/>
              </p:cNvSpPr>
              <p:nvPr/>
            </p:nvSpPr>
            <p:spPr bwMode="auto">
              <a:xfrm>
                <a:off x="485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1" name="Rectangle 997"/>
              <p:cNvSpPr>
                <a:spLocks noChangeArrowheads="1"/>
              </p:cNvSpPr>
              <p:nvPr/>
            </p:nvSpPr>
            <p:spPr bwMode="auto">
              <a:xfrm>
                <a:off x="4900"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2" name="Rectangle 998"/>
              <p:cNvSpPr>
                <a:spLocks noChangeArrowheads="1"/>
              </p:cNvSpPr>
              <p:nvPr/>
            </p:nvSpPr>
            <p:spPr bwMode="auto">
              <a:xfrm>
                <a:off x="4814"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3" name="Rectangle 999"/>
              <p:cNvSpPr>
                <a:spLocks noChangeArrowheads="1"/>
              </p:cNvSpPr>
              <p:nvPr/>
            </p:nvSpPr>
            <p:spPr bwMode="auto">
              <a:xfrm>
                <a:off x="487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4" name="Rectangle 1000"/>
              <p:cNvSpPr>
                <a:spLocks noChangeArrowheads="1"/>
              </p:cNvSpPr>
              <p:nvPr/>
            </p:nvSpPr>
            <p:spPr bwMode="auto">
              <a:xfrm>
                <a:off x="48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5" name="Rectangle 1001"/>
              <p:cNvSpPr>
                <a:spLocks noChangeArrowheads="1"/>
              </p:cNvSpPr>
              <p:nvPr/>
            </p:nvSpPr>
            <p:spPr bwMode="auto">
              <a:xfrm>
                <a:off x="490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6" name="Rectangle 1002"/>
              <p:cNvSpPr>
                <a:spLocks noChangeArrowheads="1"/>
              </p:cNvSpPr>
              <p:nvPr/>
            </p:nvSpPr>
            <p:spPr bwMode="auto">
              <a:xfrm>
                <a:off x="492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7" name="Rectangle 1003"/>
              <p:cNvSpPr>
                <a:spLocks noChangeArrowheads="1"/>
              </p:cNvSpPr>
              <p:nvPr/>
            </p:nvSpPr>
            <p:spPr bwMode="auto">
              <a:xfrm>
                <a:off x="4814"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8" name="Rectangle 1004"/>
              <p:cNvSpPr>
                <a:spLocks noChangeArrowheads="1"/>
              </p:cNvSpPr>
              <p:nvPr/>
            </p:nvSpPr>
            <p:spPr bwMode="auto">
              <a:xfrm>
                <a:off x="483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9" name="Rectangle 1005"/>
              <p:cNvSpPr>
                <a:spLocks noChangeArrowheads="1"/>
              </p:cNvSpPr>
              <p:nvPr/>
            </p:nvSpPr>
            <p:spPr bwMode="auto">
              <a:xfrm>
                <a:off x="48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0" name="Rectangle 1006"/>
              <p:cNvSpPr>
                <a:spLocks noChangeArrowheads="1"/>
              </p:cNvSpPr>
              <p:nvPr/>
            </p:nvSpPr>
            <p:spPr bwMode="auto">
              <a:xfrm>
                <a:off x="492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1" name="Rectangle 1007"/>
              <p:cNvSpPr>
                <a:spLocks noChangeArrowheads="1"/>
              </p:cNvSpPr>
              <p:nvPr/>
            </p:nvSpPr>
            <p:spPr bwMode="auto">
              <a:xfrm>
                <a:off x="481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2" name="Rectangle 1008"/>
              <p:cNvSpPr>
                <a:spLocks noChangeArrowheads="1"/>
              </p:cNvSpPr>
              <p:nvPr/>
            </p:nvSpPr>
            <p:spPr bwMode="auto">
              <a:xfrm>
                <a:off x="485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3" name="Rectangle 1009"/>
              <p:cNvSpPr>
                <a:spLocks noChangeArrowheads="1"/>
              </p:cNvSpPr>
              <p:nvPr/>
            </p:nvSpPr>
            <p:spPr bwMode="auto">
              <a:xfrm>
                <a:off x="483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4" name="Rectangle 1010"/>
              <p:cNvSpPr>
                <a:spLocks noChangeArrowheads="1"/>
              </p:cNvSpPr>
              <p:nvPr/>
            </p:nvSpPr>
            <p:spPr bwMode="auto">
              <a:xfrm>
                <a:off x="487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5" name="Rectangle 1011"/>
              <p:cNvSpPr>
                <a:spLocks noChangeArrowheads="1"/>
              </p:cNvSpPr>
              <p:nvPr/>
            </p:nvSpPr>
            <p:spPr bwMode="auto">
              <a:xfrm>
                <a:off x="4814" y="2117"/>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2"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7" name="Rectangle 1014"/>
              <p:cNvSpPr>
                <a:spLocks noChangeArrowheads="1"/>
              </p:cNvSpPr>
              <p:nvPr/>
            </p:nvSpPr>
            <p:spPr bwMode="auto">
              <a:xfrm>
                <a:off x="49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8" name="Rectangle 1015"/>
              <p:cNvSpPr>
                <a:spLocks noChangeArrowheads="1"/>
              </p:cNvSpPr>
              <p:nvPr/>
            </p:nvSpPr>
            <p:spPr bwMode="auto">
              <a:xfrm>
                <a:off x="49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69" name="Rectangle 1016"/>
              <p:cNvSpPr>
                <a:spLocks noChangeArrowheads="1"/>
              </p:cNvSpPr>
              <p:nvPr/>
            </p:nvSpPr>
            <p:spPr bwMode="auto">
              <a:xfrm>
                <a:off x="5008"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0" name="Rectangle 1017"/>
              <p:cNvSpPr>
                <a:spLocks noChangeArrowheads="1"/>
              </p:cNvSpPr>
              <p:nvPr/>
            </p:nvSpPr>
            <p:spPr bwMode="auto">
              <a:xfrm>
                <a:off x="503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1" name="Rectangle 1018"/>
              <p:cNvSpPr>
                <a:spLocks noChangeArrowheads="1"/>
              </p:cNvSpPr>
              <p:nvPr/>
            </p:nvSpPr>
            <p:spPr bwMode="auto">
              <a:xfrm>
                <a:off x="505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2" name="Rectangle 1019"/>
              <p:cNvSpPr>
                <a:spLocks noChangeArrowheads="1"/>
              </p:cNvSpPr>
              <p:nvPr/>
            </p:nvSpPr>
            <p:spPr bwMode="auto">
              <a:xfrm>
                <a:off x="494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3" name="Rectangle 1020"/>
              <p:cNvSpPr>
                <a:spLocks noChangeArrowheads="1"/>
              </p:cNvSpPr>
              <p:nvPr/>
            </p:nvSpPr>
            <p:spPr bwMode="auto">
              <a:xfrm>
                <a:off x="4986"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4" name="Rectangle 1021"/>
              <p:cNvSpPr>
                <a:spLocks noChangeArrowheads="1"/>
              </p:cNvSpPr>
              <p:nvPr/>
            </p:nvSpPr>
            <p:spPr bwMode="auto">
              <a:xfrm>
                <a:off x="5030"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5" name="Rectangle 1022"/>
              <p:cNvSpPr>
                <a:spLocks noChangeArrowheads="1"/>
              </p:cNvSpPr>
              <p:nvPr/>
            </p:nvSpPr>
            <p:spPr bwMode="auto">
              <a:xfrm>
                <a:off x="4964"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76" name="Rectangle 1023"/>
              <p:cNvSpPr>
                <a:spLocks noChangeArrowheads="1"/>
              </p:cNvSpPr>
              <p:nvPr/>
            </p:nvSpPr>
            <p:spPr bwMode="auto">
              <a:xfrm>
                <a:off x="505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7" name="Rectangle 1024"/>
              <p:cNvSpPr>
                <a:spLocks noChangeArrowheads="1"/>
              </p:cNvSpPr>
              <p:nvPr/>
            </p:nvSpPr>
            <p:spPr bwMode="auto">
              <a:xfrm>
                <a:off x="494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8" name="Rectangle 1025"/>
              <p:cNvSpPr>
                <a:spLocks noChangeArrowheads="1"/>
              </p:cNvSpPr>
              <p:nvPr/>
            </p:nvSpPr>
            <p:spPr bwMode="auto">
              <a:xfrm>
                <a:off x="5008"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9" name="Rectangle 1026"/>
              <p:cNvSpPr>
                <a:spLocks noChangeArrowheads="1"/>
              </p:cNvSpPr>
              <p:nvPr/>
            </p:nvSpPr>
            <p:spPr bwMode="auto">
              <a:xfrm>
                <a:off x="5050"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80" name="Rectangle 1027"/>
              <p:cNvSpPr>
                <a:spLocks noChangeArrowheads="1"/>
              </p:cNvSpPr>
              <p:nvPr/>
            </p:nvSpPr>
            <p:spPr bwMode="auto">
              <a:xfrm>
                <a:off x="49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1" name="Rectangle 1028"/>
              <p:cNvSpPr>
                <a:spLocks noChangeArrowheads="1"/>
              </p:cNvSpPr>
              <p:nvPr/>
            </p:nvSpPr>
            <p:spPr bwMode="auto">
              <a:xfrm>
                <a:off x="4964"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2" name="Rectangle 1029"/>
              <p:cNvSpPr>
                <a:spLocks noChangeArrowheads="1"/>
              </p:cNvSpPr>
              <p:nvPr/>
            </p:nvSpPr>
            <p:spPr bwMode="auto">
              <a:xfrm>
                <a:off x="5008"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3" name="Rectangle 1030"/>
              <p:cNvSpPr>
                <a:spLocks noChangeArrowheads="1"/>
              </p:cNvSpPr>
              <p:nvPr/>
            </p:nvSpPr>
            <p:spPr bwMode="auto">
              <a:xfrm>
                <a:off x="505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4" name="Rectangle 1031"/>
              <p:cNvSpPr>
                <a:spLocks noChangeArrowheads="1"/>
              </p:cNvSpPr>
              <p:nvPr/>
            </p:nvSpPr>
            <p:spPr bwMode="auto">
              <a:xfrm>
                <a:off x="494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5" name="Rectangle 1032"/>
              <p:cNvSpPr>
                <a:spLocks noChangeArrowheads="1"/>
              </p:cNvSpPr>
              <p:nvPr/>
            </p:nvSpPr>
            <p:spPr bwMode="auto">
              <a:xfrm>
                <a:off x="498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6" name="Rectangle 1033"/>
              <p:cNvSpPr>
                <a:spLocks noChangeArrowheads="1"/>
              </p:cNvSpPr>
              <p:nvPr/>
            </p:nvSpPr>
            <p:spPr bwMode="auto">
              <a:xfrm>
                <a:off x="49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787" name="Rectangle 1034"/>
              <p:cNvSpPr>
                <a:spLocks noChangeArrowheads="1"/>
              </p:cNvSpPr>
              <p:nvPr/>
            </p:nvSpPr>
            <p:spPr bwMode="auto">
              <a:xfrm>
                <a:off x="503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788" name="Rectangle 1035"/>
              <p:cNvSpPr>
                <a:spLocks noChangeArrowheads="1"/>
              </p:cNvSpPr>
              <p:nvPr/>
            </p:nvSpPr>
            <p:spPr bwMode="auto">
              <a:xfrm>
                <a:off x="494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9" name="Rectangle 1036"/>
              <p:cNvSpPr>
                <a:spLocks noChangeArrowheads="1"/>
              </p:cNvSpPr>
              <p:nvPr/>
            </p:nvSpPr>
            <p:spPr bwMode="auto">
              <a:xfrm>
                <a:off x="49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0" name="Rectangle 1037"/>
              <p:cNvSpPr>
                <a:spLocks noChangeArrowheads="1"/>
              </p:cNvSpPr>
              <p:nvPr/>
            </p:nvSpPr>
            <p:spPr bwMode="auto">
              <a:xfrm>
                <a:off x="5008"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1" name="Rectangle 1038"/>
              <p:cNvSpPr>
                <a:spLocks noChangeArrowheads="1"/>
              </p:cNvSpPr>
              <p:nvPr/>
            </p:nvSpPr>
            <p:spPr bwMode="auto">
              <a:xfrm>
                <a:off x="5050"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92" name="Rectangle 1039"/>
              <p:cNvSpPr>
                <a:spLocks noChangeArrowheads="1"/>
              </p:cNvSpPr>
              <p:nvPr/>
            </p:nvSpPr>
            <p:spPr bwMode="auto">
              <a:xfrm>
                <a:off x="49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3" name="Rectangle 1040"/>
              <p:cNvSpPr>
                <a:spLocks noChangeArrowheads="1"/>
              </p:cNvSpPr>
              <p:nvPr/>
            </p:nvSpPr>
            <p:spPr bwMode="auto">
              <a:xfrm>
                <a:off x="5008"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4" name="Rectangle 1041"/>
              <p:cNvSpPr>
                <a:spLocks noChangeArrowheads="1"/>
              </p:cNvSpPr>
              <p:nvPr/>
            </p:nvSpPr>
            <p:spPr bwMode="auto">
              <a:xfrm>
                <a:off x="4944" y="1442"/>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5" name="Rectangle 1042"/>
              <p:cNvSpPr>
                <a:spLocks noChangeArrowheads="1"/>
              </p:cNvSpPr>
              <p:nvPr/>
            </p:nvSpPr>
            <p:spPr bwMode="auto">
              <a:xfrm>
                <a:off x="500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6" name="Rectangle 1043"/>
              <p:cNvSpPr>
                <a:spLocks noChangeArrowheads="1"/>
              </p:cNvSpPr>
              <p:nvPr/>
            </p:nvSpPr>
            <p:spPr bwMode="auto">
              <a:xfrm>
                <a:off x="5008"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7" name="Rectangle 1044"/>
              <p:cNvSpPr>
                <a:spLocks noChangeArrowheads="1"/>
              </p:cNvSpPr>
              <p:nvPr/>
            </p:nvSpPr>
            <p:spPr bwMode="auto">
              <a:xfrm>
                <a:off x="505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8" name="Rectangle 1045"/>
              <p:cNvSpPr>
                <a:spLocks noChangeArrowheads="1"/>
              </p:cNvSpPr>
              <p:nvPr/>
            </p:nvSpPr>
            <p:spPr bwMode="auto">
              <a:xfrm>
                <a:off x="4900" y="1554"/>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99" name="Rectangle 1046"/>
              <p:cNvSpPr>
                <a:spLocks noChangeArrowheads="1"/>
              </p:cNvSpPr>
              <p:nvPr/>
            </p:nvSpPr>
            <p:spPr bwMode="auto">
              <a:xfrm>
                <a:off x="5008"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0" name="Rectangle 1047"/>
              <p:cNvSpPr>
                <a:spLocks noChangeArrowheads="1"/>
              </p:cNvSpPr>
              <p:nvPr/>
            </p:nvSpPr>
            <p:spPr bwMode="auto">
              <a:xfrm>
                <a:off x="5050"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1" name="Rectangle 1048"/>
              <p:cNvSpPr>
                <a:spLocks noChangeArrowheads="1"/>
              </p:cNvSpPr>
              <p:nvPr/>
            </p:nvSpPr>
            <p:spPr bwMode="auto">
              <a:xfrm>
                <a:off x="4964"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2" name="Rectangle 1049"/>
              <p:cNvSpPr>
                <a:spLocks noChangeArrowheads="1"/>
              </p:cNvSpPr>
              <p:nvPr/>
            </p:nvSpPr>
            <p:spPr bwMode="auto">
              <a:xfrm>
                <a:off x="498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3" name="Rectangle 1050"/>
              <p:cNvSpPr>
                <a:spLocks noChangeArrowheads="1"/>
              </p:cNvSpPr>
              <p:nvPr/>
            </p:nvSpPr>
            <p:spPr bwMode="auto">
              <a:xfrm>
                <a:off x="5030" y="16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4" name="Rectangle 1051"/>
              <p:cNvSpPr>
                <a:spLocks noChangeArrowheads="1"/>
              </p:cNvSpPr>
              <p:nvPr/>
            </p:nvSpPr>
            <p:spPr bwMode="auto">
              <a:xfrm>
                <a:off x="49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5" name="Rectangle 1052"/>
              <p:cNvSpPr>
                <a:spLocks noChangeArrowheads="1"/>
              </p:cNvSpPr>
              <p:nvPr/>
            </p:nvSpPr>
            <p:spPr bwMode="auto">
              <a:xfrm>
                <a:off x="5008"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6" name="Rectangle 1053"/>
              <p:cNvSpPr>
                <a:spLocks noChangeArrowheads="1"/>
              </p:cNvSpPr>
              <p:nvPr/>
            </p:nvSpPr>
            <p:spPr bwMode="auto">
              <a:xfrm>
                <a:off x="5050"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7" name="Rectangle 1054"/>
              <p:cNvSpPr>
                <a:spLocks noChangeArrowheads="1"/>
              </p:cNvSpPr>
              <p:nvPr/>
            </p:nvSpPr>
            <p:spPr bwMode="auto">
              <a:xfrm>
                <a:off x="4964"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08" name="Rectangle 1055"/>
              <p:cNvSpPr>
                <a:spLocks noChangeArrowheads="1"/>
              </p:cNvSpPr>
              <p:nvPr/>
            </p:nvSpPr>
            <p:spPr bwMode="auto">
              <a:xfrm>
                <a:off x="505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9" name="Rectangle 1056"/>
              <p:cNvSpPr>
                <a:spLocks noChangeArrowheads="1"/>
              </p:cNvSpPr>
              <p:nvPr/>
            </p:nvSpPr>
            <p:spPr bwMode="auto">
              <a:xfrm>
                <a:off x="494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0" name="Rectangle 1057"/>
              <p:cNvSpPr>
                <a:spLocks noChangeArrowheads="1"/>
              </p:cNvSpPr>
              <p:nvPr/>
            </p:nvSpPr>
            <p:spPr bwMode="auto">
              <a:xfrm>
                <a:off x="5050"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1" name="Rectangle 1058"/>
              <p:cNvSpPr>
                <a:spLocks noChangeArrowheads="1"/>
              </p:cNvSpPr>
              <p:nvPr/>
            </p:nvSpPr>
            <p:spPr bwMode="auto">
              <a:xfrm>
                <a:off x="49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2" name="Rectangle 1059"/>
              <p:cNvSpPr>
                <a:spLocks noChangeArrowheads="1"/>
              </p:cNvSpPr>
              <p:nvPr/>
            </p:nvSpPr>
            <p:spPr bwMode="auto">
              <a:xfrm>
                <a:off x="4964"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3" name="Rectangle 1060"/>
              <p:cNvSpPr>
                <a:spLocks noChangeArrowheads="1"/>
              </p:cNvSpPr>
              <p:nvPr/>
            </p:nvSpPr>
            <p:spPr bwMode="auto">
              <a:xfrm>
                <a:off x="500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4" name="Rectangle 1061"/>
              <p:cNvSpPr>
                <a:spLocks noChangeArrowheads="1"/>
              </p:cNvSpPr>
              <p:nvPr/>
            </p:nvSpPr>
            <p:spPr bwMode="auto">
              <a:xfrm>
                <a:off x="5030"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5" name="Rectangle 1062"/>
              <p:cNvSpPr>
                <a:spLocks noChangeArrowheads="1"/>
              </p:cNvSpPr>
              <p:nvPr/>
            </p:nvSpPr>
            <p:spPr bwMode="auto">
              <a:xfrm>
                <a:off x="49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6" name="Rectangle 1063"/>
              <p:cNvSpPr>
                <a:spLocks noChangeArrowheads="1"/>
              </p:cNvSpPr>
              <p:nvPr/>
            </p:nvSpPr>
            <p:spPr bwMode="auto">
              <a:xfrm>
                <a:off x="503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7" name="Rectangle 1064"/>
              <p:cNvSpPr>
                <a:spLocks noChangeArrowheads="1"/>
              </p:cNvSpPr>
              <p:nvPr/>
            </p:nvSpPr>
            <p:spPr bwMode="auto">
              <a:xfrm>
                <a:off x="505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8" name="Rectangle 1065"/>
              <p:cNvSpPr>
                <a:spLocks noChangeArrowheads="1"/>
              </p:cNvSpPr>
              <p:nvPr/>
            </p:nvSpPr>
            <p:spPr bwMode="auto">
              <a:xfrm>
                <a:off x="496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19" name="Rectangle 1066"/>
              <p:cNvSpPr>
                <a:spLocks noChangeArrowheads="1"/>
              </p:cNvSpPr>
              <p:nvPr/>
            </p:nvSpPr>
            <p:spPr bwMode="auto">
              <a:xfrm>
                <a:off x="49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820" name="Rectangle 1067"/>
              <p:cNvSpPr>
                <a:spLocks noChangeArrowheads="1"/>
              </p:cNvSpPr>
              <p:nvPr/>
            </p:nvSpPr>
            <p:spPr bwMode="auto">
              <a:xfrm>
                <a:off x="505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21" name="Rectangle 1068"/>
              <p:cNvSpPr>
                <a:spLocks noChangeArrowheads="1"/>
              </p:cNvSpPr>
              <p:nvPr/>
            </p:nvSpPr>
            <p:spPr bwMode="auto">
              <a:xfrm>
                <a:off x="494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2" name="Rectangle 1069"/>
              <p:cNvSpPr>
                <a:spLocks noChangeArrowheads="1"/>
              </p:cNvSpPr>
              <p:nvPr/>
            </p:nvSpPr>
            <p:spPr bwMode="auto">
              <a:xfrm>
                <a:off x="498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3" name="Rectangle 1070"/>
              <p:cNvSpPr>
                <a:spLocks noChangeArrowheads="1"/>
              </p:cNvSpPr>
              <p:nvPr/>
            </p:nvSpPr>
            <p:spPr bwMode="auto">
              <a:xfrm>
                <a:off x="5030"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4" name="Rectangle 1071"/>
              <p:cNvSpPr>
                <a:spLocks noChangeArrowheads="1"/>
              </p:cNvSpPr>
              <p:nvPr/>
            </p:nvSpPr>
            <p:spPr bwMode="auto">
              <a:xfrm>
                <a:off x="496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5" name="Rectangle 1072"/>
              <p:cNvSpPr>
                <a:spLocks noChangeArrowheads="1"/>
              </p:cNvSpPr>
              <p:nvPr/>
            </p:nvSpPr>
            <p:spPr bwMode="auto">
              <a:xfrm>
                <a:off x="500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6" name="Rectangle 1073"/>
              <p:cNvSpPr>
                <a:spLocks noChangeArrowheads="1"/>
              </p:cNvSpPr>
              <p:nvPr/>
            </p:nvSpPr>
            <p:spPr bwMode="auto">
              <a:xfrm>
                <a:off x="5050"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7" name="Rectangle 1074"/>
              <p:cNvSpPr>
                <a:spLocks noChangeArrowheads="1"/>
              </p:cNvSpPr>
              <p:nvPr/>
            </p:nvSpPr>
            <p:spPr bwMode="auto">
              <a:xfrm>
                <a:off x="4944"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8" name="Rectangle 1075"/>
              <p:cNvSpPr>
                <a:spLocks noChangeArrowheads="1"/>
              </p:cNvSpPr>
              <p:nvPr/>
            </p:nvSpPr>
            <p:spPr bwMode="auto">
              <a:xfrm>
                <a:off x="49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9" name="Rectangle 1076"/>
              <p:cNvSpPr>
                <a:spLocks noChangeArrowheads="1"/>
              </p:cNvSpPr>
              <p:nvPr/>
            </p:nvSpPr>
            <p:spPr bwMode="auto">
              <a:xfrm>
                <a:off x="5050"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0" name="Rectangle 1077"/>
              <p:cNvSpPr>
                <a:spLocks noChangeArrowheads="1"/>
              </p:cNvSpPr>
              <p:nvPr/>
            </p:nvSpPr>
            <p:spPr bwMode="auto">
              <a:xfrm>
                <a:off x="48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1" name="Rectangle 1078"/>
              <p:cNvSpPr>
                <a:spLocks noChangeArrowheads="1"/>
              </p:cNvSpPr>
              <p:nvPr/>
            </p:nvSpPr>
            <p:spPr bwMode="auto">
              <a:xfrm>
                <a:off x="4920"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2" name="Rectangle 1079"/>
              <p:cNvSpPr>
                <a:spLocks noChangeArrowheads="1"/>
              </p:cNvSpPr>
              <p:nvPr/>
            </p:nvSpPr>
            <p:spPr bwMode="auto">
              <a:xfrm>
                <a:off x="4944"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3" name="Rectangle 1080"/>
              <p:cNvSpPr>
                <a:spLocks noChangeArrowheads="1"/>
              </p:cNvSpPr>
              <p:nvPr/>
            </p:nvSpPr>
            <p:spPr bwMode="auto">
              <a:xfrm>
                <a:off x="498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4" name="Rectangle 1081"/>
              <p:cNvSpPr>
                <a:spLocks noChangeArrowheads="1"/>
              </p:cNvSpPr>
              <p:nvPr/>
            </p:nvSpPr>
            <p:spPr bwMode="auto">
              <a:xfrm>
                <a:off x="481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5" name="Rectangle 1082"/>
              <p:cNvSpPr>
                <a:spLocks noChangeArrowheads="1"/>
              </p:cNvSpPr>
              <p:nvPr/>
            </p:nvSpPr>
            <p:spPr bwMode="auto">
              <a:xfrm>
                <a:off x="48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6" name="Rectangle 1083"/>
              <p:cNvSpPr>
                <a:spLocks noChangeArrowheads="1"/>
              </p:cNvSpPr>
              <p:nvPr/>
            </p:nvSpPr>
            <p:spPr bwMode="auto">
              <a:xfrm>
                <a:off x="490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7" name="Rectangle 1084"/>
              <p:cNvSpPr>
                <a:spLocks noChangeArrowheads="1"/>
              </p:cNvSpPr>
              <p:nvPr/>
            </p:nvSpPr>
            <p:spPr bwMode="auto">
              <a:xfrm>
                <a:off x="494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8" name="Rectangle 1085"/>
              <p:cNvSpPr>
                <a:spLocks noChangeArrowheads="1"/>
              </p:cNvSpPr>
              <p:nvPr/>
            </p:nvSpPr>
            <p:spPr bwMode="auto">
              <a:xfrm>
                <a:off x="5050"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9" name="Rectangle 1086"/>
              <p:cNvSpPr>
                <a:spLocks noChangeArrowheads="1"/>
              </p:cNvSpPr>
              <p:nvPr/>
            </p:nvSpPr>
            <p:spPr bwMode="auto">
              <a:xfrm>
                <a:off x="492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0" name="Rectangle 1087"/>
              <p:cNvSpPr>
                <a:spLocks noChangeArrowheads="1"/>
              </p:cNvSpPr>
              <p:nvPr/>
            </p:nvSpPr>
            <p:spPr bwMode="auto">
              <a:xfrm>
                <a:off x="4878"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1" name="Rectangle 1088"/>
              <p:cNvSpPr>
                <a:spLocks noChangeArrowheads="1"/>
              </p:cNvSpPr>
              <p:nvPr/>
            </p:nvSpPr>
            <p:spPr bwMode="auto">
              <a:xfrm>
                <a:off x="5030"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2" name="Rectangle 1089"/>
              <p:cNvSpPr>
                <a:spLocks noChangeArrowheads="1"/>
              </p:cNvSpPr>
              <p:nvPr/>
            </p:nvSpPr>
            <p:spPr bwMode="auto">
              <a:xfrm>
                <a:off x="505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3" name="Rectangle 1090"/>
              <p:cNvSpPr>
                <a:spLocks noChangeArrowheads="1"/>
              </p:cNvSpPr>
              <p:nvPr/>
            </p:nvSpPr>
            <p:spPr bwMode="auto">
              <a:xfrm>
                <a:off x="481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4" name="Rectangle 1091"/>
              <p:cNvSpPr>
                <a:spLocks noChangeArrowheads="1"/>
              </p:cNvSpPr>
              <p:nvPr/>
            </p:nvSpPr>
            <p:spPr bwMode="auto">
              <a:xfrm>
                <a:off x="4964"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5" name="Rectangle 1092"/>
              <p:cNvSpPr>
                <a:spLocks noChangeArrowheads="1"/>
              </p:cNvSpPr>
              <p:nvPr/>
            </p:nvSpPr>
            <p:spPr bwMode="auto">
              <a:xfrm>
                <a:off x="485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6" name="Rectangle 1093"/>
              <p:cNvSpPr>
                <a:spLocks noChangeArrowheads="1"/>
              </p:cNvSpPr>
              <p:nvPr/>
            </p:nvSpPr>
            <p:spPr bwMode="auto">
              <a:xfrm>
                <a:off x="5008"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7" name="Rectangle 1094"/>
              <p:cNvSpPr>
                <a:spLocks noChangeArrowheads="1"/>
              </p:cNvSpPr>
              <p:nvPr/>
            </p:nvSpPr>
            <p:spPr bwMode="auto">
              <a:xfrm>
                <a:off x="5050"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8" name="Rectangle 1095"/>
              <p:cNvSpPr>
                <a:spLocks noChangeArrowheads="1"/>
              </p:cNvSpPr>
              <p:nvPr/>
            </p:nvSpPr>
            <p:spPr bwMode="auto">
              <a:xfrm>
                <a:off x="48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9" name="Rectangle 1096"/>
              <p:cNvSpPr>
                <a:spLocks noChangeArrowheads="1"/>
              </p:cNvSpPr>
              <p:nvPr/>
            </p:nvSpPr>
            <p:spPr bwMode="auto">
              <a:xfrm>
                <a:off x="487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0" name="Rectangle 1097"/>
              <p:cNvSpPr>
                <a:spLocks noChangeArrowheads="1"/>
              </p:cNvSpPr>
              <p:nvPr/>
            </p:nvSpPr>
            <p:spPr bwMode="auto">
              <a:xfrm>
                <a:off x="4834"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1" name="Rectangle 1098"/>
              <p:cNvSpPr>
                <a:spLocks noChangeArrowheads="1"/>
              </p:cNvSpPr>
              <p:nvPr/>
            </p:nvSpPr>
            <p:spPr bwMode="auto">
              <a:xfrm>
                <a:off x="4986"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2" name="Rectangle 1099"/>
              <p:cNvSpPr>
                <a:spLocks noChangeArrowheads="1"/>
              </p:cNvSpPr>
              <p:nvPr/>
            </p:nvSpPr>
            <p:spPr bwMode="auto">
              <a:xfrm>
                <a:off x="500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3" name="Rectangle 1100"/>
              <p:cNvSpPr>
                <a:spLocks noChangeArrowheads="1"/>
              </p:cNvSpPr>
              <p:nvPr/>
            </p:nvSpPr>
            <p:spPr bwMode="auto">
              <a:xfrm>
                <a:off x="48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4" name="Rectangle 1101"/>
              <p:cNvSpPr>
                <a:spLocks noChangeArrowheads="1"/>
              </p:cNvSpPr>
              <p:nvPr/>
            </p:nvSpPr>
            <p:spPr bwMode="auto">
              <a:xfrm>
                <a:off x="4964"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5" name="Rectangle 1102"/>
              <p:cNvSpPr>
                <a:spLocks noChangeArrowheads="1"/>
              </p:cNvSpPr>
              <p:nvPr/>
            </p:nvSpPr>
            <p:spPr bwMode="auto">
              <a:xfrm>
                <a:off x="4878"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6" name="Rectangle 1103"/>
              <p:cNvSpPr>
                <a:spLocks noChangeArrowheads="1"/>
              </p:cNvSpPr>
              <p:nvPr/>
            </p:nvSpPr>
            <p:spPr bwMode="auto">
              <a:xfrm>
                <a:off x="492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7" name="Rectangle 1104"/>
              <p:cNvSpPr>
                <a:spLocks noChangeArrowheads="1"/>
              </p:cNvSpPr>
              <p:nvPr/>
            </p:nvSpPr>
            <p:spPr bwMode="auto">
              <a:xfrm>
                <a:off x="505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8" name="Rectangle 1105"/>
              <p:cNvSpPr>
                <a:spLocks noChangeArrowheads="1"/>
              </p:cNvSpPr>
              <p:nvPr/>
            </p:nvSpPr>
            <p:spPr bwMode="auto">
              <a:xfrm>
                <a:off x="48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9" name="Rectangle 1106"/>
              <p:cNvSpPr>
                <a:spLocks noChangeArrowheads="1"/>
              </p:cNvSpPr>
              <p:nvPr/>
            </p:nvSpPr>
            <p:spPr bwMode="auto">
              <a:xfrm>
                <a:off x="4964"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0" name="Rectangle 1107"/>
              <p:cNvSpPr>
                <a:spLocks noChangeArrowheads="1"/>
              </p:cNvSpPr>
              <p:nvPr/>
            </p:nvSpPr>
            <p:spPr bwMode="auto">
              <a:xfrm>
                <a:off x="4878"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1" name="Rectangle 1108"/>
              <p:cNvSpPr>
                <a:spLocks noChangeArrowheads="1"/>
              </p:cNvSpPr>
              <p:nvPr/>
            </p:nvSpPr>
            <p:spPr bwMode="auto">
              <a:xfrm>
                <a:off x="494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2" name="Rectangle 1109"/>
              <p:cNvSpPr>
                <a:spLocks noChangeArrowheads="1"/>
              </p:cNvSpPr>
              <p:nvPr/>
            </p:nvSpPr>
            <p:spPr bwMode="auto">
              <a:xfrm>
                <a:off x="5050"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3" name="Rectangle 1110"/>
              <p:cNvSpPr>
                <a:spLocks noChangeArrowheads="1"/>
              </p:cNvSpPr>
              <p:nvPr/>
            </p:nvSpPr>
            <p:spPr bwMode="auto">
              <a:xfrm>
                <a:off x="4964"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4" name="Rectangle 1111"/>
              <p:cNvSpPr>
                <a:spLocks noChangeArrowheads="1"/>
              </p:cNvSpPr>
              <p:nvPr/>
            </p:nvSpPr>
            <p:spPr bwMode="auto">
              <a:xfrm>
                <a:off x="48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65" name="Rectangle 1112"/>
              <p:cNvSpPr>
                <a:spLocks noChangeArrowheads="1"/>
              </p:cNvSpPr>
              <p:nvPr/>
            </p:nvSpPr>
            <p:spPr bwMode="auto">
              <a:xfrm>
                <a:off x="4920"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6" name="Rectangle 1113"/>
              <p:cNvSpPr>
                <a:spLocks noChangeArrowheads="1"/>
              </p:cNvSpPr>
              <p:nvPr/>
            </p:nvSpPr>
            <p:spPr bwMode="auto">
              <a:xfrm>
                <a:off x="4814"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7" name="Rectangle 1114"/>
              <p:cNvSpPr>
                <a:spLocks noChangeArrowheads="1"/>
              </p:cNvSpPr>
              <p:nvPr/>
            </p:nvSpPr>
            <p:spPr bwMode="auto">
              <a:xfrm>
                <a:off x="492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8" name="Rectangle 1115"/>
              <p:cNvSpPr>
                <a:spLocks noChangeArrowheads="1"/>
              </p:cNvSpPr>
              <p:nvPr/>
            </p:nvSpPr>
            <p:spPr bwMode="auto">
              <a:xfrm>
                <a:off x="505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9" name="Rectangle 1116"/>
              <p:cNvSpPr>
                <a:spLocks noChangeArrowheads="1"/>
              </p:cNvSpPr>
              <p:nvPr/>
            </p:nvSpPr>
            <p:spPr bwMode="auto">
              <a:xfrm>
                <a:off x="4878"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870" name="Rectangle 1117"/>
              <p:cNvSpPr>
                <a:spLocks noChangeArrowheads="1"/>
              </p:cNvSpPr>
              <p:nvPr/>
            </p:nvSpPr>
            <p:spPr bwMode="auto">
              <a:xfrm>
                <a:off x="4814"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1" name="Rectangle 1118"/>
              <p:cNvSpPr>
                <a:spLocks noChangeArrowheads="1"/>
              </p:cNvSpPr>
              <p:nvPr/>
            </p:nvSpPr>
            <p:spPr bwMode="auto">
              <a:xfrm>
                <a:off x="492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2" name="Rectangle 1119"/>
              <p:cNvSpPr>
                <a:spLocks noChangeArrowheads="1"/>
              </p:cNvSpPr>
              <p:nvPr/>
            </p:nvSpPr>
            <p:spPr bwMode="auto">
              <a:xfrm>
                <a:off x="505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3" name="Rectangle 1120"/>
              <p:cNvSpPr>
                <a:spLocks noChangeArrowheads="1"/>
              </p:cNvSpPr>
              <p:nvPr/>
            </p:nvSpPr>
            <p:spPr bwMode="auto">
              <a:xfrm>
                <a:off x="4814"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4" name="Rectangle 1121"/>
              <p:cNvSpPr>
                <a:spLocks noChangeArrowheads="1"/>
              </p:cNvSpPr>
              <p:nvPr/>
            </p:nvSpPr>
            <p:spPr bwMode="auto">
              <a:xfrm>
                <a:off x="5050"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5" name="Rectangle 1122"/>
              <p:cNvSpPr>
                <a:spLocks noChangeArrowheads="1"/>
              </p:cNvSpPr>
              <p:nvPr/>
            </p:nvSpPr>
            <p:spPr bwMode="auto">
              <a:xfrm>
                <a:off x="492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6" name="Rectangle 1123"/>
              <p:cNvSpPr>
                <a:spLocks noChangeArrowheads="1"/>
              </p:cNvSpPr>
              <p:nvPr/>
            </p:nvSpPr>
            <p:spPr bwMode="auto">
              <a:xfrm>
                <a:off x="505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7" name="Rectangle 1124"/>
              <p:cNvSpPr>
                <a:spLocks noChangeArrowheads="1"/>
              </p:cNvSpPr>
              <p:nvPr/>
            </p:nvSpPr>
            <p:spPr bwMode="auto">
              <a:xfrm>
                <a:off x="481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8" name="Rectangle 1125"/>
              <p:cNvSpPr>
                <a:spLocks noChangeArrowheads="1"/>
              </p:cNvSpPr>
              <p:nvPr/>
            </p:nvSpPr>
            <p:spPr bwMode="auto">
              <a:xfrm>
                <a:off x="494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9" name="Rectangle 1126"/>
              <p:cNvSpPr>
                <a:spLocks noChangeArrowheads="1"/>
              </p:cNvSpPr>
              <p:nvPr/>
            </p:nvSpPr>
            <p:spPr bwMode="auto">
              <a:xfrm>
                <a:off x="492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0" name="Rectangle 1127"/>
              <p:cNvSpPr>
                <a:spLocks noChangeArrowheads="1"/>
              </p:cNvSpPr>
              <p:nvPr/>
            </p:nvSpPr>
            <p:spPr bwMode="auto">
              <a:xfrm>
                <a:off x="4920" y="295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81" name="Rectangle 1128"/>
              <p:cNvSpPr>
                <a:spLocks noChangeArrowheads="1"/>
              </p:cNvSpPr>
              <p:nvPr/>
            </p:nvSpPr>
            <p:spPr bwMode="auto">
              <a:xfrm>
                <a:off x="505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2" name="Rectangle 1129"/>
              <p:cNvSpPr>
                <a:spLocks noChangeArrowheads="1"/>
              </p:cNvSpPr>
              <p:nvPr/>
            </p:nvSpPr>
            <p:spPr bwMode="auto">
              <a:xfrm>
                <a:off x="504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3" name="Rectangle 1130"/>
              <p:cNvSpPr>
                <a:spLocks noChangeArrowheads="1"/>
              </p:cNvSpPr>
              <p:nvPr/>
            </p:nvSpPr>
            <p:spPr bwMode="auto">
              <a:xfrm>
                <a:off x="507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4" name="Rectangle 1131"/>
              <p:cNvSpPr>
                <a:spLocks noChangeArrowheads="1"/>
              </p:cNvSpPr>
              <p:nvPr/>
            </p:nvSpPr>
            <p:spPr bwMode="auto">
              <a:xfrm>
                <a:off x="5092"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5" name="Rectangle 1132"/>
              <p:cNvSpPr>
                <a:spLocks noChangeArrowheads="1"/>
              </p:cNvSpPr>
              <p:nvPr/>
            </p:nvSpPr>
            <p:spPr bwMode="auto">
              <a:xfrm>
                <a:off x="51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6" name="Rectangle 1133"/>
              <p:cNvSpPr>
                <a:spLocks noChangeArrowheads="1"/>
              </p:cNvSpPr>
              <p:nvPr/>
            </p:nvSpPr>
            <p:spPr bwMode="auto">
              <a:xfrm>
                <a:off x="51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7" name="Rectangle 1134"/>
              <p:cNvSpPr>
                <a:spLocks noChangeArrowheads="1"/>
              </p:cNvSpPr>
              <p:nvPr/>
            </p:nvSpPr>
            <p:spPr bwMode="auto">
              <a:xfrm>
                <a:off x="504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8" name="Rectangle 1135"/>
              <p:cNvSpPr>
                <a:spLocks noChangeArrowheads="1"/>
              </p:cNvSpPr>
              <p:nvPr/>
            </p:nvSpPr>
            <p:spPr bwMode="auto">
              <a:xfrm>
                <a:off x="5070"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9" name="Rectangle 1136"/>
              <p:cNvSpPr>
                <a:spLocks noChangeArrowheads="1"/>
              </p:cNvSpPr>
              <p:nvPr/>
            </p:nvSpPr>
            <p:spPr bwMode="auto">
              <a:xfrm>
                <a:off x="5048"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0" name="Rectangle 1137"/>
              <p:cNvSpPr>
                <a:spLocks noChangeArrowheads="1"/>
              </p:cNvSpPr>
              <p:nvPr/>
            </p:nvSpPr>
            <p:spPr bwMode="auto">
              <a:xfrm>
                <a:off x="5092"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91" name="Rectangle 1138"/>
              <p:cNvSpPr>
                <a:spLocks noChangeArrowheads="1"/>
              </p:cNvSpPr>
              <p:nvPr/>
            </p:nvSpPr>
            <p:spPr bwMode="auto">
              <a:xfrm>
                <a:off x="515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2" name="Rectangle 1139"/>
              <p:cNvSpPr>
                <a:spLocks noChangeArrowheads="1"/>
              </p:cNvSpPr>
              <p:nvPr/>
            </p:nvSpPr>
            <p:spPr bwMode="auto">
              <a:xfrm>
                <a:off x="504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3" name="Rectangle 1140"/>
              <p:cNvSpPr>
                <a:spLocks noChangeArrowheads="1"/>
              </p:cNvSpPr>
              <p:nvPr/>
            </p:nvSpPr>
            <p:spPr bwMode="auto">
              <a:xfrm>
                <a:off x="5070"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4" name="Rectangle 1141"/>
              <p:cNvSpPr>
                <a:spLocks noChangeArrowheads="1"/>
              </p:cNvSpPr>
              <p:nvPr/>
            </p:nvSpPr>
            <p:spPr bwMode="auto">
              <a:xfrm>
                <a:off x="5114" y="1103"/>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5" name="Rectangle 1142"/>
              <p:cNvSpPr>
                <a:spLocks noChangeArrowheads="1"/>
              </p:cNvSpPr>
              <p:nvPr/>
            </p:nvSpPr>
            <p:spPr bwMode="auto">
              <a:xfrm>
                <a:off x="5070"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6" name="Rectangle 1143"/>
              <p:cNvSpPr>
                <a:spLocks noChangeArrowheads="1"/>
              </p:cNvSpPr>
              <p:nvPr/>
            </p:nvSpPr>
            <p:spPr bwMode="auto">
              <a:xfrm>
                <a:off x="5092"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7" name="Rectangle 1144"/>
              <p:cNvSpPr>
                <a:spLocks noChangeArrowheads="1"/>
              </p:cNvSpPr>
              <p:nvPr/>
            </p:nvSpPr>
            <p:spPr bwMode="auto">
              <a:xfrm>
                <a:off x="51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8" name="Rectangle 1145"/>
              <p:cNvSpPr>
                <a:spLocks noChangeArrowheads="1"/>
              </p:cNvSpPr>
              <p:nvPr/>
            </p:nvSpPr>
            <p:spPr bwMode="auto">
              <a:xfrm>
                <a:off x="504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99" name="Rectangle 1146"/>
              <p:cNvSpPr>
                <a:spLocks noChangeArrowheads="1"/>
              </p:cNvSpPr>
              <p:nvPr/>
            </p:nvSpPr>
            <p:spPr bwMode="auto">
              <a:xfrm>
                <a:off x="509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00" name="Rectangle 1147"/>
              <p:cNvSpPr>
                <a:spLocks noChangeArrowheads="1"/>
              </p:cNvSpPr>
              <p:nvPr/>
            </p:nvSpPr>
            <p:spPr bwMode="auto">
              <a:xfrm>
                <a:off x="5134"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1" name="Rectangle 1148"/>
              <p:cNvSpPr>
                <a:spLocks noChangeArrowheads="1"/>
              </p:cNvSpPr>
              <p:nvPr/>
            </p:nvSpPr>
            <p:spPr bwMode="auto">
              <a:xfrm>
                <a:off x="507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2" name="Rectangle 1149"/>
              <p:cNvSpPr>
                <a:spLocks noChangeArrowheads="1"/>
              </p:cNvSpPr>
              <p:nvPr/>
            </p:nvSpPr>
            <p:spPr bwMode="auto">
              <a:xfrm>
                <a:off x="5114"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3" name="Rectangle 1150"/>
              <p:cNvSpPr>
                <a:spLocks noChangeArrowheads="1"/>
              </p:cNvSpPr>
              <p:nvPr/>
            </p:nvSpPr>
            <p:spPr bwMode="auto">
              <a:xfrm>
                <a:off x="5156"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904" name="Rectangle 1151"/>
              <p:cNvSpPr>
                <a:spLocks noChangeArrowheads="1"/>
              </p:cNvSpPr>
              <p:nvPr/>
            </p:nvSpPr>
            <p:spPr bwMode="auto">
              <a:xfrm>
                <a:off x="5048"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5" name="Rectangle 1152"/>
              <p:cNvSpPr>
                <a:spLocks noChangeArrowheads="1"/>
              </p:cNvSpPr>
              <p:nvPr/>
            </p:nvSpPr>
            <p:spPr bwMode="auto">
              <a:xfrm>
                <a:off x="5092"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06" name="Rectangle 1153"/>
              <p:cNvSpPr>
                <a:spLocks noChangeArrowheads="1"/>
              </p:cNvSpPr>
              <p:nvPr/>
            </p:nvSpPr>
            <p:spPr bwMode="auto">
              <a:xfrm>
                <a:off x="507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7" name="Rectangle 1154"/>
              <p:cNvSpPr>
                <a:spLocks noChangeArrowheads="1"/>
              </p:cNvSpPr>
              <p:nvPr/>
            </p:nvSpPr>
            <p:spPr bwMode="auto">
              <a:xfrm>
                <a:off x="5114"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8" name="Rectangle 1155"/>
              <p:cNvSpPr>
                <a:spLocks noChangeArrowheads="1"/>
              </p:cNvSpPr>
              <p:nvPr/>
            </p:nvSpPr>
            <p:spPr bwMode="auto">
              <a:xfrm>
                <a:off x="51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09" name="Rectangle 1156"/>
              <p:cNvSpPr>
                <a:spLocks noChangeArrowheads="1"/>
              </p:cNvSpPr>
              <p:nvPr/>
            </p:nvSpPr>
            <p:spPr bwMode="auto">
              <a:xfrm>
                <a:off x="5070"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0" name="Rectangle 1157"/>
              <p:cNvSpPr>
                <a:spLocks noChangeArrowheads="1"/>
              </p:cNvSpPr>
              <p:nvPr/>
            </p:nvSpPr>
            <p:spPr bwMode="auto">
              <a:xfrm>
                <a:off x="511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1" name="Rectangle 1158"/>
              <p:cNvSpPr>
                <a:spLocks noChangeArrowheads="1"/>
              </p:cNvSpPr>
              <p:nvPr/>
            </p:nvSpPr>
            <p:spPr bwMode="auto">
              <a:xfrm>
                <a:off x="5048"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2" name="Rectangle 1159"/>
              <p:cNvSpPr>
                <a:spLocks noChangeArrowheads="1"/>
              </p:cNvSpPr>
              <p:nvPr/>
            </p:nvSpPr>
            <p:spPr bwMode="auto">
              <a:xfrm>
                <a:off x="5092"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3" name="Rectangle 1160"/>
              <p:cNvSpPr>
                <a:spLocks noChangeArrowheads="1"/>
              </p:cNvSpPr>
              <p:nvPr/>
            </p:nvSpPr>
            <p:spPr bwMode="auto">
              <a:xfrm>
                <a:off x="51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4" name="Rectangle 1161"/>
              <p:cNvSpPr>
                <a:spLocks noChangeArrowheads="1"/>
              </p:cNvSpPr>
              <p:nvPr/>
            </p:nvSpPr>
            <p:spPr bwMode="auto">
              <a:xfrm>
                <a:off x="5048"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5" name="Rectangle 1162"/>
              <p:cNvSpPr>
                <a:spLocks noChangeArrowheads="1"/>
              </p:cNvSpPr>
              <p:nvPr/>
            </p:nvSpPr>
            <p:spPr bwMode="auto">
              <a:xfrm>
                <a:off x="5070"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6" name="Rectangle 1163"/>
              <p:cNvSpPr>
                <a:spLocks noChangeArrowheads="1"/>
              </p:cNvSpPr>
              <p:nvPr/>
            </p:nvSpPr>
            <p:spPr bwMode="auto">
              <a:xfrm>
                <a:off x="5048"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7" name="Rectangle 1164"/>
              <p:cNvSpPr>
                <a:spLocks noChangeArrowheads="1"/>
              </p:cNvSpPr>
              <p:nvPr/>
            </p:nvSpPr>
            <p:spPr bwMode="auto">
              <a:xfrm>
                <a:off x="5092"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18" name="Rectangle 1165"/>
              <p:cNvSpPr>
                <a:spLocks noChangeArrowheads="1"/>
              </p:cNvSpPr>
              <p:nvPr/>
            </p:nvSpPr>
            <p:spPr bwMode="auto">
              <a:xfrm>
                <a:off x="515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9" name="Rectangle 1166"/>
              <p:cNvSpPr>
                <a:spLocks noChangeArrowheads="1"/>
              </p:cNvSpPr>
              <p:nvPr/>
            </p:nvSpPr>
            <p:spPr bwMode="auto">
              <a:xfrm>
                <a:off x="507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0" name="Rectangle 1167"/>
              <p:cNvSpPr>
                <a:spLocks noChangeArrowheads="1"/>
              </p:cNvSpPr>
              <p:nvPr/>
            </p:nvSpPr>
            <p:spPr bwMode="auto">
              <a:xfrm>
                <a:off x="5070"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1" name="Rectangle 1168"/>
              <p:cNvSpPr>
                <a:spLocks noChangeArrowheads="1"/>
              </p:cNvSpPr>
              <p:nvPr/>
            </p:nvSpPr>
            <p:spPr bwMode="auto">
              <a:xfrm>
                <a:off x="5114"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2" name="Rectangle 1169"/>
              <p:cNvSpPr>
                <a:spLocks noChangeArrowheads="1"/>
              </p:cNvSpPr>
              <p:nvPr/>
            </p:nvSpPr>
            <p:spPr bwMode="auto">
              <a:xfrm>
                <a:off x="515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3" name="Rectangle 1170"/>
              <p:cNvSpPr>
                <a:spLocks noChangeArrowheads="1"/>
              </p:cNvSpPr>
              <p:nvPr/>
            </p:nvSpPr>
            <p:spPr bwMode="auto">
              <a:xfrm>
                <a:off x="504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4" name="Rectangle 1171"/>
              <p:cNvSpPr>
                <a:spLocks noChangeArrowheads="1"/>
              </p:cNvSpPr>
              <p:nvPr/>
            </p:nvSpPr>
            <p:spPr bwMode="auto">
              <a:xfrm>
                <a:off x="5092"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5" name="Rectangle 1172"/>
              <p:cNvSpPr>
                <a:spLocks noChangeArrowheads="1"/>
              </p:cNvSpPr>
              <p:nvPr/>
            </p:nvSpPr>
            <p:spPr bwMode="auto">
              <a:xfrm>
                <a:off x="5134"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6" name="Rectangle 1173"/>
              <p:cNvSpPr>
                <a:spLocks noChangeArrowheads="1"/>
              </p:cNvSpPr>
              <p:nvPr/>
            </p:nvSpPr>
            <p:spPr bwMode="auto">
              <a:xfrm>
                <a:off x="5048"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7" name="Rectangle 1174"/>
              <p:cNvSpPr>
                <a:spLocks noChangeArrowheads="1"/>
              </p:cNvSpPr>
              <p:nvPr/>
            </p:nvSpPr>
            <p:spPr bwMode="auto">
              <a:xfrm>
                <a:off x="511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8" name="Rectangle 1175"/>
              <p:cNvSpPr>
                <a:spLocks noChangeArrowheads="1"/>
              </p:cNvSpPr>
              <p:nvPr/>
            </p:nvSpPr>
            <p:spPr bwMode="auto">
              <a:xfrm>
                <a:off x="509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9" name="Rectangle 1176"/>
              <p:cNvSpPr>
                <a:spLocks noChangeArrowheads="1"/>
              </p:cNvSpPr>
              <p:nvPr/>
            </p:nvSpPr>
            <p:spPr bwMode="auto">
              <a:xfrm>
                <a:off x="513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30" name="Rectangle 1177"/>
              <p:cNvSpPr>
                <a:spLocks noChangeArrowheads="1"/>
              </p:cNvSpPr>
              <p:nvPr/>
            </p:nvSpPr>
            <p:spPr bwMode="auto">
              <a:xfrm>
                <a:off x="51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31" name="Rectangle 1178"/>
              <p:cNvSpPr>
                <a:spLocks noChangeArrowheads="1"/>
              </p:cNvSpPr>
              <p:nvPr/>
            </p:nvSpPr>
            <p:spPr bwMode="auto">
              <a:xfrm>
                <a:off x="504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32" name="Rectangle 1179"/>
              <p:cNvSpPr>
                <a:spLocks noChangeArrowheads="1"/>
              </p:cNvSpPr>
              <p:nvPr/>
            </p:nvSpPr>
            <p:spPr bwMode="auto">
              <a:xfrm>
                <a:off x="509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3" name="Rectangle 1180"/>
              <p:cNvSpPr>
                <a:spLocks noChangeArrowheads="1"/>
              </p:cNvSpPr>
              <p:nvPr/>
            </p:nvSpPr>
            <p:spPr bwMode="auto">
              <a:xfrm>
                <a:off x="51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4" name="Rectangle 1181"/>
              <p:cNvSpPr>
                <a:spLocks noChangeArrowheads="1"/>
              </p:cNvSpPr>
              <p:nvPr/>
            </p:nvSpPr>
            <p:spPr bwMode="auto">
              <a:xfrm>
                <a:off x="504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5" name="Rectangle 1182"/>
              <p:cNvSpPr>
                <a:spLocks noChangeArrowheads="1"/>
              </p:cNvSpPr>
              <p:nvPr/>
            </p:nvSpPr>
            <p:spPr bwMode="auto">
              <a:xfrm>
                <a:off x="509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6" name="Rectangle 1183"/>
              <p:cNvSpPr>
                <a:spLocks noChangeArrowheads="1"/>
              </p:cNvSpPr>
              <p:nvPr/>
            </p:nvSpPr>
            <p:spPr bwMode="auto">
              <a:xfrm>
                <a:off x="513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7" name="Rectangle 1184"/>
              <p:cNvSpPr>
                <a:spLocks noChangeArrowheads="1"/>
              </p:cNvSpPr>
              <p:nvPr/>
            </p:nvSpPr>
            <p:spPr bwMode="auto">
              <a:xfrm>
                <a:off x="507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8" name="Rectangle 1185"/>
              <p:cNvSpPr>
                <a:spLocks noChangeArrowheads="1"/>
              </p:cNvSpPr>
              <p:nvPr/>
            </p:nvSpPr>
            <p:spPr bwMode="auto">
              <a:xfrm>
                <a:off x="511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9" name="Rectangle 1186"/>
              <p:cNvSpPr>
                <a:spLocks noChangeArrowheads="1"/>
              </p:cNvSpPr>
              <p:nvPr/>
            </p:nvSpPr>
            <p:spPr bwMode="auto">
              <a:xfrm>
                <a:off x="515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0" name="Rectangle 1187"/>
              <p:cNvSpPr>
                <a:spLocks noChangeArrowheads="1"/>
              </p:cNvSpPr>
              <p:nvPr/>
            </p:nvSpPr>
            <p:spPr bwMode="auto">
              <a:xfrm>
                <a:off x="504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1" name="Rectangle 1188"/>
              <p:cNvSpPr>
                <a:spLocks noChangeArrowheads="1"/>
              </p:cNvSpPr>
              <p:nvPr/>
            </p:nvSpPr>
            <p:spPr bwMode="auto">
              <a:xfrm>
                <a:off x="509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2" name="Rectangle 1189"/>
              <p:cNvSpPr>
                <a:spLocks noChangeArrowheads="1"/>
              </p:cNvSpPr>
              <p:nvPr/>
            </p:nvSpPr>
            <p:spPr bwMode="auto">
              <a:xfrm>
                <a:off x="517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3" name="Rectangle 1190"/>
              <p:cNvSpPr>
                <a:spLocks noChangeArrowheads="1"/>
              </p:cNvSpPr>
              <p:nvPr/>
            </p:nvSpPr>
            <p:spPr bwMode="auto">
              <a:xfrm>
                <a:off x="52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4" name="Rectangle 1191"/>
              <p:cNvSpPr>
                <a:spLocks noChangeArrowheads="1"/>
              </p:cNvSpPr>
              <p:nvPr/>
            </p:nvSpPr>
            <p:spPr bwMode="auto">
              <a:xfrm>
                <a:off x="52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5" name="Rectangle 1192"/>
              <p:cNvSpPr>
                <a:spLocks noChangeArrowheads="1"/>
              </p:cNvSpPr>
              <p:nvPr/>
            </p:nvSpPr>
            <p:spPr bwMode="auto">
              <a:xfrm>
                <a:off x="52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6" name="Rectangle 1193"/>
              <p:cNvSpPr>
                <a:spLocks noChangeArrowheads="1"/>
              </p:cNvSpPr>
              <p:nvPr/>
            </p:nvSpPr>
            <p:spPr bwMode="auto">
              <a:xfrm>
                <a:off x="528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7" name="Rectangle 1194"/>
              <p:cNvSpPr>
                <a:spLocks noChangeArrowheads="1"/>
              </p:cNvSpPr>
              <p:nvPr/>
            </p:nvSpPr>
            <p:spPr bwMode="auto">
              <a:xfrm>
                <a:off x="517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8" name="Rectangle 1195"/>
              <p:cNvSpPr>
                <a:spLocks noChangeArrowheads="1"/>
              </p:cNvSpPr>
              <p:nvPr/>
            </p:nvSpPr>
            <p:spPr bwMode="auto">
              <a:xfrm>
                <a:off x="5222"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9" name="Rectangle 1196"/>
              <p:cNvSpPr>
                <a:spLocks noChangeArrowheads="1"/>
              </p:cNvSpPr>
              <p:nvPr/>
            </p:nvSpPr>
            <p:spPr bwMode="auto">
              <a:xfrm>
                <a:off x="5264"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0" name="Rectangle 1197"/>
              <p:cNvSpPr>
                <a:spLocks noChangeArrowheads="1"/>
              </p:cNvSpPr>
              <p:nvPr/>
            </p:nvSpPr>
            <p:spPr bwMode="auto">
              <a:xfrm>
                <a:off x="5200"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51" name="Rectangle 1198"/>
              <p:cNvSpPr>
                <a:spLocks noChangeArrowheads="1"/>
              </p:cNvSpPr>
              <p:nvPr/>
            </p:nvSpPr>
            <p:spPr bwMode="auto">
              <a:xfrm>
                <a:off x="528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2" name="Rectangle 1199"/>
              <p:cNvSpPr>
                <a:spLocks noChangeArrowheads="1"/>
              </p:cNvSpPr>
              <p:nvPr/>
            </p:nvSpPr>
            <p:spPr bwMode="auto">
              <a:xfrm>
                <a:off x="517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3" name="Rectangle 1200"/>
              <p:cNvSpPr>
                <a:spLocks noChangeArrowheads="1"/>
              </p:cNvSpPr>
              <p:nvPr/>
            </p:nvSpPr>
            <p:spPr bwMode="auto">
              <a:xfrm>
                <a:off x="5244"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4" name="Rectangle 1201"/>
              <p:cNvSpPr>
                <a:spLocks noChangeArrowheads="1"/>
              </p:cNvSpPr>
              <p:nvPr/>
            </p:nvSpPr>
            <p:spPr bwMode="auto">
              <a:xfrm>
                <a:off x="5286"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5" name="Rectangle 1202"/>
              <p:cNvSpPr>
                <a:spLocks noChangeArrowheads="1"/>
              </p:cNvSpPr>
              <p:nvPr/>
            </p:nvSpPr>
            <p:spPr bwMode="auto">
              <a:xfrm>
                <a:off x="5178"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6" name="Rectangle 1203"/>
              <p:cNvSpPr>
                <a:spLocks noChangeArrowheads="1"/>
              </p:cNvSpPr>
              <p:nvPr/>
            </p:nvSpPr>
            <p:spPr bwMode="auto">
              <a:xfrm>
                <a:off x="5200"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7" name="Rectangle 1204"/>
              <p:cNvSpPr>
                <a:spLocks noChangeArrowheads="1"/>
              </p:cNvSpPr>
              <p:nvPr/>
            </p:nvSpPr>
            <p:spPr bwMode="auto">
              <a:xfrm>
                <a:off x="52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8" name="Rectangle 1205"/>
              <p:cNvSpPr>
                <a:spLocks noChangeArrowheads="1"/>
              </p:cNvSpPr>
              <p:nvPr/>
            </p:nvSpPr>
            <p:spPr bwMode="auto">
              <a:xfrm>
                <a:off x="528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9" name="Rectangle 1206"/>
              <p:cNvSpPr>
                <a:spLocks noChangeArrowheads="1"/>
              </p:cNvSpPr>
              <p:nvPr/>
            </p:nvSpPr>
            <p:spPr bwMode="auto">
              <a:xfrm>
                <a:off x="517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60" name="Rectangle 1207"/>
              <p:cNvSpPr>
                <a:spLocks noChangeArrowheads="1"/>
              </p:cNvSpPr>
              <p:nvPr/>
            </p:nvSpPr>
            <p:spPr bwMode="auto">
              <a:xfrm>
                <a:off x="522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1" name="Rectangle 1208"/>
              <p:cNvSpPr>
                <a:spLocks noChangeArrowheads="1"/>
              </p:cNvSpPr>
              <p:nvPr/>
            </p:nvSpPr>
            <p:spPr bwMode="auto">
              <a:xfrm>
                <a:off x="5242" y="1217"/>
                <a:ext cx="36" cy="30"/>
              </a:xfrm>
              <a:prstGeom prst="rect">
                <a:avLst/>
              </a:prstGeom>
              <a:grpFill/>
              <a:ln>
                <a:noFill/>
              </a:ln>
            </p:spPr>
            <p:txBody>
              <a:bodyPr vert="horz" wrap="square" lIns="91440" tIns="45720" rIns="91440" bIns="45720" numCol="1" anchor="t" anchorCtr="0" compatLnSpc="1"/>
              <a:lstStyle/>
              <a:p>
                <a:endParaRPr lang="zh-CN" altLang="en-US"/>
              </a:p>
            </p:txBody>
          </p:sp>
          <p:sp>
            <p:nvSpPr>
              <p:cNvPr id="962" name="Rectangle 1209"/>
              <p:cNvSpPr>
                <a:spLocks noChangeArrowheads="1"/>
              </p:cNvSpPr>
              <p:nvPr/>
            </p:nvSpPr>
            <p:spPr bwMode="auto">
              <a:xfrm>
                <a:off x="520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3" name="Rectangle 1210"/>
              <p:cNvSpPr>
                <a:spLocks noChangeArrowheads="1"/>
              </p:cNvSpPr>
              <p:nvPr/>
            </p:nvSpPr>
            <p:spPr bwMode="auto">
              <a:xfrm>
                <a:off x="52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64" name="Rectangle 1211"/>
              <p:cNvSpPr>
                <a:spLocks noChangeArrowheads="1"/>
              </p:cNvSpPr>
              <p:nvPr/>
            </p:nvSpPr>
            <p:spPr bwMode="auto">
              <a:xfrm>
                <a:off x="5286"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5" name="Rectangle 1212"/>
              <p:cNvSpPr>
                <a:spLocks noChangeArrowheads="1"/>
              </p:cNvSpPr>
              <p:nvPr/>
            </p:nvSpPr>
            <p:spPr bwMode="auto">
              <a:xfrm>
                <a:off x="5178" y="1330"/>
                <a:ext cx="14" cy="30"/>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3"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7" name="Rectangle 1215"/>
              <p:cNvSpPr>
                <a:spLocks noChangeArrowheads="1"/>
              </p:cNvSpPr>
              <p:nvPr/>
            </p:nvSpPr>
            <p:spPr bwMode="auto">
              <a:xfrm>
                <a:off x="52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8" name="Rectangle 1216"/>
              <p:cNvSpPr>
                <a:spLocks noChangeArrowheads="1"/>
              </p:cNvSpPr>
              <p:nvPr/>
            </p:nvSpPr>
            <p:spPr bwMode="auto">
              <a:xfrm>
                <a:off x="52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69" name="Rectangle 1217"/>
              <p:cNvSpPr>
                <a:spLocks noChangeArrowheads="1"/>
              </p:cNvSpPr>
              <p:nvPr/>
            </p:nvSpPr>
            <p:spPr bwMode="auto">
              <a:xfrm>
                <a:off x="52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0" name="Rectangle 1218"/>
              <p:cNvSpPr>
                <a:spLocks noChangeArrowheads="1"/>
              </p:cNvSpPr>
              <p:nvPr/>
            </p:nvSpPr>
            <p:spPr bwMode="auto">
              <a:xfrm>
                <a:off x="5286"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1" name="Rectangle 1219"/>
              <p:cNvSpPr>
                <a:spLocks noChangeArrowheads="1"/>
              </p:cNvSpPr>
              <p:nvPr/>
            </p:nvSpPr>
            <p:spPr bwMode="auto">
              <a:xfrm>
                <a:off x="524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2" name="Rectangle 1220"/>
              <p:cNvSpPr>
                <a:spLocks noChangeArrowheads="1"/>
              </p:cNvSpPr>
              <p:nvPr/>
            </p:nvSpPr>
            <p:spPr bwMode="auto">
              <a:xfrm>
                <a:off x="5286"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3" name="Rectangle 1221"/>
              <p:cNvSpPr>
                <a:spLocks noChangeArrowheads="1"/>
              </p:cNvSpPr>
              <p:nvPr/>
            </p:nvSpPr>
            <p:spPr bwMode="auto">
              <a:xfrm>
                <a:off x="5244"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4" name="Rectangle 1222"/>
              <p:cNvSpPr>
                <a:spLocks noChangeArrowheads="1"/>
              </p:cNvSpPr>
              <p:nvPr/>
            </p:nvSpPr>
            <p:spPr bwMode="auto">
              <a:xfrm>
                <a:off x="528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5" name="Rectangle 1223"/>
              <p:cNvSpPr>
                <a:spLocks noChangeArrowheads="1"/>
              </p:cNvSpPr>
              <p:nvPr/>
            </p:nvSpPr>
            <p:spPr bwMode="auto">
              <a:xfrm>
                <a:off x="5134" y="1554"/>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576" name="Rectangle 1224"/>
              <p:cNvSpPr>
                <a:spLocks noChangeArrowheads="1"/>
              </p:cNvSpPr>
              <p:nvPr/>
            </p:nvSpPr>
            <p:spPr bwMode="auto">
              <a:xfrm>
                <a:off x="524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7" name="Rectangle 1225"/>
              <p:cNvSpPr>
                <a:spLocks noChangeArrowheads="1"/>
              </p:cNvSpPr>
              <p:nvPr/>
            </p:nvSpPr>
            <p:spPr bwMode="auto">
              <a:xfrm>
                <a:off x="5286"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8" name="Rectangle 1226"/>
              <p:cNvSpPr>
                <a:spLocks noChangeArrowheads="1"/>
              </p:cNvSpPr>
              <p:nvPr/>
            </p:nvSpPr>
            <p:spPr bwMode="auto">
              <a:xfrm>
                <a:off x="5200"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9" name="Rectangle 1227"/>
              <p:cNvSpPr>
                <a:spLocks noChangeArrowheads="1"/>
              </p:cNvSpPr>
              <p:nvPr/>
            </p:nvSpPr>
            <p:spPr bwMode="auto">
              <a:xfrm>
                <a:off x="5222"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0" name="Rectangle 1228"/>
              <p:cNvSpPr>
                <a:spLocks noChangeArrowheads="1"/>
              </p:cNvSpPr>
              <p:nvPr/>
            </p:nvSpPr>
            <p:spPr bwMode="auto">
              <a:xfrm>
                <a:off x="5266" y="1610"/>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1" name="Rectangle 1229"/>
              <p:cNvSpPr>
                <a:spLocks noChangeArrowheads="1"/>
              </p:cNvSpPr>
              <p:nvPr/>
            </p:nvSpPr>
            <p:spPr bwMode="auto">
              <a:xfrm>
                <a:off x="520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2" name="Rectangle 1230"/>
              <p:cNvSpPr>
                <a:spLocks noChangeArrowheads="1"/>
              </p:cNvSpPr>
              <p:nvPr/>
            </p:nvSpPr>
            <p:spPr bwMode="auto">
              <a:xfrm>
                <a:off x="5244"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3" name="Rectangle 1231"/>
              <p:cNvSpPr>
                <a:spLocks noChangeArrowheads="1"/>
              </p:cNvSpPr>
              <p:nvPr/>
            </p:nvSpPr>
            <p:spPr bwMode="auto">
              <a:xfrm>
                <a:off x="52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84" name="Rectangle 1232"/>
              <p:cNvSpPr>
                <a:spLocks noChangeArrowheads="1"/>
              </p:cNvSpPr>
              <p:nvPr/>
            </p:nvSpPr>
            <p:spPr bwMode="auto">
              <a:xfrm>
                <a:off x="5286"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5" name="Rectangle 1233"/>
              <p:cNvSpPr>
                <a:spLocks noChangeArrowheads="1"/>
              </p:cNvSpPr>
              <p:nvPr/>
            </p:nvSpPr>
            <p:spPr bwMode="auto">
              <a:xfrm>
                <a:off x="5200"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586" name="Rectangle 1234"/>
              <p:cNvSpPr>
                <a:spLocks noChangeArrowheads="1"/>
              </p:cNvSpPr>
              <p:nvPr/>
            </p:nvSpPr>
            <p:spPr bwMode="auto">
              <a:xfrm>
                <a:off x="528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7" name="Rectangle 1235"/>
              <p:cNvSpPr>
                <a:spLocks noChangeArrowheads="1"/>
              </p:cNvSpPr>
              <p:nvPr/>
            </p:nvSpPr>
            <p:spPr bwMode="auto">
              <a:xfrm>
                <a:off x="517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88" name="Rectangle 1236"/>
              <p:cNvSpPr>
                <a:spLocks noChangeArrowheads="1"/>
              </p:cNvSpPr>
              <p:nvPr/>
            </p:nvSpPr>
            <p:spPr bwMode="auto">
              <a:xfrm>
                <a:off x="528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89" name="Rectangle 1237"/>
              <p:cNvSpPr>
                <a:spLocks noChangeArrowheads="1"/>
              </p:cNvSpPr>
              <p:nvPr/>
            </p:nvSpPr>
            <p:spPr bwMode="auto">
              <a:xfrm>
                <a:off x="5178"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0" name="Rectangle 1238"/>
              <p:cNvSpPr>
                <a:spLocks noChangeArrowheads="1"/>
              </p:cNvSpPr>
              <p:nvPr/>
            </p:nvSpPr>
            <p:spPr bwMode="auto">
              <a:xfrm>
                <a:off x="5200"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1" name="Rectangle 1239"/>
              <p:cNvSpPr>
                <a:spLocks noChangeArrowheads="1"/>
              </p:cNvSpPr>
              <p:nvPr/>
            </p:nvSpPr>
            <p:spPr bwMode="auto">
              <a:xfrm>
                <a:off x="52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2" name="Rectangle 1240"/>
              <p:cNvSpPr>
                <a:spLocks noChangeArrowheads="1"/>
              </p:cNvSpPr>
              <p:nvPr/>
            </p:nvSpPr>
            <p:spPr bwMode="auto">
              <a:xfrm>
                <a:off x="5266" y="1836"/>
                <a:ext cx="3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3" name="Rectangle 1241"/>
              <p:cNvSpPr>
                <a:spLocks noChangeArrowheads="1"/>
              </p:cNvSpPr>
              <p:nvPr/>
            </p:nvSpPr>
            <p:spPr bwMode="auto">
              <a:xfrm>
                <a:off x="522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4" name="Rectangle 1242"/>
              <p:cNvSpPr>
                <a:spLocks noChangeArrowheads="1"/>
              </p:cNvSpPr>
              <p:nvPr/>
            </p:nvSpPr>
            <p:spPr bwMode="auto">
              <a:xfrm>
                <a:off x="526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5" name="Rectangle 1243"/>
              <p:cNvSpPr>
                <a:spLocks noChangeArrowheads="1"/>
              </p:cNvSpPr>
              <p:nvPr/>
            </p:nvSpPr>
            <p:spPr bwMode="auto">
              <a:xfrm>
                <a:off x="52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6" name="Rectangle 1244"/>
              <p:cNvSpPr>
                <a:spLocks noChangeArrowheads="1"/>
              </p:cNvSpPr>
              <p:nvPr/>
            </p:nvSpPr>
            <p:spPr bwMode="auto">
              <a:xfrm>
                <a:off x="517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597" name="Rectangle 1245"/>
              <p:cNvSpPr>
                <a:spLocks noChangeArrowheads="1"/>
              </p:cNvSpPr>
              <p:nvPr/>
            </p:nvSpPr>
            <p:spPr bwMode="auto">
              <a:xfrm>
                <a:off x="5200"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8" name="Rectangle 1246"/>
              <p:cNvSpPr>
                <a:spLocks noChangeArrowheads="1"/>
              </p:cNvSpPr>
              <p:nvPr/>
            </p:nvSpPr>
            <p:spPr bwMode="auto">
              <a:xfrm>
                <a:off x="522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9" name="Rectangle 1247"/>
              <p:cNvSpPr>
                <a:spLocks noChangeArrowheads="1"/>
              </p:cNvSpPr>
              <p:nvPr/>
            </p:nvSpPr>
            <p:spPr bwMode="auto">
              <a:xfrm>
                <a:off x="52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600" name="Rectangle 1248"/>
              <p:cNvSpPr>
                <a:spLocks noChangeArrowheads="1"/>
              </p:cNvSpPr>
              <p:nvPr/>
            </p:nvSpPr>
            <p:spPr bwMode="auto">
              <a:xfrm>
                <a:off x="517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1" name="Rectangle 1249"/>
              <p:cNvSpPr>
                <a:spLocks noChangeArrowheads="1"/>
              </p:cNvSpPr>
              <p:nvPr/>
            </p:nvSpPr>
            <p:spPr bwMode="auto">
              <a:xfrm>
                <a:off x="522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2" name="Rectangle 1250"/>
              <p:cNvSpPr>
                <a:spLocks noChangeArrowheads="1"/>
              </p:cNvSpPr>
              <p:nvPr/>
            </p:nvSpPr>
            <p:spPr bwMode="auto">
              <a:xfrm>
                <a:off x="526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3" name="Rectangle 1251"/>
              <p:cNvSpPr>
                <a:spLocks noChangeArrowheads="1"/>
              </p:cNvSpPr>
              <p:nvPr/>
            </p:nvSpPr>
            <p:spPr bwMode="auto">
              <a:xfrm>
                <a:off x="520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4" name="Rectangle 1252"/>
              <p:cNvSpPr>
                <a:spLocks noChangeArrowheads="1"/>
              </p:cNvSpPr>
              <p:nvPr/>
            </p:nvSpPr>
            <p:spPr bwMode="auto">
              <a:xfrm>
                <a:off x="524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5" name="Rectangle 1253"/>
              <p:cNvSpPr>
                <a:spLocks noChangeArrowheads="1"/>
              </p:cNvSpPr>
              <p:nvPr/>
            </p:nvSpPr>
            <p:spPr bwMode="auto">
              <a:xfrm>
                <a:off x="528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6" name="Rectangle 1254"/>
              <p:cNvSpPr>
                <a:spLocks noChangeArrowheads="1"/>
              </p:cNvSpPr>
              <p:nvPr/>
            </p:nvSpPr>
            <p:spPr bwMode="auto">
              <a:xfrm>
                <a:off x="517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7" name="Rectangle 1255"/>
              <p:cNvSpPr>
                <a:spLocks noChangeArrowheads="1"/>
              </p:cNvSpPr>
              <p:nvPr/>
            </p:nvSpPr>
            <p:spPr bwMode="auto">
              <a:xfrm>
                <a:off x="522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8" name="Rectangle 1256"/>
              <p:cNvSpPr>
                <a:spLocks noChangeArrowheads="1"/>
              </p:cNvSpPr>
              <p:nvPr/>
            </p:nvSpPr>
            <p:spPr bwMode="auto">
              <a:xfrm>
                <a:off x="52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9" name="Rectangle 1257"/>
              <p:cNvSpPr>
                <a:spLocks noChangeArrowheads="1"/>
              </p:cNvSpPr>
              <p:nvPr/>
            </p:nvSpPr>
            <p:spPr bwMode="auto">
              <a:xfrm>
                <a:off x="509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0" name="Rectangle 1258"/>
              <p:cNvSpPr>
                <a:spLocks noChangeArrowheads="1"/>
              </p:cNvSpPr>
              <p:nvPr/>
            </p:nvSpPr>
            <p:spPr bwMode="auto">
              <a:xfrm>
                <a:off x="51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1" name="Rectangle 1259"/>
              <p:cNvSpPr>
                <a:spLocks noChangeArrowheads="1"/>
              </p:cNvSpPr>
              <p:nvPr/>
            </p:nvSpPr>
            <p:spPr bwMode="auto">
              <a:xfrm>
                <a:off x="5178"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2" name="Rectangle 1260"/>
              <p:cNvSpPr>
                <a:spLocks noChangeArrowheads="1"/>
              </p:cNvSpPr>
              <p:nvPr/>
            </p:nvSpPr>
            <p:spPr bwMode="auto">
              <a:xfrm>
                <a:off x="522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3" name="Rectangle 1261"/>
              <p:cNvSpPr>
                <a:spLocks noChangeArrowheads="1"/>
              </p:cNvSpPr>
              <p:nvPr/>
            </p:nvSpPr>
            <p:spPr bwMode="auto">
              <a:xfrm>
                <a:off x="504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4" name="Rectangle 1262"/>
              <p:cNvSpPr>
                <a:spLocks noChangeArrowheads="1"/>
              </p:cNvSpPr>
              <p:nvPr/>
            </p:nvSpPr>
            <p:spPr bwMode="auto">
              <a:xfrm>
                <a:off x="507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5" name="Rectangle 1263"/>
              <p:cNvSpPr>
                <a:spLocks noChangeArrowheads="1"/>
              </p:cNvSpPr>
              <p:nvPr/>
            </p:nvSpPr>
            <p:spPr bwMode="auto">
              <a:xfrm>
                <a:off x="51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6" name="Rectangle 1264"/>
              <p:cNvSpPr>
                <a:spLocks noChangeArrowheads="1"/>
              </p:cNvSpPr>
              <p:nvPr/>
            </p:nvSpPr>
            <p:spPr bwMode="auto">
              <a:xfrm>
                <a:off x="517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7" name="Rectangle 1265"/>
              <p:cNvSpPr>
                <a:spLocks noChangeArrowheads="1"/>
              </p:cNvSpPr>
              <p:nvPr/>
            </p:nvSpPr>
            <p:spPr bwMode="auto">
              <a:xfrm>
                <a:off x="5286"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8" name="Rectangle 1266"/>
              <p:cNvSpPr>
                <a:spLocks noChangeArrowheads="1"/>
              </p:cNvSpPr>
              <p:nvPr/>
            </p:nvSpPr>
            <p:spPr bwMode="auto">
              <a:xfrm>
                <a:off x="515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9" name="Rectangle 1267"/>
              <p:cNvSpPr>
                <a:spLocks noChangeArrowheads="1"/>
              </p:cNvSpPr>
              <p:nvPr/>
            </p:nvSpPr>
            <p:spPr bwMode="auto">
              <a:xfrm>
                <a:off x="511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0" name="Rectangle 1268"/>
              <p:cNvSpPr>
                <a:spLocks noChangeArrowheads="1"/>
              </p:cNvSpPr>
              <p:nvPr/>
            </p:nvSpPr>
            <p:spPr bwMode="auto">
              <a:xfrm>
                <a:off x="526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1" name="Rectangle 1269"/>
              <p:cNvSpPr>
                <a:spLocks noChangeArrowheads="1"/>
              </p:cNvSpPr>
              <p:nvPr/>
            </p:nvSpPr>
            <p:spPr bwMode="auto">
              <a:xfrm>
                <a:off x="528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2" name="Rectangle 1270"/>
              <p:cNvSpPr>
                <a:spLocks noChangeArrowheads="1"/>
              </p:cNvSpPr>
              <p:nvPr/>
            </p:nvSpPr>
            <p:spPr bwMode="auto">
              <a:xfrm>
                <a:off x="5200"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3" name="Rectangle 1271"/>
              <p:cNvSpPr>
                <a:spLocks noChangeArrowheads="1"/>
              </p:cNvSpPr>
              <p:nvPr/>
            </p:nvSpPr>
            <p:spPr bwMode="auto">
              <a:xfrm>
                <a:off x="5092"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4" name="Rectangle 1272"/>
              <p:cNvSpPr>
                <a:spLocks noChangeArrowheads="1"/>
              </p:cNvSpPr>
              <p:nvPr/>
            </p:nvSpPr>
            <p:spPr bwMode="auto">
              <a:xfrm>
                <a:off x="524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5" name="Rectangle 1273"/>
              <p:cNvSpPr>
                <a:spLocks noChangeArrowheads="1"/>
              </p:cNvSpPr>
              <p:nvPr/>
            </p:nvSpPr>
            <p:spPr bwMode="auto">
              <a:xfrm>
                <a:off x="528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6" name="Rectangle 1274"/>
              <p:cNvSpPr>
                <a:spLocks noChangeArrowheads="1"/>
              </p:cNvSpPr>
              <p:nvPr/>
            </p:nvSpPr>
            <p:spPr bwMode="auto">
              <a:xfrm>
                <a:off x="5048"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7" name="Rectangle 1275"/>
              <p:cNvSpPr>
                <a:spLocks noChangeArrowheads="1"/>
              </p:cNvSpPr>
              <p:nvPr/>
            </p:nvSpPr>
            <p:spPr bwMode="auto">
              <a:xfrm>
                <a:off x="51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8" name="Rectangle 1276"/>
              <p:cNvSpPr>
                <a:spLocks noChangeArrowheads="1"/>
              </p:cNvSpPr>
              <p:nvPr/>
            </p:nvSpPr>
            <p:spPr bwMode="auto">
              <a:xfrm>
                <a:off x="5070"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9" name="Rectangle 1277"/>
              <p:cNvSpPr>
                <a:spLocks noChangeArrowheads="1"/>
              </p:cNvSpPr>
              <p:nvPr/>
            </p:nvSpPr>
            <p:spPr bwMode="auto">
              <a:xfrm>
                <a:off x="5222"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0" name="Rectangle 1278"/>
              <p:cNvSpPr>
                <a:spLocks noChangeArrowheads="1"/>
              </p:cNvSpPr>
              <p:nvPr/>
            </p:nvSpPr>
            <p:spPr bwMode="auto">
              <a:xfrm>
                <a:off x="524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1" name="Rectangle 1279"/>
              <p:cNvSpPr>
                <a:spLocks noChangeArrowheads="1"/>
              </p:cNvSpPr>
              <p:nvPr/>
            </p:nvSpPr>
            <p:spPr bwMode="auto">
              <a:xfrm>
                <a:off x="5048"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2" name="Rectangle 1280"/>
              <p:cNvSpPr>
                <a:spLocks noChangeArrowheads="1"/>
              </p:cNvSpPr>
              <p:nvPr/>
            </p:nvSpPr>
            <p:spPr bwMode="auto">
              <a:xfrm>
                <a:off x="5200"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3" name="Rectangle 1281"/>
              <p:cNvSpPr>
                <a:spLocks noChangeArrowheads="1"/>
              </p:cNvSpPr>
              <p:nvPr/>
            </p:nvSpPr>
            <p:spPr bwMode="auto">
              <a:xfrm>
                <a:off x="51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4" name="Rectangle 1282"/>
              <p:cNvSpPr>
                <a:spLocks noChangeArrowheads="1"/>
              </p:cNvSpPr>
              <p:nvPr/>
            </p:nvSpPr>
            <p:spPr bwMode="auto">
              <a:xfrm>
                <a:off x="515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5" name="Rectangle 1283"/>
              <p:cNvSpPr>
                <a:spLocks noChangeArrowheads="1"/>
              </p:cNvSpPr>
              <p:nvPr/>
            </p:nvSpPr>
            <p:spPr bwMode="auto">
              <a:xfrm>
                <a:off x="528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6" name="Rectangle 1284"/>
              <p:cNvSpPr>
                <a:spLocks noChangeArrowheads="1"/>
              </p:cNvSpPr>
              <p:nvPr/>
            </p:nvSpPr>
            <p:spPr bwMode="auto">
              <a:xfrm>
                <a:off x="504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7" name="Rectangle 1285"/>
              <p:cNvSpPr>
                <a:spLocks noChangeArrowheads="1"/>
              </p:cNvSpPr>
              <p:nvPr/>
            </p:nvSpPr>
            <p:spPr bwMode="auto">
              <a:xfrm>
                <a:off x="5200"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8" name="Rectangle 1286"/>
              <p:cNvSpPr>
                <a:spLocks noChangeArrowheads="1"/>
              </p:cNvSpPr>
              <p:nvPr/>
            </p:nvSpPr>
            <p:spPr bwMode="auto">
              <a:xfrm>
                <a:off x="51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9" name="Rectangle 1287"/>
              <p:cNvSpPr>
                <a:spLocks noChangeArrowheads="1"/>
              </p:cNvSpPr>
              <p:nvPr/>
            </p:nvSpPr>
            <p:spPr bwMode="auto">
              <a:xfrm>
                <a:off x="517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0" name="Rectangle 1288"/>
              <p:cNvSpPr>
                <a:spLocks noChangeArrowheads="1"/>
              </p:cNvSpPr>
              <p:nvPr/>
            </p:nvSpPr>
            <p:spPr bwMode="auto">
              <a:xfrm>
                <a:off x="5286"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1" name="Rectangle 1289"/>
              <p:cNvSpPr>
                <a:spLocks noChangeArrowheads="1"/>
              </p:cNvSpPr>
              <p:nvPr/>
            </p:nvSpPr>
            <p:spPr bwMode="auto">
              <a:xfrm>
                <a:off x="5200"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2" name="Rectangle 1290"/>
              <p:cNvSpPr>
                <a:spLocks noChangeArrowheads="1"/>
              </p:cNvSpPr>
              <p:nvPr/>
            </p:nvSpPr>
            <p:spPr bwMode="auto">
              <a:xfrm>
                <a:off x="5092"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3" name="Rectangle 1291"/>
              <p:cNvSpPr>
                <a:spLocks noChangeArrowheads="1"/>
              </p:cNvSpPr>
              <p:nvPr/>
            </p:nvSpPr>
            <p:spPr bwMode="auto">
              <a:xfrm>
                <a:off x="51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4" name="Rectangle 1292"/>
              <p:cNvSpPr>
                <a:spLocks noChangeArrowheads="1"/>
              </p:cNvSpPr>
              <p:nvPr/>
            </p:nvSpPr>
            <p:spPr bwMode="auto">
              <a:xfrm>
                <a:off x="5048"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5" name="Rectangle 1293"/>
              <p:cNvSpPr>
                <a:spLocks noChangeArrowheads="1"/>
              </p:cNvSpPr>
              <p:nvPr/>
            </p:nvSpPr>
            <p:spPr bwMode="auto">
              <a:xfrm>
                <a:off x="515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6" name="Rectangle 1294"/>
              <p:cNvSpPr>
                <a:spLocks noChangeArrowheads="1"/>
              </p:cNvSpPr>
              <p:nvPr/>
            </p:nvSpPr>
            <p:spPr bwMode="auto">
              <a:xfrm>
                <a:off x="528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7" name="Rectangle 1295"/>
              <p:cNvSpPr>
                <a:spLocks noChangeArrowheads="1"/>
              </p:cNvSpPr>
              <p:nvPr/>
            </p:nvSpPr>
            <p:spPr bwMode="auto">
              <a:xfrm>
                <a:off x="5200"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8" name="Rectangle 1296"/>
              <p:cNvSpPr>
                <a:spLocks noChangeArrowheads="1"/>
              </p:cNvSpPr>
              <p:nvPr/>
            </p:nvSpPr>
            <p:spPr bwMode="auto">
              <a:xfrm>
                <a:off x="5114"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9" name="Rectangle 1297"/>
              <p:cNvSpPr>
                <a:spLocks noChangeArrowheads="1"/>
              </p:cNvSpPr>
              <p:nvPr/>
            </p:nvSpPr>
            <p:spPr bwMode="auto">
              <a:xfrm>
                <a:off x="5048"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0" name="Rectangle 1298"/>
              <p:cNvSpPr>
                <a:spLocks noChangeArrowheads="1"/>
              </p:cNvSpPr>
              <p:nvPr/>
            </p:nvSpPr>
            <p:spPr bwMode="auto">
              <a:xfrm>
                <a:off x="515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1" name="Rectangle 1299"/>
              <p:cNvSpPr>
                <a:spLocks noChangeArrowheads="1"/>
              </p:cNvSpPr>
              <p:nvPr/>
            </p:nvSpPr>
            <p:spPr bwMode="auto">
              <a:xfrm>
                <a:off x="528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2" name="Rectangle 1300"/>
              <p:cNvSpPr>
                <a:spLocks noChangeArrowheads="1"/>
              </p:cNvSpPr>
              <p:nvPr/>
            </p:nvSpPr>
            <p:spPr bwMode="auto">
              <a:xfrm>
                <a:off x="5048"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3" name="Rectangle 1301"/>
              <p:cNvSpPr>
                <a:spLocks noChangeArrowheads="1"/>
              </p:cNvSpPr>
              <p:nvPr/>
            </p:nvSpPr>
            <p:spPr bwMode="auto">
              <a:xfrm>
                <a:off x="5286"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4" name="Rectangle 1302"/>
              <p:cNvSpPr>
                <a:spLocks noChangeArrowheads="1"/>
              </p:cNvSpPr>
              <p:nvPr/>
            </p:nvSpPr>
            <p:spPr bwMode="auto">
              <a:xfrm>
                <a:off x="515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5" name="Rectangle 1303"/>
              <p:cNvSpPr>
                <a:spLocks noChangeArrowheads="1"/>
              </p:cNvSpPr>
              <p:nvPr/>
            </p:nvSpPr>
            <p:spPr bwMode="auto">
              <a:xfrm>
                <a:off x="528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6" name="Rectangle 1304"/>
              <p:cNvSpPr>
                <a:spLocks noChangeArrowheads="1"/>
              </p:cNvSpPr>
              <p:nvPr/>
            </p:nvSpPr>
            <p:spPr bwMode="auto">
              <a:xfrm>
                <a:off x="504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7" name="Rectangle 1305"/>
              <p:cNvSpPr>
                <a:spLocks noChangeArrowheads="1"/>
              </p:cNvSpPr>
              <p:nvPr/>
            </p:nvSpPr>
            <p:spPr bwMode="auto">
              <a:xfrm>
                <a:off x="517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8" name="Rectangle 1306"/>
              <p:cNvSpPr>
                <a:spLocks noChangeArrowheads="1"/>
              </p:cNvSpPr>
              <p:nvPr/>
            </p:nvSpPr>
            <p:spPr bwMode="auto">
              <a:xfrm>
                <a:off x="515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9" name="Rectangle 1307"/>
              <p:cNvSpPr>
                <a:spLocks noChangeArrowheads="1"/>
              </p:cNvSpPr>
              <p:nvPr/>
            </p:nvSpPr>
            <p:spPr bwMode="auto">
              <a:xfrm>
                <a:off x="5156" y="295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60" name="Rectangle 1308"/>
              <p:cNvSpPr>
                <a:spLocks noChangeArrowheads="1"/>
              </p:cNvSpPr>
              <p:nvPr/>
            </p:nvSpPr>
            <p:spPr bwMode="auto">
              <a:xfrm>
                <a:off x="528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vert="horz" wrap="square" lIns="91440" tIns="45720" rIns="91440" bIns="45720" numCol="1" anchor="t" anchorCtr="0" compatLnSpc="1"/>
              <a:lstStyle/>
              <a:p>
                <a:endParaRPr lang="zh-CN" altLang="en-US"/>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vert="horz" wrap="square" lIns="91440" tIns="45720" rIns="91440" bIns="45720" numCol="1" anchor="t" anchorCtr="0" compatLnSpc="1"/>
              <a:lstStyle/>
              <a:p>
                <a:endParaRPr lang="zh-CN" altLang="en-US"/>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vert="horz" wrap="square" lIns="91440" tIns="45720" rIns="91440" bIns="45720" numCol="1" anchor="t" anchorCtr="0" compatLnSpc="1"/>
              <a:lstStyle/>
              <a:p>
                <a:endParaRPr lang="zh-CN" altLang="en-US"/>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vert="horz" wrap="square" lIns="91440" tIns="45720" rIns="91440" bIns="45720" numCol="1" anchor="t" anchorCtr="0" compatLnSpc="1"/>
              <a:lstStyle/>
              <a:p>
                <a:endParaRPr lang="zh-CN" altLang="en-US"/>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vert="horz" wrap="square" lIns="91440" tIns="45720" rIns="91440" bIns="45720" numCol="1" anchor="t" anchorCtr="0" compatLnSpc="1"/>
              <a:lstStyle/>
              <a:p>
                <a:endParaRPr lang="zh-CN" altLang="en-US"/>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vert="horz" wrap="square" lIns="91440" tIns="45720" rIns="91440" bIns="45720" numCol="1" anchor="t" anchorCtr="0" compatLnSpc="1"/>
              <a:lstStyle/>
              <a:p>
                <a:endParaRPr lang="zh-CN" altLang="en-US"/>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vert="horz" wrap="square" lIns="91440" tIns="45720" rIns="91440" bIns="45720" numCol="1" anchor="t" anchorCtr="0" compatLnSpc="1"/>
              <a:lstStyle/>
              <a:p>
                <a:endParaRPr lang="zh-CN" altLang="en-US"/>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vert="horz" wrap="square" lIns="91440" tIns="45720" rIns="91440" bIns="45720" numCol="1" anchor="t" anchorCtr="0" compatLnSpc="1"/>
              <a:lstStyle/>
              <a:p>
                <a:endParaRPr lang="zh-CN" altLang="en-US"/>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vert="horz" wrap="square" lIns="91440" tIns="45720" rIns="91440" bIns="45720" numCol="1" anchor="t" anchorCtr="0" compatLnSpc="1"/>
              <a:lstStyle/>
              <a:p>
                <a:endParaRPr lang="zh-CN" altLang="en-US"/>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vert="horz" wrap="square" lIns="91440" tIns="45720" rIns="91440" bIns="45720" numCol="1" anchor="t" anchorCtr="0" compatLnSpc="1"/>
              <a:lstStyle/>
              <a:p>
                <a:endParaRPr lang="zh-CN" altLang="en-US"/>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vert="horz" wrap="square" lIns="91440" tIns="45720" rIns="91440" bIns="45720" numCol="1" anchor="t" anchorCtr="0" compatLnSpc="1"/>
              <a:lstStyle/>
              <a:p>
                <a:endParaRPr lang="zh-CN" altLang="en-US"/>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vert="horz" wrap="square" lIns="91440" tIns="45720" rIns="91440" bIns="45720" numCol="1" anchor="t" anchorCtr="0" compatLnSpc="1"/>
              <a:lstStyle/>
              <a:p>
                <a:endParaRPr lang="zh-CN" altLang="en-US"/>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vert="horz" wrap="square" lIns="91440" tIns="45720" rIns="91440" bIns="45720" numCol="1" anchor="t" anchorCtr="0" compatLnSpc="1"/>
              <a:lstStyle/>
              <a:p>
                <a:endParaRPr lang="zh-CN" altLang="en-US"/>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vert="horz" wrap="square" lIns="91440" tIns="45720" rIns="91440" bIns="45720" numCol="1" anchor="t" anchorCtr="0" compatLnSpc="1"/>
              <a:lstStyle/>
              <a:p>
                <a:endParaRPr lang="zh-CN" altLang="en-US"/>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vert="horz" wrap="square" lIns="91440" tIns="45720" rIns="91440" bIns="45720" numCol="1" anchor="t" anchorCtr="0" compatLnSpc="1"/>
              <a:lstStyle/>
              <a:p>
                <a:endParaRPr lang="zh-CN" altLang="en-US"/>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vert="horz" wrap="square" lIns="91440" tIns="45720" rIns="91440" bIns="45720" numCol="1" anchor="t" anchorCtr="0" compatLnSpc="1"/>
              <a:lstStyle/>
              <a:p>
                <a:endParaRPr lang="zh-CN" altLang="en-US"/>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vert="horz" wrap="square" lIns="91440" tIns="45720" rIns="91440" bIns="45720" numCol="1" anchor="t" anchorCtr="0" compatLnSpc="1"/>
              <a:lstStyle/>
              <a:p>
                <a:endParaRPr lang="zh-CN" altLang="en-US"/>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vert="horz" wrap="square" lIns="91440" tIns="45720" rIns="91440" bIns="45720" numCol="1" anchor="t" anchorCtr="0" compatLnSpc="1"/>
              <a:lstStyle/>
              <a:p>
                <a:endParaRPr lang="zh-CN" altLang="en-US"/>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vert="horz" wrap="square" lIns="91440" tIns="45720" rIns="91440" bIns="45720" numCol="1" anchor="t" anchorCtr="0" compatLnSpc="1"/>
              <a:lstStyle/>
              <a:p>
                <a:endParaRPr lang="zh-CN" altLang="en-US"/>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vert="horz" wrap="square" lIns="91440" tIns="45720" rIns="91440" bIns="45720" numCol="1" anchor="t" anchorCtr="0" compatLnSpc="1"/>
              <a:lstStyle/>
              <a:p>
                <a:endParaRPr lang="zh-CN" altLang="en-US"/>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60" name="Rectangle 1408"/>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1" name="Rectangle 1409"/>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4" name="Rectangle 1412"/>
              <p:cNvSpPr>
                <a:spLocks noChangeArrowheads="1"/>
              </p:cNvSpPr>
              <p:nvPr/>
            </p:nvSpPr>
            <p:spPr bwMode="auto">
              <a:xfrm>
                <a:off x="5424" y="1981"/>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vert="horz" wrap="square" lIns="91440" tIns="45720" rIns="91440" bIns="45720" numCol="1" anchor="t" anchorCtr="0" compatLnSpc="1"/>
              <a:lstStyle/>
              <a:p>
                <a:endParaRPr lang="zh-CN" altLang="en-US"/>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378" name="Rectangle 1419"/>
            <p:cNvSpPr>
              <a:spLocks noChangeArrowheads="1"/>
            </p:cNvSpPr>
            <p:nvPr/>
          </p:nvSpPr>
          <p:spPr bwMode="auto">
            <a:xfrm>
              <a:off x="-2932410" y="625474"/>
              <a:ext cx="1587" cy="1587"/>
            </a:xfrm>
            <a:prstGeom prst="rect">
              <a:avLst/>
            </a:prstGeom>
            <a:grpFill/>
            <a:ln>
              <a:noFill/>
            </a:ln>
          </p:spPr>
          <p:txBody>
            <a:bodyPr vert="horz" wrap="square" lIns="91440" tIns="45720" rIns="91440" bIns="45720" numCol="1" anchor="t" anchorCtr="0" compatLnSpc="1"/>
            <a:lstStyle/>
            <a:p>
              <a:endParaRPr lang="zh-CN" altLang="en-US"/>
            </a:p>
          </p:txBody>
        </p:sp>
        <p:sp>
          <p:nvSpPr>
            <p:cNvPr id="379" name="Rectangle 1420"/>
            <p:cNvSpPr>
              <a:spLocks noChangeArrowheads="1"/>
            </p:cNvSpPr>
            <p:nvPr/>
          </p:nvSpPr>
          <p:spPr bwMode="auto">
            <a:xfrm>
              <a:off x="-729659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0" name="Rectangle 1421"/>
            <p:cNvSpPr>
              <a:spLocks noChangeArrowheads="1"/>
            </p:cNvSpPr>
            <p:nvPr/>
          </p:nvSpPr>
          <p:spPr bwMode="auto">
            <a:xfrm>
              <a:off x="-7207695"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1" name="Rectangle 1422"/>
            <p:cNvSpPr>
              <a:spLocks noChangeArrowheads="1"/>
            </p:cNvSpPr>
            <p:nvPr/>
          </p:nvSpPr>
          <p:spPr bwMode="auto">
            <a:xfrm>
              <a:off x="-712196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2" name="Rectangle 1423"/>
            <p:cNvSpPr>
              <a:spLocks noChangeArrowheads="1"/>
            </p:cNvSpPr>
            <p:nvPr/>
          </p:nvSpPr>
          <p:spPr bwMode="auto">
            <a:xfrm>
              <a:off x="-6947336"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3" name="Rectangle 1424"/>
            <p:cNvSpPr>
              <a:spLocks noChangeArrowheads="1"/>
            </p:cNvSpPr>
            <p:nvPr/>
          </p:nvSpPr>
          <p:spPr bwMode="auto">
            <a:xfrm>
              <a:off x="-6861610"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4" name="Rectangle 1425"/>
            <p:cNvSpPr>
              <a:spLocks noChangeArrowheads="1"/>
            </p:cNvSpPr>
            <p:nvPr/>
          </p:nvSpPr>
          <p:spPr bwMode="auto">
            <a:xfrm>
              <a:off x="-7296599"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5" name="Rectangle 1426"/>
            <p:cNvSpPr>
              <a:spLocks noChangeArrowheads="1"/>
            </p:cNvSpPr>
            <p:nvPr/>
          </p:nvSpPr>
          <p:spPr bwMode="auto">
            <a:xfrm>
              <a:off x="-7207695" y="-198438"/>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6" name="Rectangle 1427"/>
            <p:cNvSpPr>
              <a:spLocks noChangeArrowheads="1"/>
            </p:cNvSpPr>
            <p:nvPr/>
          </p:nvSpPr>
          <p:spPr bwMode="auto">
            <a:xfrm>
              <a:off x="-7296599"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7" name="Rectangle 1428"/>
            <p:cNvSpPr>
              <a:spLocks noChangeArrowheads="1"/>
            </p:cNvSpPr>
            <p:nvPr/>
          </p:nvSpPr>
          <p:spPr bwMode="auto">
            <a:xfrm>
              <a:off x="-7121969"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8" name="Rectangle 1429"/>
            <p:cNvSpPr>
              <a:spLocks noChangeArrowheads="1"/>
            </p:cNvSpPr>
            <p:nvPr/>
          </p:nvSpPr>
          <p:spPr bwMode="auto">
            <a:xfrm>
              <a:off x="-6861610"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9" name="Rectangle 1430"/>
            <p:cNvSpPr>
              <a:spLocks noChangeArrowheads="1"/>
            </p:cNvSpPr>
            <p:nvPr/>
          </p:nvSpPr>
          <p:spPr bwMode="auto">
            <a:xfrm>
              <a:off x="-7296599"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0" name="Rectangle 1431"/>
            <p:cNvSpPr>
              <a:spLocks noChangeArrowheads="1"/>
            </p:cNvSpPr>
            <p:nvPr/>
          </p:nvSpPr>
          <p:spPr bwMode="auto">
            <a:xfrm>
              <a:off x="-7207695"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1" name="Rectangle 1432"/>
            <p:cNvSpPr>
              <a:spLocks noChangeArrowheads="1"/>
            </p:cNvSpPr>
            <p:nvPr/>
          </p:nvSpPr>
          <p:spPr bwMode="auto">
            <a:xfrm>
              <a:off x="-7036240" y="-20637"/>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2" name="Rectangle 1433"/>
            <p:cNvSpPr>
              <a:spLocks noChangeArrowheads="1"/>
            </p:cNvSpPr>
            <p:nvPr/>
          </p:nvSpPr>
          <p:spPr bwMode="auto">
            <a:xfrm>
              <a:off x="-7207695"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3" name="Rectangle 1434"/>
            <p:cNvSpPr>
              <a:spLocks noChangeArrowheads="1"/>
            </p:cNvSpPr>
            <p:nvPr/>
          </p:nvSpPr>
          <p:spPr bwMode="auto">
            <a:xfrm>
              <a:off x="-7121969"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4" name="Rectangle 1435"/>
            <p:cNvSpPr>
              <a:spLocks noChangeArrowheads="1"/>
            </p:cNvSpPr>
            <p:nvPr/>
          </p:nvSpPr>
          <p:spPr bwMode="auto">
            <a:xfrm>
              <a:off x="-6861610"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5" name="Rectangle 1436"/>
            <p:cNvSpPr>
              <a:spLocks noChangeArrowheads="1"/>
            </p:cNvSpPr>
            <p:nvPr/>
          </p:nvSpPr>
          <p:spPr bwMode="auto">
            <a:xfrm>
              <a:off x="-729659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6" name="Rectangle 1437"/>
            <p:cNvSpPr>
              <a:spLocks noChangeArrowheads="1"/>
            </p:cNvSpPr>
            <p:nvPr/>
          </p:nvSpPr>
          <p:spPr bwMode="auto">
            <a:xfrm>
              <a:off x="-712196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7" name="Rectangle 1438"/>
            <p:cNvSpPr>
              <a:spLocks noChangeArrowheads="1"/>
            </p:cNvSpPr>
            <p:nvPr/>
          </p:nvSpPr>
          <p:spPr bwMode="auto">
            <a:xfrm>
              <a:off x="-6947336"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8" name="Rectangle 1439"/>
            <p:cNvSpPr>
              <a:spLocks noChangeArrowheads="1"/>
            </p:cNvSpPr>
            <p:nvPr/>
          </p:nvSpPr>
          <p:spPr bwMode="auto">
            <a:xfrm>
              <a:off x="-7207695" y="2492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99" name="Rectangle 1440"/>
            <p:cNvSpPr>
              <a:spLocks noChangeArrowheads="1"/>
            </p:cNvSpPr>
            <p:nvPr/>
          </p:nvSpPr>
          <p:spPr bwMode="auto">
            <a:xfrm>
              <a:off x="-7036240" y="2492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0" name="Rectangle 1441"/>
            <p:cNvSpPr>
              <a:spLocks noChangeArrowheads="1"/>
            </p:cNvSpPr>
            <p:nvPr/>
          </p:nvSpPr>
          <p:spPr bwMode="auto">
            <a:xfrm>
              <a:off x="-6861610" y="249237"/>
              <a:ext cx="139705"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1" name="Rectangle 1442"/>
            <p:cNvSpPr>
              <a:spLocks noChangeArrowheads="1"/>
            </p:cNvSpPr>
            <p:nvPr/>
          </p:nvSpPr>
          <p:spPr bwMode="auto">
            <a:xfrm>
              <a:off x="-7296599"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2" name="Rectangle 1443"/>
            <p:cNvSpPr>
              <a:spLocks noChangeArrowheads="1"/>
            </p:cNvSpPr>
            <p:nvPr/>
          </p:nvSpPr>
          <p:spPr bwMode="auto">
            <a:xfrm>
              <a:off x="-7121969" y="338137"/>
              <a:ext cx="222258"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3" name="Rectangle 1444"/>
            <p:cNvSpPr>
              <a:spLocks noChangeArrowheads="1"/>
            </p:cNvSpPr>
            <p:nvPr/>
          </p:nvSpPr>
          <p:spPr bwMode="auto">
            <a:xfrm>
              <a:off x="-7207695"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4" name="Rectangle 1445"/>
            <p:cNvSpPr>
              <a:spLocks noChangeArrowheads="1"/>
            </p:cNvSpPr>
            <p:nvPr/>
          </p:nvSpPr>
          <p:spPr bwMode="auto">
            <a:xfrm>
              <a:off x="-7036240"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5" name="Rectangle 1446"/>
            <p:cNvSpPr>
              <a:spLocks noChangeArrowheads="1"/>
            </p:cNvSpPr>
            <p:nvPr/>
          </p:nvSpPr>
          <p:spPr bwMode="auto">
            <a:xfrm>
              <a:off x="-6947336"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6" name="Rectangle 1447"/>
            <p:cNvSpPr>
              <a:spLocks noChangeArrowheads="1"/>
            </p:cNvSpPr>
            <p:nvPr/>
          </p:nvSpPr>
          <p:spPr bwMode="auto">
            <a:xfrm>
              <a:off x="-7207695"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7" name="Rectangle 1448"/>
            <p:cNvSpPr>
              <a:spLocks noChangeArrowheads="1"/>
            </p:cNvSpPr>
            <p:nvPr/>
          </p:nvSpPr>
          <p:spPr bwMode="auto">
            <a:xfrm>
              <a:off x="-7036240"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8" name="Rectangle 1449"/>
            <p:cNvSpPr>
              <a:spLocks noChangeArrowheads="1"/>
            </p:cNvSpPr>
            <p:nvPr/>
          </p:nvSpPr>
          <p:spPr bwMode="auto">
            <a:xfrm>
              <a:off x="-729659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9" name="Rectangle 1450"/>
            <p:cNvSpPr>
              <a:spLocks noChangeArrowheads="1"/>
            </p:cNvSpPr>
            <p:nvPr/>
          </p:nvSpPr>
          <p:spPr bwMode="auto">
            <a:xfrm>
              <a:off x="-712196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0" name="Rectangle 1451"/>
            <p:cNvSpPr>
              <a:spLocks noChangeArrowheads="1"/>
            </p:cNvSpPr>
            <p:nvPr/>
          </p:nvSpPr>
          <p:spPr bwMode="auto">
            <a:xfrm>
              <a:off x="-6861610"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1" name="Rectangle 1452"/>
            <p:cNvSpPr>
              <a:spLocks noChangeArrowheads="1"/>
            </p:cNvSpPr>
            <p:nvPr/>
          </p:nvSpPr>
          <p:spPr bwMode="auto">
            <a:xfrm>
              <a:off x="-7296599"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2" name="Rectangle 1453"/>
            <p:cNvSpPr>
              <a:spLocks noChangeArrowheads="1"/>
            </p:cNvSpPr>
            <p:nvPr/>
          </p:nvSpPr>
          <p:spPr bwMode="auto">
            <a:xfrm>
              <a:off x="-7207695"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3" name="Rectangle 1454"/>
            <p:cNvSpPr>
              <a:spLocks noChangeArrowheads="1"/>
            </p:cNvSpPr>
            <p:nvPr/>
          </p:nvSpPr>
          <p:spPr bwMode="auto">
            <a:xfrm>
              <a:off x="-7296599"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4" name="Rectangle 1455"/>
            <p:cNvSpPr>
              <a:spLocks noChangeArrowheads="1"/>
            </p:cNvSpPr>
            <p:nvPr/>
          </p:nvSpPr>
          <p:spPr bwMode="auto">
            <a:xfrm>
              <a:off x="-7121969" y="784224"/>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5" name="Rectangle 1456"/>
            <p:cNvSpPr>
              <a:spLocks noChangeArrowheads="1"/>
            </p:cNvSpPr>
            <p:nvPr/>
          </p:nvSpPr>
          <p:spPr bwMode="auto">
            <a:xfrm>
              <a:off x="-6861610"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6" name="Rectangle 1457"/>
            <p:cNvSpPr>
              <a:spLocks noChangeArrowheads="1"/>
            </p:cNvSpPr>
            <p:nvPr/>
          </p:nvSpPr>
          <p:spPr bwMode="auto">
            <a:xfrm>
              <a:off x="-7207695"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7" name="Rectangle 1458"/>
            <p:cNvSpPr>
              <a:spLocks noChangeArrowheads="1"/>
            </p:cNvSpPr>
            <p:nvPr/>
          </p:nvSpPr>
          <p:spPr bwMode="auto">
            <a:xfrm>
              <a:off x="-7207695" y="9620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8" name="Rectangle 1459"/>
            <p:cNvSpPr>
              <a:spLocks noChangeArrowheads="1"/>
            </p:cNvSpPr>
            <p:nvPr/>
          </p:nvSpPr>
          <p:spPr bwMode="auto">
            <a:xfrm>
              <a:off x="-703624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9" name="Rectangle 1460"/>
            <p:cNvSpPr>
              <a:spLocks noChangeArrowheads="1"/>
            </p:cNvSpPr>
            <p:nvPr/>
          </p:nvSpPr>
          <p:spPr bwMode="auto">
            <a:xfrm>
              <a:off x="-686161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0" name="Rectangle 1461"/>
            <p:cNvSpPr>
              <a:spLocks noChangeArrowheads="1"/>
            </p:cNvSpPr>
            <p:nvPr/>
          </p:nvSpPr>
          <p:spPr bwMode="auto">
            <a:xfrm>
              <a:off x="-729659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1" name="Rectangle 1462"/>
            <p:cNvSpPr>
              <a:spLocks noChangeArrowheads="1"/>
            </p:cNvSpPr>
            <p:nvPr/>
          </p:nvSpPr>
          <p:spPr bwMode="auto">
            <a:xfrm>
              <a:off x="-712196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2" name="Rectangle 1463"/>
            <p:cNvSpPr>
              <a:spLocks noChangeArrowheads="1"/>
            </p:cNvSpPr>
            <p:nvPr/>
          </p:nvSpPr>
          <p:spPr bwMode="auto">
            <a:xfrm>
              <a:off x="-6947336" y="10509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3" name="Rectangle 1464"/>
            <p:cNvSpPr>
              <a:spLocks noChangeArrowheads="1"/>
            </p:cNvSpPr>
            <p:nvPr/>
          </p:nvSpPr>
          <p:spPr bwMode="auto">
            <a:xfrm>
              <a:off x="-7296599" y="1139826"/>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4" name="Rectangle 1465"/>
            <p:cNvSpPr>
              <a:spLocks noChangeArrowheads="1"/>
            </p:cNvSpPr>
            <p:nvPr/>
          </p:nvSpPr>
          <p:spPr bwMode="auto">
            <a:xfrm>
              <a:off x="-7036240" y="1139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5" name="Rectangle 1466"/>
            <p:cNvSpPr>
              <a:spLocks noChangeArrowheads="1"/>
            </p:cNvSpPr>
            <p:nvPr/>
          </p:nvSpPr>
          <p:spPr bwMode="auto">
            <a:xfrm>
              <a:off x="-7121969"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6" name="Rectangle 1467"/>
            <p:cNvSpPr>
              <a:spLocks noChangeArrowheads="1"/>
            </p:cNvSpPr>
            <p:nvPr/>
          </p:nvSpPr>
          <p:spPr bwMode="auto">
            <a:xfrm>
              <a:off x="-6947336" y="12319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7" name="Rectangle 1468"/>
            <p:cNvSpPr>
              <a:spLocks noChangeArrowheads="1"/>
            </p:cNvSpPr>
            <p:nvPr/>
          </p:nvSpPr>
          <p:spPr bwMode="auto">
            <a:xfrm>
              <a:off x="-6861610"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8" name="Rectangle 1469"/>
            <p:cNvSpPr>
              <a:spLocks noChangeArrowheads="1"/>
            </p:cNvSpPr>
            <p:nvPr/>
          </p:nvSpPr>
          <p:spPr bwMode="auto">
            <a:xfrm>
              <a:off x="-729659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9" name="Rectangle 1470"/>
            <p:cNvSpPr>
              <a:spLocks noChangeArrowheads="1"/>
            </p:cNvSpPr>
            <p:nvPr/>
          </p:nvSpPr>
          <p:spPr bwMode="auto">
            <a:xfrm>
              <a:off x="-7207695"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0" name="Rectangle 1471"/>
            <p:cNvSpPr>
              <a:spLocks noChangeArrowheads="1"/>
            </p:cNvSpPr>
            <p:nvPr/>
          </p:nvSpPr>
          <p:spPr bwMode="auto">
            <a:xfrm>
              <a:off x="-712196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1" name="Rectangle 1472"/>
            <p:cNvSpPr>
              <a:spLocks noChangeArrowheads="1"/>
            </p:cNvSpPr>
            <p:nvPr/>
          </p:nvSpPr>
          <p:spPr bwMode="auto">
            <a:xfrm>
              <a:off x="-6861610"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2" name="Rectangle 1473"/>
            <p:cNvSpPr>
              <a:spLocks noChangeArrowheads="1"/>
            </p:cNvSpPr>
            <p:nvPr/>
          </p:nvSpPr>
          <p:spPr bwMode="auto">
            <a:xfrm>
              <a:off x="-729659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3" name="Rectangle 1474"/>
            <p:cNvSpPr>
              <a:spLocks noChangeArrowheads="1"/>
            </p:cNvSpPr>
            <p:nvPr/>
          </p:nvSpPr>
          <p:spPr bwMode="auto">
            <a:xfrm>
              <a:off x="-712196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4" name="Rectangle 1475"/>
            <p:cNvSpPr>
              <a:spLocks noChangeArrowheads="1"/>
            </p:cNvSpPr>
            <p:nvPr/>
          </p:nvSpPr>
          <p:spPr bwMode="auto">
            <a:xfrm>
              <a:off x="-6947336"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5" name="Rectangle 1476"/>
            <p:cNvSpPr>
              <a:spLocks noChangeArrowheads="1"/>
            </p:cNvSpPr>
            <p:nvPr/>
          </p:nvSpPr>
          <p:spPr bwMode="auto">
            <a:xfrm>
              <a:off x="-7207695"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6" name="Rectangle 1477"/>
            <p:cNvSpPr>
              <a:spLocks noChangeArrowheads="1"/>
            </p:cNvSpPr>
            <p:nvPr/>
          </p:nvSpPr>
          <p:spPr bwMode="auto">
            <a:xfrm>
              <a:off x="-703624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7" name="Rectangle 1478"/>
            <p:cNvSpPr>
              <a:spLocks noChangeArrowheads="1"/>
            </p:cNvSpPr>
            <p:nvPr/>
          </p:nvSpPr>
          <p:spPr bwMode="auto">
            <a:xfrm>
              <a:off x="-686161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8" name="Rectangle 1479"/>
            <p:cNvSpPr>
              <a:spLocks noChangeArrowheads="1"/>
            </p:cNvSpPr>
            <p:nvPr/>
          </p:nvSpPr>
          <p:spPr bwMode="auto">
            <a:xfrm>
              <a:off x="-729659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39" name="Rectangle 1480"/>
            <p:cNvSpPr>
              <a:spLocks noChangeArrowheads="1"/>
            </p:cNvSpPr>
            <p:nvPr/>
          </p:nvSpPr>
          <p:spPr bwMode="auto">
            <a:xfrm>
              <a:off x="-712196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0" name="Rectangle 1481"/>
            <p:cNvSpPr>
              <a:spLocks noChangeArrowheads="1"/>
            </p:cNvSpPr>
            <p:nvPr/>
          </p:nvSpPr>
          <p:spPr bwMode="auto">
            <a:xfrm>
              <a:off x="-676953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1" name="Rectangle 1482"/>
            <p:cNvSpPr>
              <a:spLocks noChangeArrowheads="1"/>
            </p:cNvSpPr>
            <p:nvPr/>
          </p:nvSpPr>
          <p:spPr bwMode="auto">
            <a:xfrm>
              <a:off x="-6683803"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2" name="Rectangle 1483"/>
            <p:cNvSpPr>
              <a:spLocks noChangeArrowheads="1"/>
            </p:cNvSpPr>
            <p:nvPr/>
          </p:nvSpPr>
          <p:spPr bwMode="auto">
            <a:xfrm>
              <a:off x="-650917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3" name="Rectangle 1484"/>
            <p:cNvSpPr>
              <a:spLocks noChangeArrowheads="1"/>
            </p:cNvSpPr>
            <p:nvPr/>
          </p:nvSpPr>
          <p:spPr bwMode="auto">
            <a:xfrm>
              <a:off x="-6423444"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4" name="Rectangle 1485"/>
            <p:cNvSpPr>
              <a:spLocks noChangeArrowheads="1"/>
            </p:cNvSpPr>
            <p:nvPr/>
          </p:nvSpPr>
          <p:spPr bwMode="auto">
            <a:xfrm>
              <a:off x="-6337717"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5" name="Rectangle 1486"/>
            <p:cNvSpPr>
              <a:spLocks noChangeArrowheads="1"/>
            </p:cNvSpPr>
            <p:nvPr/>
          </p:nvSpPr>
          <p:spPr bwMode="auto">
            <a:xfrm>
              <a:off x="-6769532" y="-1984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6" name="Rectangle 1487"/>
            <p:cNvSpPr>
              <a:spLocks noChangeArrowheads="1"/>
            </p:cNvSpPr>
            <p:nvPr/>
          </p:nvSpPr>
          <p:spPr bwMode="auto">
            <a:xfrm>
              <a:off x="-6598076"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7" name="Rectangle 1488"/>
            <p:cNvSpPr>
              <a:spLocks noChangeArrowheads="1"/>
            </p:cNvSpPr>
            <p:nvPr/>
          </p:nvSpPr>
          <p:spPr bwMode="auto">
            <a:xfrm>
              <a:off x="-6423444"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8" name="Rectangle 1489"/>
            <p:cNvSpPr>
              <a:spLocks noChangeArrowheads="1"/>
            </p:cNvSpPr>
            <p:nvPr/>
          </p:nvSpPr>
          <p:spPr bwMode="auto">
            <a:xfrm>
              <a:off x="-6683803"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9" name="Rectangle 1490"/>
            <p:cNvSpPr>
              <a:spLocks noChangeArrowheads="1"/>
            </p:cNvSpPr>
            <p:nvPr/>
          </p:nvSpPr>
          <p:spPr bwMode="auto">
            <a:xfrm>
              <a:off x="-6337717"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0" name="Rectangle 1491"/>
            <p:cNvSpPr>
              <a:spLocks noChangeArrowheads="1"/>
            </p:cNvSpPr>
            <p:nvPr/>
          </p:nvSpPr>
          <p:spPr bwMode="auto">
            <a:xfrm>
              <a:off x="-6769532"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1" name="Rectangle 1492"/>
            <p:cNvSpPr>
              <a:spLocks noChangeArrowheads="1"/>
            </p:cNvSpPr>
            <p:nvPr/>
          </p:nvSpPr>
          <p:spPr bwMode="auto">
            <a:xfrm>
              <a:off x="-6509172" y="-20637"/>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2" name="Rectangle 1493"/>
            <p:cNvSpPr>
              <a:spLocks noChangeArrowheads="1"/>
            </p:cNvSpPr>
            <p:nvPr/>
          </p:nvSpPr>
          <p:spPr bwMode="auto">
            <a:xfrm>
              <a:off x="-6337717"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3" name="Rectangle 1494"/>
            <p:cNvSpPr>
              <a:spLocks noChangeArrowheads="1"/>
            </p:cNvSpPr>
            <p:nvPr/>
          </p:nvSpPr>
          <p:spPr bwMode="auto">
            <a:xfrm>
              <a:off x="-676953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4" name="Rectangle 1495"/>
            <p:cNvSpPr>
              <a:spLocks noChangeArrowheads="1"/>
            </p:cNvSpPr>
            <p:nvPr/>
          </p:nvSpPr>
          <p:spPr bwMode="auto">
            <a:xfrm>
              <a:off x="-6683803" y="68264"/>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5" name="Rectangle 1496"/>
            <p:cNvSpPr>
              <a:spLocks noChangeArrowheads="1"/>
            </p:cNvSpPr>
            <p:nvPr/>
          </p:nvSpPr>
          <p:spPr bwMode="auto">
            <a:xfrm>
              <a:off x="-650917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6" name="Rectangle 1497"/>
            <p:cNvSpPr>
              <a:spLocks noChangeArrowheads="1"/>
            </p:cNvSpPr>
            <p:nvPr/>
          </p:nvSpPr>
          <p:spPr bwMode="auto">
            <a:xfrm>
              <a:off x="-6337717"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7" name="Rectangle 1498"/>
            <p:cNvSpPr>
              <a:spLocks noChangeArrowheads="1"/>
            </p:cNvSpPr>
            <p:nvPr/>
          </p:nvSpPr>
          <p:spPr bwMode="auto">
            <a:xfrm>
              <a:off x="-6769532"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8" name="Rectangle 1499"/>
            <p:cNvSpPr>
              <a:spLocks noChangeArrowheads="1"/>
            </p:cNvSpPr>
            <p:nvPr/>
          </p:nvSpPr>
          <p:spPr bwMode="auto">
            <a:xfrm>
              <a:off x="-6598076"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9" name="Rectangle 1500"/>
            <p:cNvSpPr>
              <a:spLocks noChangeArrowheads="1"/>
            </p:cNvSpPr>
            <p:nvPr/>
          </p:nvSpPr>
          <p:spPr bwMode="auto">
            <a:xfrm>
              <a:off x="-6515522" y="157162"/>
              <a:ext cx="142880"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60" name="Rectangle 1501"/>
            <p:cNvSpPr>
              <a:spLocks noChangeArrowheads="1"/>
            </p:cNvSpPr>
            <p:nvPr/>
          </p:nvSpPr>
          <p:spPr bwMode="auto">
            <a:xfrm>
              <a:off x="-6683803"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1" name="Rectangle 1502"/>
            <p:cNvSpPr>
              <a:spLocks noChangeArrowheads="1"/>
            </p:cNvSpPr>
            <p:nvPr/>
          </p:nvSpPr>
          <p:spPr bwMode="auto">
            <a:xfrm>
              <a:off x="-6423444"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2" name="Rectangle 1503"/>
            <p:cNvSpPr>
              <a:spLocks noChangeArrowheads="1"/>
            </p:cNvSpPr>
            <p:nvPr/>
          </p:nvSpPr>
          <p:spPr bwMode="auto">
            <a:xfrm>
              <a:off x="-6337717"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3" name="Rectangle 1504"/>
            <p:cNvSpPr>
              <a:spLocks noChangeArrowheads="1"/>
            </p:cNvSpPr>
            <p:nvPr/>
          </p:nvSpPr>
          <p:spPr bwMode="auto">
            <a:xfrm>
              <a:off x="-676953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4" name="Rectangle 1505"/>
            <p:cNvSpPr>
              <a:spLocks noChangeArrowheads="1"/>
            </p:cNvSpPr>
            <p:nvPr/>
          </p:nvSpPr>
          <p:spPr bwMode="auto">
            <a:xfrm>
              <a:off x="-6598076"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5" name="Rectangle 1506"/>
            <p:cNvSpPr>
              <a:spLocks noChangeArrowheads="1"/>
            </p:cNvSpPr>
            <p:nvPr/>
          </p:nvSpPr>
          <p:spPr bwMode="auto">
            <a:xfrm>
              <a:off x="-650917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6" name="Rectangle 1507"/>
            <p:cNvSpPr>
              <a:spLocks noChangeArrowheads="1"/>
            </p:cNvSpPr>
            <p:nvPr/>
          </p:nvSpPr>
          <p:spPr bwMode="auto">
            <a:xfrm>
              <a:off x="-6337717"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7" name="Rectangle 1508"/>
            <p:cNvSpPr>
              <a:spLocks noChangeArrowheads="1"/>
            </p:cNvSpPr>
            <p:nvPr/>
          </p:nvSpPr>
          <p:spPr bwMode="auto">
            <a:xfrm>
              <a:off x="-6683803"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8" name="Rectangle 1509"/>
            <p:cNvSpPr>
              <a:spLocks noChangeArrowheads="1"/>
            </p:cNvSpPr>
            <p:nvPr/>
          </p:nvSpPr>
          <p:spPr bwMode="auto">
            <a:xfrm>
              <a:off x="-6509172"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9" name="Rectangle 1510"/>
            <p:cNvSpPr>
              <a:spLocks noChangeArrowheads="1"/>
            </p:cNvSpPr>
            <p:nvPr/>
          </p:nvSpPr>
          <p:spPr bwMode="auto">
            <a:xfrm>
              <a:off x="-6423444"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0" name="Rectangle 1511"/>
            <p:cNvSpPr>
              <a:spLocks noChangeArrowheads="1"/>
            </p:cNvSpPr>
            <p:nvPr/>
          </p:nvSpPr>
          <p:spPr bwMode="auto">
            <a:xfrm>
              <a:off x="-6337717"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1" name="Rectangle 1512"/>
            <p:cNvSpPr>
              <a:spLocks noChangeArrowheads="1"/>
            </p:cNvSpPr>
            <p:nvPr/>
          </p:nvSpPr>
          <p:spPr bwMode="auto">
            <a:xfrm>
              <a:off x="-6769532" y="515938"/>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2" name="Rectangle 1513"/>
            <p:cNvSpPr>
              <a:spLocks noChangeArrowheads="1"/>
            </p:cNvSpPr>
            <p:nvPr/>
          </p:nvSpPr>
          <p:spPr bwMode="auto">
            <a:xfrm>
              <a:off x="-6509172"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3" name="Rectangle 1514"/>
            <p:cNvSpPr>
              <a:spLocks noChangeArrowheads="1"/>
            </p:cNvSpPr>
            <p:nvPr/>
          </p:nvSpPr>
          <p:spPr bwMode="auto">
            <a:xfrm>
              <a:off x="-6337717"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4" name="Rectangle 1515"/>
            <p:cNvSpPr>
              <a:spLocks noChangeArrowheads="1"/>
            </p:cNvSpPr>
            <p:nvPr/>
          </p:nvSpPr>
          <p:spPr bwMode="auto">
            <a:xfrm>
              <a:off x="-6509172" y="6064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5" name="Rectangle 1516"/>
            <p:cNvSpPr>
              <a:spLocks noChangeArrowheads="1"/>
            </p:cNvSpPr>
            <p:nvPr/>
          </p:nvSpPr>
          <p:spPr bwMode="auto">
            <a:xfrm>
              <a:off x="-6337717"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6" name="Rectangle 1517"/>
            <p:cNvSpPr>
              <a:spLocks noChangeArrowheads="1"/>
            </p:cNvSpPr>
            <p:nvPr/>
          </p:nvSpPr>
          <p:spPr bwMode="auto">
            <a:xfrm>
              <a:off x="-6947336" y="695326"/>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7" name="Rectangle 1518"/>
            <p:cNvSpPr>
              <a:spLocks noChangeArrowheads="1"/>
            </p:cNvSpPr>
            <p:nvPr/>
          </p:nvSpPr>
          <p:spPr bwMode="auto">
            <a:xfrm>
              <a:off x="-6509172"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8" name="Rectangle 1519"/>
            <p:cNvSpPr>
              <a:spLocks noChangeArrowheads="1"/>
            </p:cNvSpPr>
            <p:nvPr/>
          </p:nvSpPr>
          <p:spPr bwMode="auto">
            <a:xfrm>
              <a:off x="-6337717"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9" name="Rectangle 1520"/>
            <p:cNvSpPr>
              <a:spLocks noChangeArrowheads="1"/>
            </p:cNvSpPr>
            <p:nvPr/>
          </p:nvSpPr>
          <p:spPr bwMode="auto">
            <a:xfrm>
              <a:off x="-6683803"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0" name="Rectangle 1521"/>
            <p:cNvSpPr>
              <a:spLocks noChangeArrowheads="1"/>
            </p:cNvSpPr>
            <p:nvPr/>
          </p:nvSpPr>
          <p:spPr bwMode="auto">
            <a:xfrm>
              <a:off x="-6598076"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1" name="Rectangle 1522"/>
            <p:cNvSpPr>
              <a:spLocks noChangeArrowheads="1"/>
            </p:cNvSpPr>
            <p:nvPr/>
          </p:nvSpPr>
          <p:spPr bwMode="auto">
            <a:xfrm>
              <a:off x="-6420269" y="784224"/>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2" name="Rectangle 1523"/>
            <p:cNvSpPr>
              <a:spLocks noChangeArrowheads="1"/>
            </p:cNvSpPr>
            <p:nvPr/>
          </p:nvSpPr>
          <p:spPr bwMode="auto">
            <a:xfrm>
              <a:off x="-6683803"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3" name="Rectangle 1524"/>
            <p:cNvSpPr>
              <a:spLocks noChangeArrowheads="1"/>
            </p:cNvSpPr>
            <p:nvPr/>
          </p:nvSpPr>
          <p:spPr bwMode="auto">
            <a:xfrm>
              <a:off x="-6509172"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4" name="Rectangle 1525"/>
            <p:cNvSpPr>
              <a:spLocks noChangeArrowheads="1"/>
            </p:cNvSpPr>
            <p:nvPr/>
          </p:nvSpPr>
          <p:spPr bwMode="auto">
            <a:xfrm>
              <a:off x="-6423444"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5" name="Rectangle 1526"/>
            <p:cNvSpPr>
              <a:spLocks noChangeArrowheads="1"/>
            </p:cNvSpPr>
            <p:nvPr/>
          </p:nvSpPr>
          <p:spPr bwMode="auto">
            <a:xfrm>
              <a:off x="-6337717"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6" name="Rectangle 1527"/>
            <p:cNvSpPr>
              <a:spLocks noChangeArrowheads="1"/>
            </p:cNvSpPr>
            <p:nvPr/>
          </p:nvSpPr>
          <p:spPr bwMode="auto">
            <a:xfrm>
              <a:off x="-6683803" y="962025"/>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7" name="Rectangle 1528"/>
            <p:cNvSpPr>
              <a:spLocks noChangeArrowheads="1"/>
            </p:cNvSpPr>
            <p:nvPr/>
          </p:nvSpPr>
          <p:spPr bwMode="auto">
            <a:xfrm>
              <a:off x="-6337717"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8" name="Rectangle 1529"/>
            <p:cNvSpPr>
              <a:spLocks noChangeArrowheads="1"/>
            </p:cNvSpPr>
            <p:nvPr/>
          </p:nvSpPr>
          <p:spPr bwMode="auto">
            <a:xfrm>
              <a:off x="-6769532" y="10509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9" name="Rectangle 1530"/>
            <p:cNvSpPr>
              <a:spLocks noChangeArrowheads="1"/>
            </p:cNvSpPr>
            <p:nvPr/>
          </p:nvSpPr>
          <p:spPr bwMode="auto">
            <a:xfrm>
              <a:off x="-6337717"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0" name="Rectangle 1531"/>
            <p:cNvSpPr>
              <a:spLocks noChangeArrowheads="1"/>
            </p:cNvSpPr>
            <p:nvPr/>
          </p:nvSpPr>
          <p:spPr bwMode="auto">
            <a:xfrm>
              <a:off x="-676953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1" name="Rectangle 1532"/>
            <p:cNvSpPr>
              <a:spLocks noChangeArrowheads="1"/>
            </p:cNvSpPr>
            <p:nvPr/>
          </p:nvSpPr>
          <p:spPr bwMode="auto">
            <a:xfrm>
              <a:off x="-6683803" y="1139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2" name="Rectangle 1533"/>
            <p:cNvSpPr>
              <a:spLocks noChangeArrowheads="1"/>
            </p:cNvSpPr>
            <p:nvPr/>
          </p:nvSpPr>
          <p:spPr bwMode="auto">
            <a:xfrm>
              <a:off x="-650917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3" name="Rectangle 1534"/>
            <p:cNvSpPr>
              <a:spLocks noChangeArrowheads="1"/>
            </p:cNvSpPr>
            <p:nvPr/>
          </p:nvSpPr>
          <p:spPr bwMode="auto">
            <a:xfrm>
              <a:off x="-6420269" y="1139825"/>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4" name="Rectangle 1535"/>
            <p:cNvSpPr>
              <a:spLocks noChangeArrowheads="1"/>
            </p:cNvSpPr>
            <p:nvPr/>
          </p:nvSpPr>
          <p:spPr bwMode="auto">
            <a:xfrm>
              <a:off x="-6598076"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5" name="Rectangle 1536"/>
            <p:cNvSpPr>
              <a:spLocks noChangeArrowheads="1"/>
            </p:cNvSpPr>
            <p:nvPr/>
          </p:nvSpPr>
          <p:spPr bwMode="auto">
            <a:xfrm>
              <a:off x="-6423444"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6" name="Rectangle 1537"/>
            <p:cNvSpPr>
              <a:spLocks noChangeArrowheads="1"/>
            </p:cNvSpPr>
            <p:nvPr/>
          </p:nvSpPr>
          <p:spPr bwMode="auto">
            <a:xfrm>
              <a:off x="-6337717"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7" name="Rectangle 1538"/>
            <p:cNvSpPr>
              <a:spLocks noChangeArrowheads="1"/>
            </p:cNvSpPr>
            <p:nvPr/>
          </p:nvSpPr>
          <p:spPr bwMode="auto">
            <a:xfrm>
              <a:off x="-6769532"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8" name="Rectangle 1539"/>
            <p:cNvSpPr>
              <a:spLocks noChangeArrowheads="1"/>
            </p:cNvSpPr>
            <p:nvPr/>
          </p:nvSpPr>
          <p:spPr bwMode="auto">
            <a:xfrm>
              <a:off x="-6683803"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9" name="Rectangle 1540"/>
            <p:cNvSpPr>
              <a:spLocks noChangeArrowheads="1"/>
            </p:cNvSpPr>
            <p:nvPr/>
          </p:nvSpPr>
          <p:spPr bwMode="auto">
            <a:xfrm>
              <a:off x="-6598076"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0" name="Rectangle 1541"/>
            <p:cNvSpPr>
              <a:spLocks noChangeArrowheads="1"/>
            </p:cNvSpPr>
            <p:nvPr/>
          </p:nvSpPr>
          <p:spPr bwMode="auto">
            <a:xfrm>
              <a:off x="-6337717"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1" name="Rectangle 1542"/>
            <p:cNvSpPr>
              <a:spLocks noChangeArrowheads="1"/>
            </p:cNvSpPr>
            <p:nvPr/>
          </p:nvSpPr>
          <p:spPr bwMode="auto">
            <a:xfrm>
              <a:off x="-6769532"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2" name="Rectangle 1543"/>
            <p:cNvSpPr>
              <a:spLocks noChangeArrowheads="1"/>
            </p:cNvSpPr>
            <p:nvPr/>
          </p:nvSpPr>
          <p:spPr bwMode="auto">
            <a:xfrm>
              <a:off x="-6598076"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3" name="Rectangle 1544"/>
            <p:cNvSpPr>
              <a:spLocks noChangeArrowheads="1"/>
            </p:cNvSpPr>
            <p:nvPr/>
          </p:nvSpPr>
          <p:spPr bwMode="auto">
            <a:xfrm>
              <a:off x="-6423444"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4" name="Rectangle 1545"/>
            <p:cNvSpPr>
              <a:spLocks noChangeArrowheads="1"/>
            </p:cNvSpPr>
            <p:nvPr/>
          </p:nvSpPr>
          <p:spPr bwMode="auto">
            <a:xfrm>
              <a:off x="-6683803"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5" name="Rectangle 1546"/>
            <p:cNvSpPr>
              <a:spLocks noChangeArrowheads="1"/>
            </p:cNvSpPr>
            <p:nvPr/>
          </p:nvSpPr>
          <p:spPr bwMode="auto">
            <a:xfrm>
              <a:off x="-6509172"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6" name="Rectangle 1547"/>
            <p:cNvSpPr>
              <a:spLocks noChangeArrowheads="1"/>
            </p:cNvSpPr>
            <p:nvPr/>
          </p:nvSpPr>
          <p:spPr bwMode="auto">
            <a:xfrm>
              <a:off x="-6337717"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7" name="Rectangle 1548"/>
            <p:cNvSpPr>
              <a:spLocks noChangeArrowheads="1"/>
            </p:cNvSpPr>
            <p:nvPr/>
          </p:nvSpPr>
          <p:spPr bwMode="auto">
            <a:xfrm>
              <a:off x="-6769532" y="1587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8" name="Rectangle 1549"/>
            <p:cNvSpPr>
              <a:spLocks noChangeArrowheads="1"/>
            </p:cNvSpPr>
            <p:nvPr/>
          </p:nvSpPr>
          <p:spPr bwMode="auto">
            <a:xfrm>
              <a:off x="-6598076"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9" name="Rectangle 1550"/>
            <p:cNvSpPr>
              <a:spLocks noChangeArrowheads="1"/>
            </p:cNvSpPr>
            <p:nvPr/>
          </p:nvSpPr>
          <p:spPr bwMode="auto">
            <a:xfrm>
              <a:off x="-6337717"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0" name="Rectangle 1551"/>
            <p:cNvSpPr>
              <a:spLocks noChangeArrowheads="1"/>
            </p:cNvSpPr>
            <p:nvPr/>
          </p:nvSpPr>
          <p:spPr bwMode="auto">
            <a:xfrm>
              <a:off x="-7121969"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1" name="Rectangle 1552"/>
            <p:cNvSpPr>
              <a:spLocks noChangeArrowheads="1"/>
            </p:cNvSpPr>
            <p:nvPr/>
          </p:nvSpPr>
          <p:spPr bwMode="auto">
            <a:xfrm>
              <a:off x="-6861610"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2" name="Rectangle 1553"/>
            <p:cNvSpPr>
              <a:spLocks noChangeArrowheads="1"/>
            </p:cNvSpPr>
            <p:nvPr/>
          </p:nvSpPr>
          <p:spPr bwMode="auto">
            <a:xfrm>
              <a:off x="-6769532" y="16748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3" name="Rectangle 1554"/>
            <p:cNvSpPr>
              <a:spLocks noChangeArrowheads="1"/>
            </p:cNvSpPr>
            <p:nvPr/>
          </p:nvSpPr>
          <p:spPr bwMode="auto">
            <a:xfrm>
              <a:off x="-6598076"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4" name="Rectangle 1555"/>
            <p:cNvSpPr>
              <a:spLocks noChangeArrowheads="1"/>
            </p:cNvSpPr>
            <p:nvPr/>
          </p:nvSpPr>
          <p:spPr bwMode="auto">
            <a:xfrm>
              <a:off x="-7296599"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5" name="Rectangle 1556"/>
            <p:cNvSpPr>
              <a:spLocks noChangeArrowheads="1"/>
            </p:cNvSpPr>
            <p:nvPr/>
          </p:nvSpPr>
          <p:spPr bwMode="auto">
            <a:xfrm>
              <a:off x="-7207695"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6" name="Rectangle 1557"/>
            <p:cNvSpPr>
              <a:spLocks noChangeArrowheads="1"/>
            </p:cNvSpPr>
            <p:nvPr/>
          </p:nvSpPr>
          <p:spPr bwMode="auto">
            <a:xfrm>
              <a:off x="-6947336"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7" name="Rectangle 1558"/>
            <p:cNvSpPr>
              <a:spLocks noChangeArrowheads="1"/>
            </p:cNvSpPr>
            <p:nvPr/>
          </p:nvSpPr>
          <p:spPr bwMode="auto">
            <a:xfrm>
              <a:off x="-6769532"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8" name="Rectangle 1559"/>
            <p:cNvSpPr>
              <a:spLocks noChangeArrowheads="1"/>
            </p:cNvSpPr>
            <p:nvPr/>
          </p:nvSpPr>
          <p:spPr bwMode="auto">
            <a:xfrm>
              <a:off x="-6337717"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9" name="Rectangle 1560"/>
            <p:cNvSpPr>
              <a:spLocks noChangeArrowheads="1"/>
            </p:cNvSpPr>
            <p:nvPr/>
          </p:nvSpPr>
          <p:spPr bwMode="auto">
            <a:xfrm>
              <a:off x="-686161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0" name="Rectangle 1561"/>
            <p:cNvSpPr>
              <a:spLocks noChangeArrowheads="1"/>
            </p:cNvSpPr>
            <p:nvPr/>
          </p:nvSpPr>
          <p:spPr bwMode="auto">
            <a:xfrm>
              <a:off x="-703624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1" name="Rectangle 1562"/>
            <p:cNvSpPr>
              <a:spLocks noChangeArrowheads="1"/>
            </p:cNvSpPr>
            <p:nvPr/>
          </p:nvSpPr>
          <p:spPr bwMode="auto">
            <a:xfrm>
              <a:off x="-6423444"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2" name="Rectangle 1563"/>
            <p:cNvSpPr>
              <a:spLocks noChangeArrowheads="1"/>
            </p:cNvSpPr>
            <p:nvPr/>
          </p:nvSpPr>
          <p:spPr bwMode="auto">
            <a:xfrm>
              <a:off x="-6337717"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3" name="Rectangle 1564"/>
            <p:cNvSpPr>
              <a:spLocks noChangeArrowheads="1"/>
            </p:cNvSpPr>
            <p:nvPr/>
          </p:nvSpPr>
          <p:spPr bwMode="auto">
            <a:xfrm>
              <a:off x="-729659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4" name="Rectangle 1565"/>
            <p:cNvSpPr>
              <a:spLocks noChangeArrowheads="1"/>
            </p:cNvSpPr>
            <p:nvPr/>
          </p:nvSpPr>
          <p:spPr bwMode="auto">
            <a:xfrm>
              <a:off x="-6683803"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5" name="Rectangle 1566"/>
            <p:cNvSpPr>
              <a:spLocks noChangeArrowheads="1"/>
            </p:cNvSpPr>
            <p:nvPr/>
          </p:nvSpPr>
          <p:spPr bwMode="auto">
            <a:xfrm>
              <a:off x="-712196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6" name="Rectangle 1567"/>
            <p:cNvSpPr>
              <a:spLocks noChangeArrowheads="1"/>
            </p:cNvSpPr>
            <p:nvPr/>
          </p:nvSpPr>
          <p:spPr bwMode="auto">
            <a:xfrm>
              <a:off x="-6509172" y="19161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7" name="Rectangle 1568"/>
            <p:cNvSpPr>
              <a:spLocks noChangeArrowheads="1"/>
            </p:cNvSpPr>
            <p:nvPr/>
          </p:nvSpPr>
          <p:spPr bwMode="auto">
            <a:xfrm>
              <a:off x="-6337717"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8" name="Rectangle 1569"/>
            <p:cNvSpPr>
              <a:spLocks noChangeArrowheads="1"/>
            </p:cNvSpPr>
            <p:nvPr/>
          </p:nvSpPr>
          <p:spPr bwMode="auto">
            <a:xfrm>
              <a:off x="-7296599"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29" name="Rectangle 1570"/>
            <p:cNvSpPr>
              <a:spLocks noChangeArrowheads="1"/>
            </p:cNvSpPr>
            <p:nvPr/>
          </p:nvSpPr>
          <p:spPr bwMode="auto">
            <a:xfrm>
              <a:off x="-7036240"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0" name="Rectangle 1571"/>
            <p:cNvSpPr>
              <a:spLocks noChangeArrowheads="1"/>
            </p:cNvSpPr>
            <p:nvPr/>
          </p:nvSpPr>
          <p:spPr bwMode="auto">
            <a:xfrm>
              <a:off x="-7207695"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1" name="Rectangle 1572"/>
            <p:cNvSpPr>
              <a:spLocks noChangeArrowheads="1"/>
            </p:cNvSpPr>
            <p:nvPr/>
          </p:nvSpPr>
          <p:spPr bwMode="auto">
            <a:xfrm>
              <a:off x="-6598076"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2" name="Rectangle 1573"/>
            <p:cNvSpPr>
              <a:spLocks noChangeArrowheads="1"/>
            </p:cNvSpPr>
            <p:nvPr/>
          </p:nvSpPr>
          <p:spPr bwMode="auto">
            <a:xfrm>
              <a:off x="-6509172"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3" name="Rectangle 1574"/>
            <p:cNvSpPr>
              <a:spLocks noChangeArrowheads="1"/>
            </p:cNvSpPr>
            <p:nvPr/>
          </p:nvSpPr>
          <p:spPr bwMode="auto">
            <a:xfrm>
              <a:off x="-7296599"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4" name="Rectangle 1575"/>
            <p:cNvSpPr>
              <a:spLocks noChangeArrowheads="1"/>
            </p:cNvSpPr>
            <p:nvPr/>
          </p:nvSpPr>
          <p:spPr bwMode="auto">
            <a:xfrm>
              <a:off x="-6683803"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5" name="Rectangle 1576"/>
            <p:cNvSpPr>
              <a:spLocks noChangeArrowheads="1"/>
            </p:cNvSpPr>
            <p:nvPr/>
          </p:nvSpPr>
          <p:spPr bwMode="auto">
            <a:xfrm>
              <a:off x="-703624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6" name="Rectangle 1577"/>
            <p:cNvSpPr>
              <a:spLocks noChangeArrowheads="1"/>
            </p:cNvSpPr>
            <p:nvPr/>
          </p:nvSpPr>
          <p:spPr bwMode="auto">
            <a:xfrm>
              <a:off x="-686161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7" name="Rectangle 1578"/>
            <p:cNvSpPr>
              <a:spLocks noChangeArrowheads="1"/>
            </p:cNvSpPr>
            <p:nvPr/>
          </p:nvSpPr>
          <p:spPr bwMode="auto">
            <a:xfrm>
              <a:off x="-6337717"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8" name="Rectangle 1579"/>
            <p:cNvSpPr>
              <a:spLocks noChangeArrowheads="1"/>
            </p:cNvSpPr>
            <p:nvPr/>
          </p:nvSpPr>
          <p:spPr bwMode="auto">
            <a:xfrm>
              <a:off x="-7296599"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39" name="Rectangle 1580"/>
            <p:cNvSpPr>
              <a:spLocks noChangeArrowheads="1"/>
            </p:cNvSpPr>
            <p:nvPr/>
          </p:nvSpPr>
          <p:spPr bwMode="auto">
            <a:xfrm>
              <a:off x="-6683803"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0" name="Rectangle 1581"/>
            <p:cNvSpPr>
              <a:spLocks noChangeArrowheads="1"/>
            </p:cNvSpPr>
            <p:nvPr/>
          </p:nvSpPr>
          <p:spPr bwMode="auto">
            <a:xfrm>
              <a:off x="-7036240"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1" name="Rectangle 1582"/>
            <p:cNvSpPr>
              <a:spLocks noChangeArrowheads="1"/>
            </p:cNvSpPr>
            <p:nvPr/>
          </p:nvSpPr>
          <p:spPr bwMode="auto">
            <a:xfrm>
              <a:off x="-6769532" y="21574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2" name="Rectangle 1583"/>
            <p:cNvSpPr>
              <a:spLocks noChangeArrowheads="1"/>
            </p:cNvSpPr>
            <p:nvPr/>
          </p:nvSpPr>
          <p:spPr bwMode="auto">
            <a:xfrm>
              <a:off x="-6337717"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3" name="Rectangle 1584"/>
            <p:cNvSpPr>
              <a:spLocks noChangeArrowheads="1"/>
            </p:cNvSpPr>
            <p:nvPr/>
          </p:nvSpPr>
          <p:spPr bwMode="auto">
            <a:xfrm>
              <a:off x="-6683803"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4" name="Rectangle 1585"/>
            <p:cNvSpPr>
              <a:spLocks noChangeArrowheads="1"/>
            </p:cNvSpPr>
            <p:nvPr/>
          </p:nvSpPr>
          <p:spPr bwMode="auto">
            <a:xfrm>
              <a:off x="-7121969"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5" name="Rectangle 1586"/>
            <p:cNvSpPr>
              <a:spLocks noChangeArrowheads="1"/>
            </p:cNvSpPr>
            <p:nvPr/>
          </p:nvSpPr>
          <p:spPr bwMode="auto">
            <a:xfrm>
              <a:off x="-6861610"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6" name="Rectangle 1587"/>
            <p:cNvSpPr>
              <a:spLocks noChangeArrowheads="1"/>
            </p:cNvSpPr>
            <p:nvPr/>
          </p:nvSpPr>
          <p:spPr bwMode="auto">
            <a:xfrm>
              <a:off x="-7296599"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7" name="Rectangle 1588"/>
            <p:cNvSpPr>
              <a:spLocks noChangeArrowheads="1"/>
            </p:cNvSpPr>
            <p:nvPr/>
          </p:nvSpPr>
          <p:spPr bwMode="auto">
            <a:xfrm>
              <a:off x="-6861610"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8" name="Rectangle 1589"/>
            <p:cNvSpPr>
              <a:spLocks noChangeArrowheads="1"/>
            </p:cNvSpPr>
            <p:nvPr/>
          </p:nvSpPr>
          <p:spPr bwMode="auto">
            <a:xfrm>
              <a:off x="-6337717"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9" name="Rectangle 1590"/>
            <p:cNvSpPr>
              <a:spLocks noChangeArrowheads="1"/>
            </p:cNvSpPr>
            <p:nvPr/>
          </p:nvSpPr>
          <p:spPr bwMode="auto">
            <a:xfrm>
              <a:off x="-6683803"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0" name="Rectangle 1591"/>
            <p:cNvSpPr>
              <a:spLocks noChangeArrowheads="1"/>
            </p:cNvSpPr>
            <p:nvPr/>
          </p:nvSpPr>
          <p:spPr bwMode="auto">
            <a:xfrm>
              <a:off x="-7036240"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1" name="Rectangle 1592"/>
            <p:cNvSpPr>
              <a:spLocks noChangeArrowheads="1"/>
            </p:cNvSpPr>
            <p:nvPr/>
          </p:nvSpPr>
          <p:spPr bwMode="auto">
            <a:xfrm>
              <a:off x="-7296599"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2" name="Rectangle 1593"/>
            <p:cNvSpPr>
              <a:spLocks noChangeArrowheads="1"/>
            </p:cNvSpPr>
            <p:nvPr/>
          </p:nvSpPr>
          <p:spPr bwMode="auto">
            <a:xfrm>
              <a:off x="-6861610"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3" name="Rectangle 1594"/>
            <p:cNvSpPr>
              <a:spLocks noChangeArrowheads="1"/>
            </p:cNvSpPr>
            <p:nvPr/>
          </p:nvSpPr>
          <p:spPr bwMode="auto">
            <a:xfrm>
              <a:off x="-6337717"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4" name="Rectangle 1595"/>
            <p:cNvSpPr>
              <a:spLocks noChangeArrowheads="1"/>
            </p:cNvSpPr>
            <p:nvPr/>
          </p:nvSpPr>
          <p:spPr bwMode="auto">
            <a:xfrm>
              <a:off x="-7296599"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5" name="Rectangle 1596"/>
            <p:cNvSpPr>
              <a:spLocks noChangeArrowheads="1"/>
            </p:cNvSpPr>
            <p:nvPr/>
          </p:nvSpPr>
          <p:spPr bwMode="auto">
            <a:xfrm>
              <a:off x="-6337717"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6" name="Rectangle 1597"/>
            <p:cNvSpPr>
              <a:spLocks noChangeArrowheads="1"/>
            </p:cNvSpPr>
            <p:nvPr/>
          </p:nvSpPr>
          <p:spPr bwMode="auto">
            <a:xfrm>
              <a:off x="-6861610"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7" name="Rectangle 1598"/>
            <p:cNvSpPr>
              <a:spLocks noChangeArrowheads="1"/>
            </p:cNvSpPr>
            <p:nvPr/>
          </p:nvSpPr>
          <p:spPr bwMode="auto">
            <a:xfrm>
              <a:off x="-6337717"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8" name="Rectangle 1599"/>
            <p:cNvSpPr>
              <a:spLocks noChangeArrowheads="1"/>
            </p:cNvSpPr>
            <p:nvPr/>
          </p:nvSpPr>
          <p:spPr bwMode="auto">
            <a:xfrm>
              <a:off x="-7296601" y="27432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9" name="Rectangle 1600"/>
            <p:cNvSpPr>
              <a:spLocks noChangeArrowheads="1"/>
            </p:cNvSpPr>
            <p:nvPr/>
          </p:nvSpPr>
          <p:spPr bwMode="auto">
            <a:xfrm>
              <a:off x="-6769534" y="27432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60" name="Rectangle 1601"/>
            <p:cNvSpPr>
              <a:spLocks noChangeArrowheads="1"/>
            </p:cNvSpPr>
            <p:nvPr/>
          </p:nvSpPr>
          <p:spPr bwMode="auto">
            <a:xfrm>
              <a:off x="-6861612"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1" name="Rectangle 1602"/>
            <p:cNvSpPr>
              <a:spLocks noChangeArrowheads="1"/>
            </p:cNvSpPr>
            <p:nvPr/>
          </p:nvSpPr>
          <p:spPr bwMode="auto">
            <a:xfrm>
              <a:off x="-6861612" y="29178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2" name="Rectangle 1603"/>
            <p:cNvSpPr>
              <a:spLocks noChangeArrowheads="1"/>
            </p:cNvSpPr>
            <p:nvPr/>
          </p:nvSpPr>
          <p:spPr bwMode="auto">
            <a:xfrm>
              <a:off x="-6337717"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vert="horz" wrap="square" lIns="91440" tIns="45720" rIns="91440" bIns="45720" numCol="1" anchor="t" anchorCtr="0" compatLnSpc="1"/>
            <a:lstStyle/>
            <a:p>
              <a:endParaRPr lang="zh-CN" altLang="en-US"/>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vert="horz" wrap="square" lIns="91440" tIns="45720" rIns="91440" bIns="45720" numCol="1" anchor="t" anchorCtr="0" compatLnSpc="1"/>
            <a:lstStyle/>
            <a:p>
              <a:endParaRPr lang="zh-CN" altLang="en-US"/>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vert="horz" wrap="square" lIns="91440" tIns="45720" rIns="91440" bIns="45720" numCol="1" anchor="t" anchorCtr="0" compatLnSpc="1"/>
            <a:lstStyle/>
            <a:p>
              <a:endParaRPr lang="zh-CN" altLang="en-US"/>
            </a:p>
          </p:txBody>
        </p:sp>
      </p:grpSp>
      <p:sp>
        <p:nvSpPr>
          <p:cNvPr id="4" name="文本框 3"/>
          <p:cNvSpPr txBox="1"/>
          <p:nvPr/>
        </p:nvSpPr>
        <p:spPr>
          <a:xfrm>
            <a:off x="2611590" y="2845884"/>
            <a:ext cx="2944659" cy="1754326"/>
          </a:xfrm>
          <a:prstGeom prst="rect">
            <a:avLst/>
          </a:prstGeom>
          <a:noFill/>
        </p:spPr>
        <p:txBody>
          <a:bodyPr wrap="square" rtlCol="0">
            <a:spAutoFit/>
          </a:bodyPr>
          <a:lstStyle/>
          <a:p>
            <a:pPr>
              <a:lnSpc>
                <a:spcPct val="150000"/>
              </a:lnSpc>
            </a:pPr>
            <a:r>
              <a:rPr lang="en-US" altLang="zh-CN" sz="2400" dirty="0" smtClean="0">
                <a:solidFill>
                  <a:schemeClr val="bg1"/>
                </a:solidFill>
              </a:rPr>
              <a:t>1.</a:t>
            </a:r>
            <a:r>
              <a:rPr lang="zh-CN" altLang="en-US" sz="2400" dirty="0" smtClean="0">
                <a:solidFill>
                  <a:schemeClr val="bg1"/>
                </a:solidFill>
              </a:rPr>
              <a:t>选题整体分析</a:t>
            </a:r>
            <a:endParaRPr lang="en-US" altLang="zh-CN" sz="2400" dirty="0" smtClean="0">
              <a:solidFill>
                <a:schemeClr val="bg1"/>
              </a:solidFill>
            </a:endParaRPr>
          </a:p>
          <a:p>
            <a:pPr>
              <a:lnSpc>
                <a:spcPct val="150000"/>
              </a:lnSpc>
            </a:pPr>
            <a:r>
              <a:rPr lang="en-US" altLang="zh-CN" sz="2400" dirty="0" smtClean="0">
                <a:solidFill>
                  <a:schemeClr val="bg1"/>
                </a:solidFill>
              </a:rPr>
              <a:t>2.</a:t>
            </a:r>
            <a:r>
              <a:rPr lang="zh-CN" altLang="en-US" sz="2400" dirty="0" smtClean="0">
                <a:solidFill>
                  <a:schemeClr val="bg1"/>
                </a:solidFill>
              </a:rPr>
              <a:t>选题现状描述</a:t>
            </a:r>
            <a:endParaRPr lang="en-US" altLang="zh-CN" sz="2400" dirty="0" smtClean="0">
              <a:solidFill>
                <a:schemeClr val="bg1"/>
              </a:solidFill>
            </a:endParaRPr>
          </a:p>
          <a:p>
            <a:pPr>
              <a:lnSpc>
                <a:spcPct val="150000"/>
              </a:lnSpc>
            </a:pPr>
            <a:r>
              <a:rPr lang="en-US" altLang="zh-CN" sz="2400" dirty="0" smtClean="0">
                <a:solidFill>
                  <a:schemeClr val="bg1"/>
                </a:solidFill>
              </a:rPr>
              <a:t>3.</a:t>
            </a:r>
            <a:r>
              <a:rPr lang="zh-CN" altLang="en-US" sz="2400" dirty="0" smtClean="0">
                <a:solidFill>
                  <a:schemeClr val="bg1"/>
                </a:solidFill>
              </a:rPr>
              <a:t>选题目标概括</a:t>
            </a:r>
            <a:endParaRPr lang="zh-CN" alt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2</a:t>
            </a:r>
            <a:endParaRPr lang="zh-CN" altLang="en-US" sz="3600" dirty="0"/>
          </a:p>
        </p:txBody>
      </p:sp>
      <p:sp>
        <p:nvSpPr>
          <p:cNvPr id="1768" name="矩形 1767"/>
          <p:cNvSpPr/>
          <p:nvPr/>
        </p:nvSpPr>
        <p:spPr>
          <a:xfrm>
            <a:off x="3529133" y="310334"/>
            <a:ext cx="2485929"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RESEARCH PURPOES</a:t>
            </a:r>
            <a:endParaRPr lang="en-US" altLang="zh-CN" dirty="0">
              <a:solidFill>
                <a:schemeClr val="bg1"/>
              </a:solidFill>
              <a:latin typeface="微软雅黑" pitchFamily="34" charset="-122"/>
              <a:ea typeface="微软雅黑" pitchFamily="34" charset="-122"/>
            </a:endParaRPr>
          </a:p>
        </p:txBody>
      </p:sp>
      <p:sp>
        <p:nvSpPr>
          <p:cNvPr id="1769" name="圆角矩形 1768"/>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0"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71" name="矩形 1770"/>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选题整体分析</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774" name="圆角矩形 19"/>
          <p:cNvSpPr/>
          <p:nvPr/>
        </p:nvSpPr>
        <p:spPr>
          <a:xfrm>
            <a:off x="4862681" y="2884521"/>
            <a:ext cx="2259019" cy="2236715"/>
          </a:xfrm>
          <a:prstGeom prst="ellipse">
            <a:avLst/>
          </a:prstGeom>
          <a:solidFill>
            <a:srgbClr val="157E9F">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4000" dirty="0">
              <a:latin typeface="微软雅黑" pitchFamily="34" charset="-122"/>
              <a:ea typeface="微软雅黑" pitchFamily="34" charset="-122"/>
            </a:endParaRPr>
          </a:p>
        </p:txBody>
      </p:sp>
      <p:grpSp>
        <p:nvGrpSpPr>
          <p:cNvPr id="1775" name="组合 1774"/>
          <p:cNvGrpSpPr/>
          <p:nvPr/>
        </p:nvGrpSpPr>
        <p:grpSpPr>
          <a:xfrm>
            <a:off x="5042785" y="2594954"/>
            <a:ext cx="2418483" cy="2515367"/>
            <a:chOff x="4721608" y="1835707"/>
            <a:chExt cx="1879634" cy="1954931"/>
          </a:xfrm>
          <a:solidFill>
            <a:srgbClr val="157E9F">
              <a:alpha val="39000"/>
            </a:srgbClr>
          </a:solidFill>
        </p:grpSpPr>
        <p:sp>
          <p:nvSpPr>
            <p:cNvPr id="1776" name="圆角矩形 19"/>
            <p:cNvSpPr/>
            <p:nvPr/>
          </p:nvSpPr>
          <p:spPr>
            <a:xfrm>
              <a:off x="4721608" y="1835707"/>
              <a:ext cx="1755699" cy="17383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dirty="0">
                <a:latin typeface="微软雅黑" pitchFamily="34" charset="-122"/>
                <a:ea typeface="微软雅黑" pitchFamily="34" charset="-122"/>
              </a:endParaRPr>
            </a:p>
          </p:txBody>
        </p:sp>
        <p:sp>
          <p:nvSpPr>
            <p:cNvPr id="1777" name="圆角矩形 20"/>
            <p:cNvSpPr/>
            <p:nvPr/>
          </p:nvSpPr>
          <p:spPr>
            <a:xfrm>
              <a:off x="4845543" y="2052274"/>
              <a:ext cx="1755699" cy="17383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dirty="0">
                <a:latin typeface="微软雅黑" pitchFamily="34" charset="-122"/>
                <a:ea typeface="微软雅黑" pitchFamily="34" charset="-122"/>
              </a:endParaRPr>
            </a:p>
          </p:txBody>
        </p:sp>
      </p:grpSp>
      <p:sp>
        <p:nvSpPr>
          <p:cNvPr id="1778" name="矩形 1777"/>
          <p:cNvSpPr/>
          <p:nvPr/>
        </p:nvSpPr>
        <p:spPr>
          <a:xfrm>
            <a:off x="5398016" y="3023611"/>
            <a:ext cx="1527435" cy="1692769"/>
          </a:xfrm>
          <a:prstGeom prst="rect">
            <a:avLst/>
          </a:prstGeom>
        </p:spPr>
        <p:txBody>
          <a:bodyPr wrap="square" lIns="91438" tIns="45719" rIns="91438" bIns="45719">
            <a:spAutoFit/>
          </a:bodyPr>
          <a:lstStyle/>
          <a:p>
            <a:pPr algn="ctr">
              <a:lnSpc>
                <a:spcPct val="130000"/>
              </a:lnSpc>
            </a:pPr>
            <a:r>
              <a:rPr lang="zh-CN" altLang="en-US" sz="4000" dirty="0" smtClean="0">
                <a:solidFill>
                  <a:schemeClr val="bg1"/>
                </a:solidFill>
                <a:latin typeface="方正清刻本悦宋简体" panose="02000000000000000000" pitchFamily="2" charset="-122"/>
                <a:ea typeface="方正清刻本悦宋简体" panose="02000000000000000000" pitchFamily="2" charset="-122"/>
              </a:rPr>
              <a:t>整体分析</a:t>
            </a:r>
            <a:endParaRPr lang="en-US" altLang="zh-CN" sz="4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779" name="圆角矩形 1778"/>
          <p:cNvSpPr/>
          <p:nvPr/>
        </p:nvSpPr>
        <p:spPr>
          <a:xfrm rot="10800000" flipV="1">
            <a:off x="784904" y="1905739"/>
            <a:ext cx="272237" cy="276076"/>
          </a:xfrm>
          <a:prstGeom prst="roundRect">
            <a:avLst>
              <a:gd name="adj" fmla="val 5039"/>
            </a:avLst>
          </a:prstGeom>
          <a:solidFill>
            <a:srgbClr val="157E9F"/>
          </a:solidFill>
          <a:ln>
            <a:solidFill>
              <a:srgbClr val="7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itchFamily="34" charset="-122"/>
              <a:ea typeface="微软雅黑" pitchFamily="34" charset="-122"/>
            </a:endParaRPr>
          </a:p>
        </p:txBody>
      </p:sp>
      <p:sp>
        <p:nvSpPr>
          <p:cNvPr id="1780" name="文本框 1779"/>
          <p:cNvSpPr txBox="1"/>
          <p:nvPr/>
        </p:nvSpPr>
        <p:spPr>
          <a:xfrm>
            <a:off x="1209269" y="1874037"/>
            <a:ext cx="1159292" cy="457819"/>
          </a:xfrm>
          <a:prstGeom prst="rect">
            <a:avLst/>
          </a:prstGeom>
          <a:noFill/>
        </p:spPr>
        <p:txBody>
          <a:bodyPr wrap="none" lIns="91438" tIns="45719" rIns="91438" bIns="45719" rtlCol="0">
            <a:spAutoFit/>
          </a:bodyPr>
          <a:lstStyle/>
          <a:p>
            <a:pPr>
              <a:lnSpc>
                <a:spcPct val="130000"/>
              </a:lnSpc>
            </a:pPr>
            <a:r>
              <a:rPr lang="zh-CN" altLang="en-US" dirty="0" smtClean="0">
                <a:solidFill>
                  <a:schemeClr val="tx2"/>
                </a:solidFill>
                <a:latin typeface="微软雅黑" pitchFamily="34" charset="-122"/>
                <a:ea typeface="微软雅黑" pitchFamily="34" charset="-122"/>
              </a:rPr>
              <a:t>关键词 </a:t>
            </a:r>
            <a:r>
              <a:rPr lang="en-US" altLang="zh-CN" dirty="0" smtClean="0">
                <a:solidFill>
                  <a:schemeClr val="tx2"/>
                </a:solidFill>
                <a:latin typeface="微软雅黑" pitchFamily="34" charset="-122"/>
                <a:ea typeface="微软雅黑" pitchFamily="34" charset="-122"/>
              </a:rPr>
              <a:t>A </a:t>
            </a:r>
            <a:endParaRPr lang="zh-CN" altLang="en-US" dirty="0">
              <a:solidFill>
                <a:schemeClr val="tx2"/>
              </a:solidFill>
              <a:latin typeface="微软雅黑" pitchFamily="34" charset="-122"/>
              <a:ea typeface="微软雅黑" pitchFamily="34" charset="-122"/>
            </a:endParaRPr>
          </a:p>
        </p:txBody>
      </p:sp>
      <p:cxnSp>
        <p:nvCxnSpPr>
          <p:cNvPr id="1781" name="直接连接符 1780"/>
          <p:cNvCxnSpPr/>
          <p:nvPr/>
        </p:nvCxnSpPr>
        <p:spPr>
          <a:xfrm>
            <a:off x="1297640" y="2242764"/>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1782" name="矩形 1781"/>
          <p:cNvSpPr/>
          <p:nvPr/>
        </p:nvSpPr>
        <p:spPr>
          <a:xfrm>
            <a:off x="1213763" y="2320651"/>
            <a:ext cx="3532695" cy="128548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500" dirty="0">
              <a:solidFill>
                <a:schemeClr val="bg2">
                  <a:lumMod val="50000"/>
                </a:schemeClr>
              </a:solidFill>
              <a:latin typeface="微软雅黑" pitchFamily="34" charset="-122"/>
              <a:ea typeface="微软雅黑" pitchFamily="34" charset="-122"/>
            </a:endParaRPr>
          </a:p>
        </p:txBody>
      </p:sp>
      <p:sp>
        <p:nvSpPr>
          <p:cNvPr id="1783" name="圆角矩形 1782"/>
          <p:cNvSpPr/>
          <p:nvPr/>
        </p:nvSpPr>
        <p:spPr>
          <a:xfrm rot="10800000" flipV="1">
            <a:off x="784902" y="4044607"/>
            <a:ext cx="272237" cy="276076"/>
          </a:xfrm>
          <a:prstGeom prst="roundRect">
            <a:avLst>
              <a:gd name="adj" fmla="val 5039"/>
            </a:avLst>
          </a:prstGeom>
          <a:solidFill>
            <a:srgbClr val="157E9F"/>
          </a:solidFill>
          <a:ln>
            <a:solidFill>
              <a:srgbClr val="7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itchFamily="34" charset="-122"/>
              <a:ea typeface="微软雅黑" pitchFamily="34" charset="-122"/>
            </a:endParaRPr>
          </a:p>
        </p:txBody>
      </p:sp>
      <p:sp>
        <p:nvSpPr>
          <p:cNvPr id="1784" name="文本框 1783"/>
          <p:cNvSpPr txBox="1"/>
          <p:nvPr/>
        </p:nvSpPr>
        <p:spPr>
          <a:xfrm>
            <a:off x="1209266" y="4012905"/>
            <a:ext cx="1140613" cy="457819"/>
          </a:xfrm>
          <a:prstGeom prst="rect">
            <a:avLst/>
          </a:prstGeom>
          <a:noFill/>
        </p:spPr>
        <p:txBody>
          <a:bodyPr wrap="none" lIns="91438" tIns="45719" rIns="91438" bIns="45719" rtlCol="0">
            <a:spAutoFit/>
          </a:bodyPr>
          <a:lstStyle/>
          <a:p>
            <a:pPr>
              <a:lnSpc>
                <a:spcPct val="130000"/>
              </a:lnSpc>
            </a:pPr>
            <a:r>
              <a:rPr lang="zh-CN" altLang="en-US" dirty="0" smtClean="0">
                <a:solidFill>
                  <a:schemeClr val="tx2"/>
                </a:solidFill>
                <a:latin typeface="微软雅黑" pitchFamily="34" charset="-122"/>
                <a:ea typeface="微软雅黑" pitchFamily="34" charset="-122"/>
              </a:rPr>
              <a:t>关键词 </a:t>
            </a:r>
            <a:r>
              <a:rPr lang="en-US" altLang="zh-CN" dirty="0" smtClean="0">
                <a:solidFill>
                  <a:schemeClr val="tx2"/>
                </a:solidFill>
                <a:latin typeface="微软雅黑" pitchFamily="34" charset="-122"/>
                <a:ea typeface="微软雅黑" pitchFamily="34" charset="-122"/>
              </a:rPr>
              <a:t>B </a:t>
            </a:r>
            <a:endParaRPr lang="zh-CN" altLang="en-US" dirty="0">
              <a:solidFill>
                <a:schemeClr val="tx2"/>
              </a:solidFill>
              <a:latin typeface="微软雅黑" pitchFamily="34" charset="-122"/>
              <a:ea typeface="微软雅黑" pitchFamily="34" charset="-122"/>
            </a:endParaRPr>
          </a:p>
        </p:txBody>
      </p:sp>
      <p:cxnSp>
        <p:nvCxnSpPr>
          <p:cNvPr id="1785" name="直接连接符 1784"/>
          <p:cNvCxnSpPr/>
          <p:nvPr/>
        </p:nvCxnSpPr>
        <p:spPr>
          <a:xfrm>
            <a:off x="1297637" y="4381631"/>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1786" name="矩形 1785"/>
          <p:cNvSpPr/>
          <p:nvPr/>
        </p:nvSpPr>
        <p:spPr>
          <a:xfrm>
            <a:off x="1213760" y="4459517"/>
            <a:ext cx="3532696" cy="128548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500" dirty="0">
              <a:solidFill>
                <a:schemeClr val="bg2">
                  <a:lumMod val="50000"/>
                </a:schemeClr>
              </a:solidFill>
              <a:latin typeface="微软雅黑" pitchFamily="34" charset="-122"/>
              <a:ea typeface="微软雅黑" pitchFamily="34" charset="-122"/>
            </a:endParaRPr>
          </a:p>
        </p:txBody>
      </p:sp>
      <p:sp>
        <p:nvSpPr>
          <p:cNvPr id="1787" name="圆角矩形 1786"/>
          <p:cNvSpPr/>
          <p:nvPr/>
        </p:nvSpPr>
        <p:spPr>
          <a:xfrm rot="10800000" flipV="1">
            <a:off x="11083920" y="1920667"/>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itchFamily="34" charset="-122"/>
              <a:ea typeface="微软雅黑" pitchFamily="34" charset="-122"/>
            </a:endParaRPr>
          </a:p>
        </p:txBody>
      </p:sp>
      <p:sp>
        <p:nvSpPr>
          <p:cNvPr id="1788" name="文本框 1787"/>
          <p:cNvSpPr txBox="1"/>
          <p:nvPr/>
        </p:nvSpPr>
        <p:spPr>
          <a:xfrm>
            <a:off x="9679933" y="1874037"/>
            <a:ext cx="1150727" cy="457819"/>
          </a:xfrm>
          <a:prstGeom prst="rect">
            <a:avLst/>
          </a:prstGeom>
          <a:noFill/>
        </p:spPr>
        <p:txBody>
          <a:bodyPr wrap="none" lIns="91438" tIns="45719" rIns="91438" bIns="45719" rtlCol="0">
            <a:spAutoFit/>
          </a:bodyPr>
          <a:lstStyle/>
          <a:p>
            <a:pPr>
              <a:lnSpc>
                <a:spcPct val="130000"/>
              </a:lnSpc>
            </a:pPr>
            <a:r>
              <a:rPr lang="zh-CN" altLang="en-US" dirty="0" smtClean="0">
                <a:solidFill>
                  <a:schemeClr val="tx2"/>
                </a:solidFill>
                <a:latin typeface="微软雅黑" pitchFamily="34" charset="-122"/>
                <a:ea typeface="微软雅黑" pitchFamily="34" charset="-122"/>
              </a:rPr>
              <a:t>关键词 </a:t>
            </a:r>
            <a:r>
              <a:rPr lang="en-US" altLang="zh-CN" dirty="0" smtClean="0">
                <a:solidFill>
                  <a:schemeClr val="tx2"/>
                </a:solidFill>
                <a:latin typeface="微软雅黑" pitchFamily="34" charset="-122"/>
                <a:ea typeface="微软雅黑" pitchFamily="34" charset="-122"/>
              </a:rPr>
              <a:t>C </a:t>
            </a:r>
            <a:endParaRPr lang="zh-CN" altLang="en-US" dirty="0">
              <a:solidFill>
                <a:schemeClr val="tx2"/>
              </a:solidFill>
              <a:latin typeface="微软雅黑" pitchFamily="34" charset="-122"/>
              <a:ea typeface="微软雅黑" pitchFamily="34" charset="-122"/>
            </a:endParaRPr>
          </a:p>
        </p:txBody>
      </p:sp>
      <p:cxnSp>
        <p:nvCxnSpPr>
          <p:cNvPr id="1789" name="直接连接符 1788"/>
          <p:cNvCxnSpPr/>
          <p:nvPr/>
        </p:nvCxnSpPr>
        <p:spPr>
          <a:xfrm>
            <a:off x="8627391" y="2242764"/>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1790" name="矩形 1789"/>
          <p:cNvSpPr/>
          <p:nvPr/>
        </p:nvSpPr>
        <p:spPr>
          <a:xfrm>
            <a:off x="7577498" y="2320651"/>
            <a:ext cx="3532695" cy="128548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500" dirty="0">
              <a:solidFill>
                <a:schemeClr val="bg2">
                  <a:lumMod val="50000"/>
                </a:schemeClr>
              </a:solidFill>
              <a:latin typeface="微软雅黑" pitchFamily="34" charset="-122"/>
              <a:ea typeface="微软雅黑" pitchFamily="34" charset="-122"/>
            </a:endParaRPr>
          </a:p>
        </p:txBody>
      </p:sp>
      <p:sp>
        <p:nvSpPr>
          <p:cNvPr id="1791" name="圆角矩形 1790"/>
          <p:cNvSpPr/>
          <p:nvPr/>
        </p:nvSpPr>
        <p:spPr>
          <a:xfrm rot="10800000" flipV="1">
            <a:off x="11083919" y="4059534"/>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itchFamily="34" charset="-122"/>
              <a:ea typeface="微软雅黑" pitchFamily="34" charset="-122"/>
            </a:endParaRPr>
          </a:p>
        </p:txBody>
      </p:sp>
      <p:sp>
        <p:nvSpPr>
          <p:cNvPr id="1792" name="文本框 1791"/>
          <p:cNvSpPr txBox="1"/>
          <p:nvPr/>
        </p:nvSpPr>
        <p:spPr>
          <a:xfrm>
            <a:off x="9676303" y="4012905"/>
            <a:ext cx="1159292" cy="457819"/>
          </a:xfrm>
          <a:prstGeom prst="rect">
            <a:avLst/>
          </a:prstGeom>
          <a:noFill/>
        </p:spPr>
        <p:txBody>
          <a:bodyPr wrap="none" lIns="91438" tIns="45719" rIns="91438" bIns="45719" rtlCol="0">
            <a:spAutoFit/>
          </a:bodyPr>
          <a:lstStyle/>
          <a:p>
            <a:pPr>
              <a:lnSpc>
                <a:spcPct val="130000"/>
              </a:lnSpc>
            </a:pPr>
            <a:r>
              <a:rPr lang="zh-CN" altLang="en-US" dirty="0" smtClean="0">
                <a:solidFill>
                  <a:schemeClr val="tx2"/>
                </a:solidFill>
                <a:latin typeface="微软雅黑" pitchFamily="34" charset="-122"/>
                <a:ea typeface="微软雅黑" pitchFamily="34" charset="-122"/>
              </a:rPr>
              <a:t>关键词 </a:t>
            </a:r>
            <a:r>
              <a:rPr lang="en-US" altLang="zh-CN" dirty="0" smtClean="0">
                <a:solidFill>
                  <a:srgbClr val="157E9F"/>
                </a:solidFill>
                <a:latin typeface="微软雅黑" pitchFamily="34" charset="-122"/>
                <a:ea typeface="微软雅黑" pitchFamily="34" charset="-122"/>
              </a:rPr>
              <a:t>R</a:t>
            </a:r>
            <a:r>
              <a:rPr lang="en-US" altLang="zh-CN" dirty="0" smtClean="0">
                <a:solidFill>
                  <a:schemeClr val="tx2"/>
                </a:solidFill>
                <a:latin typeface="微软雅黑" pitchFamily="34" charset="-122"/>
                <a:ea typeface="微软雅黑" pitchFamily="34" charset="-122"/>
              </a:rPr>
              <a:t> </a:t>
            </a:r>
            <a:endParaRPr lang="zh-CN" altLang="en-US" dirty="0">
              <a:solidFill>
                <a:schemeClr val="tx2"/>
              </a:solidFill>
              <a:latin typeface="微软雅黑" pitchFamily="34" charset="-122"/>
              <a:ea typeface="微软雅黑" pitchFamily="34" charset="-122"/>
            </a:endParaRPr>
          </a:p>
        </p:txBody>
      </p:sp>
      <p:cxnSp>
        <p:nvCxnSpPr>
          <p:cNvPr id="1793" name="直接连接符 1792"/>
          <p:cNvCxnSpPr/>
          <p:nvPr/>
        </p:nvCxnSpPr>
        <p:spPr>
          <a:xfrm>
            <a:off x="8627391" y="4381631"/>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1794" name="矩形 1793"/>
          <p:cNvSpPr/>
          <p:nvPr/>
        </p:nvSpPr>
        <p:spPr>
          <a:xfrm>
            <a:off x="7577498" y="4459517"/>
            <a:ext cx="3532695" cy="128548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500" dirty="0">
              <a:solidFill>
                <a:schemeClr val="bg2">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2</a:t>
            </a:r>
            <a:endParaRPr lang="zh-CN" altLang="en-US" sz="3600" dirty="0"/>
          </a:p>
        </p:txBody>
      </p:sp>
      <p:sp>
        <p:nvSpPr>
          <p:cNvPr id="1768" name="矩形 1767"/>
          <p:cNvSpPr/>
          <p:nvPr/>
        </p:nvSpPr>
        <p:spPr>
          <a:xfrm>
            <a:off x="3529133" y="310334"/>
            <a:ext cx="2485929"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itchFamily="34" charset="-122"/>
                <a:ea typeface="微软雅黑" pitchFamily="34" charset="-122"/>
              </a:rPr>
              <a:t>RESEARCH PURPOES</a:t>
            </a:r>
            <a:endParaRPr lang="en-US" altLang="zh-CN" dirty="0">
              <a:solidFill>
                <a:schemeClr val="bg1"/>
              </a:solidFill>
              <a:latin typeface="微软雅黑" pitchFamily="34" charset="-122"/>
              <a:ea typeface="微软雅黑" pitchFamily="34" charset="-122"/>
            </a:endParaRPr>
          </a:p>
        </p:txBody>
      </p:sp>
      <p:sp>
        <p:nvSpPr>
          <p:cNvPr id="1769" name="圆角矩形 1768"/>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0"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71" name="矩形 1770"/>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选题现状描述</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61" name="组合 60"/>
          <p:cNvGrpSpPr/>
          <p:nvPr/>
        </p:nvGrpSpPr>
        <p:grpSpPr>
          <a:xfrm>
            <a:off x="1263751" y="2101863"/>
            <a:ext cx="1755700" cy="1890765"/>
            <a:chOff x="4925753" y="1651222"/>
            <a:chExt cx="1755700" cy="1890765"/>
          </a:xfrm>
          <a:solidFill>
            <a:srgbClr val="157E9F"/>
          </a:solidFill>
        </p:grpSpPr>
        <p:sp>
          <p:nvSpPr>
            <p:cNvPr id="62" name="圆角矩形 61"/>
            <p:cNvSpPr/>
            <p:nvPr/>
          </p:nvSpPr>
          <p:spPr>
            <a:xfrm>
              <a:off x="4925753" y="1803623"/>
              <a:ext cx="1755699" cy="1738364"/>
            </a:xfrm>
            <a:prstGeom prst="roundRect">
              <a:avLst>
                <a:gd name="adj" fmla="val 43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dirty="0">
                <a:latin typeface="微软雅黑" pitchFamily="34" charset="-122"/>
                <a:ea typeface="微软雅黑" pitchFamily="34" charset="-122"/>
              </a:endParaRPr>
            </a:p>
          </p:txBody>
        </p:sp>
        <p:sp>
          <p:nvSpPr>
            <p:cNvPr id="63" name="圆角矩形 62"/>
            <p:cNvSpPr/>
            <p:nvPr/>
          </p:nvSpPr>
          <p:spPr>
            <a:xfrm>
              <a:off x="4925754" y="1651222"/>
              <a:ext cx="1755699" cy="1738364"/>
            </a:xfrm>
            <a:prstGeom prst="roundRect">
              <a:avLst>
                <a:gd name="adj" fmla="val 43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4000" dirty="0" smtClean="0">
                  <a:latin typeface="方正清刻本悦宋简体" panose="02000000000000000000" pitchFamily="2" charset="-122"/>
                  <a:ea typeface="方正清刻本悦宋简体" panose="02000000000000000000" pitchFamily="2" charset="-122"/>
                </a:rPr>
                <a:t>现状</a:t>
              </a:r>
              <a:endParaRPr lang="en-US" altLang="zh-CN" sz="4000" dirty="0" smtClean="0">
                <a:latin typeface="方正清刻本悦宋简体" panose="02000000000000000000" pitchFamily="2" charset="-122"/>
                <a:ea typeface="方正清刻本悦宋简体" panose="02000000000000000000" pitchFamily="2" charset="-122"/>
              </a:endParaRPr>
            </a:p>
            <a:p>
              <a:pPr algn="ctr">
                <a:lnSpc>
                  <a:spcPct val="130000"/>
                </a:lnSpc>
              </a:pPr>
              <a:r>
                <a:rPr lang="zh-CN" altLang="en-US" sz="4000" dirty="0" smtClean="0">
                  <a:latin typeface="方正清刻本悦宋简体" panose="02000000000000000000" pitchFamily="2" charset="-122"/>
                  <a:ea typeface="方正清刻本悦宋简体" panose="02000000000000000000" pitchFamily="2" charset="-122"/>
                </a:rPr>
                <a:t>概述</a:t>
              </a:r>
              <a:endParaRPr lang="zh-CN" altLang="en-US" sz="4000" dirty="0">
                <a:latin typeface="方正清刻本悦宋简体" panose="02000000000000000000" pitchFamily="2" charset="-122"/>
                <a:ea typeface="方正清刻本悦宋简体" panose="02000000000000000000" pitchFamily="2" charset="-122"/>
              </a:endParaRPr>
            </a:p>
          </p:txBody>
        </p:sp>
      </p:grpSp>
      <p:sp>
        <p:nvSpPr>
          <p:cNvPr id="64" name="文本框 63"/>
          <p:cNvSpPr txBox="1"/>
          <p:nvPr/>
        </p:nvSpPr>
        <p:spPr>
          <a:xfrm>
            <a:off x="3686389" y="2256567"/>
            <a:ext cx="2234907" cy="572464"/>
          </a:xfrm>
          <a:prstGeom prst="rect">
            <a:avLst/>
          </a:prstGeom>
          <a:noFill/>
        </p:spPr>
        <p:txBody>
          <a:bodyPr wrap="none" lIns="91436" tIns="45718" rIns="91436" bIns="45718" rtlCol="0">
            <a:spAutoFit/>
          </a:bodyPr>
          <a:lstStyle/>
          <a:p>
            <a:pPr>
              <a:lnSpc>
                <a:spcPct val="130000"/>
              </a:lnSpc>
            </a:pPr>
            <a:r>
              <a:rPr lang="zh-CN" altLang="en-US" sz="2400" dirty="0">
                <a:solidFill>
                  <a:schemeClr val="tx2"/>
                </a:solidFill>
                <a:latin typeface="微软雅黑" pitchFamily="34" charset="-122"/>
                <a:ea typeface="微软雅黑" pitchFamily="34" charset="-122"/>
              </a:rPr>
              <a:t>关键词 </a:t>
            </a:r>
            <a:r>
              <a:rPr lang="en-US" altLang="zh-CN" sz="2400" dirty="0">
                <a:solidFill>
                  <a:schemeClr val="tx2"/>
                </a:solidFill>
                <a:latin typeface="微软雅黑" pitchFamily="34" charset="-122"/>
                <a:ea typeface="微软雅黑" pitchFamily="34" charset="-122"/>
              </a:rPr>
              <a:t>A ,B , C</a:t>
            </a:r>
            <a:endParaRPr lang="zh-CN" altLang="en-US" sz="2400" dirty="0">
              <a:solidFill>
                <a:schemeClr val="tx2"/>
              </a:solidFill>
              <a:latin typeface="微软雅黑" pitchFamily="34" charset="-122"/>
              <a:ea typeface="微软雅黑" pitchFamily="34" charset="-122"/>
            </a:endParaRPr>
          </a:p>
        </p:txBody>
      </p:sp>
      <p:cxnSp>
        <p:nvCxnSpPr>
          <p:cNvPr id="65" name="直接连接符 64"/>
          <p:cNvCxnSpPr/>
          <p:nvPr/>
        </p:nvCxnSpPr>
        <p:spPr>
          <a:xfrm>
            <a:off x="3784930" y="2722077"/>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6" name="圆角矩形 65"/>
          <p:cNvSpPr/>
          <p:nvPr/>
        </p:nvSpPr>
        <p:spPr>
          <a:xfrm>
            <a:off x="3784930" y="2857070"/>
            <a:ext cx="7340412" cy="1241583"/>
          </a:xfrm>
          <a:prstGeom prst="roundRect">
            <a:avLst>
              <a:gd name="adj" fmla="val 3819"/>
            </a:avLst>
          </a:prstGeom>
          <a:solidFill>
            <a:srgbClr val="157E9F">
              <a:alpha val="80000"/>
            </a:srgbClr>
          </a:solidFill>
        </p:spPr>
        <p:txBody>
          <a:bodyPr wrap="square" lIns="91436" tIns="45718" rIns="91436" bIns="45718">
            <a:spAutoFit/>
          </a:bodyPr>
          <a:lstStyle/>
          <a:p>
            <a:pPr>
              <a:lnSpc>
                <a:spcPct val="130000"/>
              </a:lnSpc>
            </a:pPr>
            <a:r>
              <a:rPr lang="zh-CN" altLang="en-US" dirty="0" smtClean="0">
                <a:solidFill>
                  <a:schemeClr val="bg1"/>
                </a:solidFill>
                <a:latin typeface="微软雅黑" pitchFamily="34" charset="-122"/>
                <a:ea typeface="微软雅黑" pitchFamily="34" charset="-122"/>
              </a:rPr>
              <a:t>论文</a:t>
            </a:r>
            <a:r>
              <a:rPr lang="zh-CN" altLang="en-US" dirty="0">
                <a:solidFill>
                  <a:schemeClr val="bg1"/>
                </a:solidFill>
                <a:latin typeface="微软雅黑" pitchFamily="34" charset="-122"/>
                <a:ea typeface="微软雅黑" pitchFamily="34" charset="-122"/>
              </a:rPr>
              <a:t>就是用来进行科学研究和描述科研成果的文章，简称之为论文。它既是探讨问题进行科学研究的一种手段，又是描述科研成果进行学术交流的一种工具</a:t>
            </a:r>
            <a:r>
              <a:rPr lang="zh-CN" altLang="en-US" dirty="0" smtClean="0">
                <a:solidFill>
                  <a:schemeClr val="bg1"/>
                </a:solidFill>
                <a:latin typeface="微软雅黑" pitchFamily="34" charset="-122"/>
                <a:ea typeface="微软雅黑" pitchFamily="34" charset="-122"/>
              </a:rPr>
              <a:t>。</a:t>
            </a:r>
            <a:endParaRPr lang="en-US" altLang="zh-CN" dirty="0">
              <a:solidFill>
                <a:schemeClr val="bg1"/>
              </a:solidFill>
              <a:latin typeface="微软雅黑" pitchFamily="34" charset="-122"/>
              <a:ea typeface="微软雅黑" pitchFamily="34" charset="-122"/>
            </a:endParaRPr>
          </a:p>
        </p:txBody>
      </p:sp>
      <p:sp>
        <p:nvSpPr>
          <p:cNvPr id="67" name="圆角矩形 66"/>
          <p:cNvSpPr/>
          <p:nvPr/>
        </p:nvSpPr>
        <p:spPr>
          <a:xfrm rot="10800000" flipV="1">
            <a:off x="1188792" y="4832979"/>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68" name="文本框 67"/>
          <p:cNvSpPr txBox="1"/>
          <p:nvPr/>
        </p:nvSpPr>
        <p:spPr>
          <a:xfrm>
            <a:off x="1613156" y="4801278"/>
            <a:ext cx="1011811" cy="363174"/>
          </a:xfrm>
          <a:prstGeom prst="rect">
            <a:avLst/>
          </a:prstGeom>
          <a:noFill/>
        </p:spPr>
        <p:txBody>
          <a:bodyPr wrap="none" lIns="91438" tIns="45719" rIns="91438" bIns="45719"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关键词 </a:t>
            </a:r>
            <a:r>
              <a:rPr lang="en-US" altLang="zh-CN" sz="1500" dirty="0">
                <a:solidFill>
                  <a:schemeClr val="tx1">
                    <a:lumMod val="75000"/>
                    <a:lumOff val="25000"/>
                  </a:schemeClr>
                </a:solidFill>
                <a:latin typeface="微软雅黑" pitchFamily="34" charset="-122"/>
                <a:ea typeface="微软雅黑" pitchFamily="34" charset="-122"/>
              </a:rPr>
              <a:t>A </a:t>
            </a:r>
            <a:endParaRPr lang="zh-CN" altLang="en-US" sz="1500" dirty="0">
              <a:solidFill>
                <a:schemeClr val="tx1">
                  <a:lumMod val="75000"/>
                  <a:lumOff val="25000"/>
                </a:schemeClr>
              </a:solidFill>
              <a:latin typeface="微软雅黑" pitchFamily="34" charset="-122"/>
              <a:ea typeface="微软雅黑" pitchFamily="34" charset="-122"/>
            </a:endParaRPr>
          </a:p>
        </p:txBody>
      </p:sp>
      <p:cxnSp>
        <p:nvCxnSpPr>
          <p:cNvPr id="69" name="直接连接符 68"/>
          <p:cNvCxnSpPr/>
          <p:nvPr/>
        </p:nvCxnSpPr>
        <p:spPr>
          <a:xfrm>
            <a:off x="1701528" y="5170003"/>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617651" y="5247890"/>
            <a:ext cx="2397220"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itchFamily="34" charset="-122"/>
              <a:ea typeface="微软雅黑" pitchFamily="34" charset="-122"/>
            </a:endParaRPr>
          </a:p>
        </p:txBody>
      </p:sp>
      <p:sp>
        <p:nvSpPr>
          <p:cNvPr id="71" name="圆角矩形 70"/>
          <p:cNvSpPr/>
          <p:nvPr/>
        </p:nvSpPr>
        <p:spPr>
          <a:xfrm rot="10800000" flipV="1">
            <a:off x="4803844" y="4832979"/>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72" name="文本框 71"/>
          <p:cNvSpPr txBox="1"/>
          <p:nvPr/>
        </p:nvSpPr>
        <p:spPr>
          <a:xfrm>
            <a:off x="5228209" y="4801278"/>
            <a:ext cx="939677" cy="363174"/>
          </a:xfrm>
          <a:prstGeom prst="rect">
            <a:avLst/>
          </a:prstGeom>
          <a:noFill/>
        </p:spPr>
        <p:txBody>
          <a:bodyPr wrap="none" lIns="91438" tIns="45719" rIns="91438" bIns="45719"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关键词 </a:t>
            </a:r>
            <a:r>
              <a:rPr lang="en-US" altLang="zh-CN" sz="1500" dirty="0">
                <a:solidFill>
                  <a:schemeClr val="tx1">
                    <a:lumMod val="75000"/>
                    <a:lumOff val="25000"/>
                  </a:schemeClr>
                </a:solidFill>
                <a:latin typeface="微软雅黑" pitchFamily="34" charset="-122"/>
                <a:ea typeface="微软雅黑" pitchFamily="34" charset="-122"/>
              </a:rPr>
              <a:t>B</a:t>
            </a:r>
            <a:endParaRPr lang="zh-CN" altLang="en-US" sz="1500" dirty="0">
              <a:solidFill>
                <a:schemeClr val="tx1">
                  <a:lumMod val="75000"/>
                  <a:lumOff val="25000"/>
                </a:schemeClr>
              </a:solidFill>
              <a:latin typeface="微软雅黑" pitchFamily="34" charset="-122"/>
              <a:ea typeface="微软雅黑" pitchFamily="34" charset="-122"/>
            </a:endParaRPr>
          </a:p>
        </p:txBody>
      </p:sp>
      <p:cxnSp>
        <p:nvCxnSpPr>
          <p:cNvPr id="73" name="直接连接符 72"/>
          <p:cNvCxnSpPr/>
          <p:nvPr/>
        </p:nvCxnSpPr>
        <p:spPr>
          <a:xfrm>
            <a:off x="5316580" y="5170003"/>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5232703" y="5247890"/>
            <a:ext cx="2397220"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itchFamily="34" charset="-122"/>
              <a:ea typeface="微软雅黑" pitchFamily="34" charset="-122"/>
            </a:endParaRPr>
          </a:p>
        </p:txBody>
      </p:sp>
      <p:sp>
        <p:nvSpPr>
          <p:cNvPr id="75" name="圆角矩形 74"/>
          <p:cNvSpPr/>
          <p:nvPr/>
        </p:nvSpPr>
        <p:spPr>
          <a:xfrm rot="10800000" flipV="1">
            <a:off x="8418896" y="4832979"/>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76" name="文本框 75"/>
          <p:cNvSpPr txBox="1"/>
          <p:nvPr/>
        </p:nvSpPr>
        <p:spPr>
          <a:xfrm>
            <a:off x="8843261" y="4801278"/>
            <a:ext cx="947691" cy="363174"/>
          </a:xfrm>
          <a:prstGeom prst="rect">
            <a:avLst/>
          </a:prstGeom>
          <a:noFill/>
        </p:spPr>
        <p:txBody>
          <a:bodyPr wrap="none" lIns="91438" tIns="45719" rIns="91438" bIns="45719"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关键词 </a:t>
            </a:r>
            <a:r>
              <a:rPr lang="en-US" altLang="zh-CN" sz="1500" dirty="0">
                <a:solidFill>
                  <a:schemeClr val="tx1">
                    <a:lumMod val="75000"/>
                    <a:lumOff val="25000"/>
                  </a:schemeClr>
                </a:solidFill>
                <a:latin typeface="微软雅黑" pitchFamily="34" charset="-122"/>
                <a:ea typeface="微软雅黑" pitchFamily="34" charset="-122"/>
              </a:rPr>
              <a:t>C</a:t>
            </a:r>
            <a:endParaRPr lang="zh-CN" altLang="en-US" sz="1500" dirty="0">
              <a:solidFill>
                <a:schemeClr val="tx1">
                  <a:lumMod val="75000"/>
                  <a:lumOff val="25000"/>
                </a:schemeClr>
              </a:solidFill>
              <a:latin typeface="微软雅黑" pitchFamily="34" charset="-122"/>
              <a:ea typeface="微软雅黑" pitchFamily="34" charset="-122"/>
            </a:endParaRPr>
          </a:p>
        </p:txBody>
      </p:sp>
      <p:cxnSp>
        <p:nvCxnSpPr>
          <p:cNvPr id="77" name="直接连接符 76"/>
          <p:cNvCxnSpPr/>
          <p:nvPr/>
        </p:nvCxnSpPr>
        <p:spPr>
          <a:xfrm>
            <a:off x="8931632" y="5170003"/>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8847755" y="5247890"/>
            <a:ext cx="2397220"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3918</Words>
  <Application>Microsoft Office PowerPoint</Application>
  <PresentationFormat>宽屏</PresentationFormat>
  <Paragraphs>269</Paragraphs>
  <Slides>31</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31</vt:i4>
      </vt:variant>
    </vt:vector>
  </HeadingPairs>
  <TitlesOfParts>
    <vt:vector size="47" baseType="lpstr">
      <vt:lpstr>Meiryo</vt:lpstr>
      <vt:lpstr>方正清刻本悦宋简体</vt:lpstr>
      <vt:lpstr>宋体</vt:lpstr>
      <vt:lpstr>微软雅黑</vt:lpstr>
      <vt:lpstr>Arial</vt:lpstr>
      <vt:lpstr>Calibri</vt:lpstr>
      <vt:lpstr>Calibri Light</vt:lpstr>
      <vt:lpstr>Century Gothic</vt:lpstr>
      <vt:lpstr>Eras Light ITC</vt:lpstr>
      <vt:lpstr>Levenim MT</vt:lpstr>
      <vt:lpstr>Open Sans Light</vt:lpstr>
      <vt:lpstr>Segoe UI Light</vt:lpstr>
      <vt:lpstr>Segoe UI Semilight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优品PPT</cp:lastModifiedBy>
  <cp:revision>75</cp:revision>
  <dcterms:created xsi:type="dcterms:W3CDTF">2015-07-31T01:43:00Z</dcterms:created>
  <dcterms:modified xsi:type="dcterms:W3CDTF">2018-06-04T06:12:53Z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