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31.xml" ContentType="application/vnd.openxmlformats-officedocument.presentationml.tags+xml"/>
  <Override PartName="/ppt/tags/tag32.xml" ContentType="application/vnd.openxmlformats-officedocument.presentationml.tags+xml"/>
  <Override PartName="/ppt/notesSlides/notesSlide19.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2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2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2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28.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29.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30.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31.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3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33.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36.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tags/tag63.xml" ContentType="application/vnd.openxmlformats-officedocument.presentationml.tags+xml"/>
  <Override PartName="/ppt/tags/tag64.xml" ContentType="application/vnd.openxmlformats-officedocument.presentationml.tags+xml"/>
  <Override PartName="/ppt/notesSlides/notesSlide37.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65.xml" ContentType="application/vnd.openxmlformats-officedocument.presentationml.tags+xml"/>
  <Override PartName="/ppt/tags/tag66.xml" ContentType="application/vnd.openxmlformats-officedocument.presentationml.tags+xml"/>
  <Override PartName="/ppt/notesSlides/notesSlide38.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39.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notesSlides/notesSlide40.xml" ContentType="application/vnd.openxmlformats-officedocument.presentationml.notesSlide+xml"/>
  <Override PartName="/ppt/tags/tag71.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41" r:id="rId2"/>
  </p:sldMasterIdLst>
  <p:notesMasterIdLst>
    <p:notesMasterId r:id="rId45"/>
  </p:notesMasterIdLst>
  <p:handoutMasterIdLst>
    <p:handoutMasterId r:id="rId46"/>
  </p:handoutMasterIdLst>
  <p:sldIdLst>
    <p:sldId id="519" r:id="rId3"/>
    <p:sldId id="509" r:id="rId4"/>
    <p:sldId id="510" r:id="rId5"/>
    <p:sldId id="434" r:id="rId6"/>
    <p:sldId id="436" r:id="rId7"/>
    <p:sldId id="468" r:id="rId8"/>
    <p:sldId id="506" r:id="rId9"/>
    <p:sldId id="484" r:id="rId10"/>
    <p:sldId id="514" r:id="rId11"/>
    <p:sldId id="500" r:id="rId12"/>
    <p:sldId id="501" r:id="rId13"/>
    <p:sldId id="477" r:id="rId14"/>
    <p:sldId id="293" r:id="rId15"/>
    <p:sldId id="459" r:id="rId16"/>
    <p:sldId id="511" r:id="rId17"/>
    <p:sldId id="438" r:id="rId18"/>
    <p:sldId id="503" r:id="rId19"/>
    <p:sldId id="439" r:id="rId20"/>
    <p:sldId id="462" r:id="rId21"/>
    <p:sldId id="472" r:id="rId22"/>
    <p:sldId id="441" r:id="rId23"/>
    <p:sldId id="461" r:id="rId24"/>
    <p:sldId id="443" r:id="rId25"/>
    <p:sldId id="444" r:id="rId26"/>
    <p:sldId id="512" r:id="rId27"/>
    <p:sldId id="446" r:id="rId28"/>
    <p:sldId id="481" r:id="rId29"/>
    <p:sldId id="502" r:id="rId30"/>
    <p:sldId id="482" r:id="rId31"/>
    <p:sldId id="460" r:id="rId32"/>
    <p:sldId id="448" r:id="rId33"/>
    <p:sldId id="447" r:id="rId34"/>
    <p:sldId id="480" r:id="rId35"/>
    <p:sldId id="479" r:id="rId36"/>
    <p:sldId id="513" r:id="rId37"/>
    <p:sldId id="451" r:id="rId38"/>
    <p:sldId id="504" r:id="rId39"/>
    <p:sldId id="465" r:id="rId40"/>
    <p:sldId id="466" r:id="rId41"/>
    <p:sldId id="467" r:id="rId42"/>
    <p:sldId id="517" r:id="rId43"/>
    <p:sldId id="520" r:id="rId44"/>
  </p:sldIdLst>
  <p:sldSz cx="9144000" cy="5143500" type="screen16x9"/>
  <p:notesSz cx="6858000" cy="9144000"/>
  <p:custDataLst>
    <p:tags r:id="rId4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4">
          <p15:clr>
            <a:srgbClr val="A4A3A4"/>
          </p15:clr>
        </p15:guide>
        <p15:guide id="2" pos="295" userDrawn="1">
          <p15:clr>
            <a:srgbClr val="A4A3A4"/>
          </p15:clr>
        </p15:guide>
        <p15:guide id="3" orient="horz" pos="282" userDrawn="1">
          <p15:clr>
            <a:srgbClr val="A4A3A4"/>
          </p15:clr>
        </p15:guide>
        <p15:guide id="4" pos="2880">
          <p15:clr>
            <a:srgbClr val="A4A3A4"/>
          </p15:clr>
        </p15:guide>
        <p15:guide id="5" orient="horz" pos="1620">
          <p15:clr>
            <a:srgbClr val="A4A3A4"/>
          </p15:clr>
        </p15:guide>
        <p15:guide id="6" pos="544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649"/>
    <a:srgbClr val="4F6383"/>
    <a:srgbClr val="3B4A62"/>
    <a:srgbClr val="313D53"/>
    <a:srgbClr val="223762"/>
    <a:srgbClr val="FEFEFE"/>
    <a:srgbClr val="063D54"/>
    <a:srgbClr val="2E4864"/>
    <a:srgbClr val="10327B"/>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96318" autoAdjust="0"/>
  </p:normalViewPr>
  <p:slideViewPr>
    <p:cSldViewPr snapToGrid="0" showGuides="1">
      <p:cViewPr varScale="1">
        <p:scale>
          <a:sx n="143" d="100"/>
          <a:sy n="143" d="100"/>
        </p:scale>
        <p:origin x="996" y="102"/>
      </p:cViewPr>
      <p:guideLst>
        <p:guide orient="horz" pos="3094"/>
        <p:guide pos="295"/>
        <p:guide orient="horz" pos="282"/>
        <p:guide pos="2880"/>
        <p:guide orient="horz" pos="1620"/>
        <p:guide pos="5443"/>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8" d="100"/>
          <a:sy n="88" d="100"/>
        </p:scale>
        <p:origin x="358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928B-4CED-A661-949E01563BF9}"/>
            </c:ext>
          </c:extLst>
        </c:ser>
        <c:ser>
          <c:idx val="1"/>
          <c:order val="1"/>
          <c:tx>
            <c:strRef>
              <c:f>Sheet1!$C$1</c:f>
              <c:strCache>
                <c:ptCount val="1"/>
                <c:pt idx="0">
                  <c:v>系列 2</c:v>
                </c:pt>
              </c:strCache>
            </c:strRef>
          </c:tx>
          <c:spPr>
            <a:solidFill>
              <a:srgbClr val="063D54"/>
            </a:solidFill>
            <a:ln>
              <a:noFill/>
            </a:ln>
            <a:effectLst/>
          </c:spPr>
          <c:invertIfNegative val="0"/>
          <c:dPt>
            <c:idx val="0"/>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2-928B-4CED-A661-949E01563BF9}"/>
              </c:ext>
            </c:extLst>
          </c:dPt>
          <c:dPt>
            <c:idx val="1"/>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4-928B-4CED-A661-949E01563BF9}"/>
              </c:ext>
            </c:extLst>
          </c:dPt>
          <c:dPt>
            <c:idx val="2"/>
            <c:invertIfNegative val="0"/>
            <c:bubble3D val="0"/>
            <c:spPr>
              <a:gradFill>
                <a:gsLst>
                  <a:gs pos="11000">
                    <a:srgbClr val="2B3649"/>
                  </a:gs>
                  <a:gs pos="100000">
                    <a:srgbClr val="3B4A62"/>
                  </a:gs>
                </a:gsLst>
                <a:lin ang="2700000" scaled="0"/>
              </a:gradFill>
              <a:ln>
                <a:noFill/>
              </a:ln>
              <a:effectLst/>
            </c:spPr>
            <c:extLst xmlns:c16r2="http://schemas.microsoft.com/office/drawing/2015/06/chart">
              <c:ext xmlns:c16="http://schemas.microsoft.com/office/drawing/2014/chart" uri="{C3380CC4-5D6E-409C-BE32-E72D297353CC}">
                <c16:uniqueId val="{00000006-928B-4CED-A661-949E01563BF9}"/>
              </c:ext>
            </c:extLst>
          </c:dPt>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7-928B-4CED-A661-949E01563BF9}"/>
            </c:ext>
          </c:extLst>
        </c:ser>
        <c:dLbls>
          <c:showLegendKey val="0"/>
          <c:showVal val="0"/>
          <c:showCatName val="0"/>
          <c:showSerName val="0"/>
          <c:showPercent val="0"/>
          <c:showBubbleSize val="0"/>
        </c:dLbls>
        <c:gapWidth val="138"/>
        <c:axId val="-380811488"/>
        <c:axId val="-380813664"/>
      </c:barChart>
      <c:catAx>
        <c:axId val="-3808114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380813664"/>
        <c:crosses val="autoZero"/>
        <c:auto val="1"/>
        <c:lblAlgn val="ctr"/>
        <c:lblOffset val="100"/>
        <c:noMultiLvlLbl val="0"/>
      </c:catAx>
      <c:valAx>
        <c:axId val="-3808136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38081148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ysClr val="window" lastClr="FFFFFF">
                  <a:lumMod val="85000"/>
                </a:sysClr>
              </a:soli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1-A087-48ED-B3EE-7BF4DFF0484E}"/>
              </c:ext>
            </c:extLst>
          </c:dPt>
          <c:dPt>
            <c:idx val="1"/>
            <c:bubble3D val="0"/>
            <c:spPr>
              <a:gradFill>
                <a:gsLst>
                  <a:gs pos="11000">
                    <a:srgbClr val="2B3649"/>
                  </a:gs>
                  <a:gs pos="100000">
                    <a:srgbClr val="3B4A62"/>
                  </a:gs>
                </a:gsLst>
                <a:lin ang="2700000" scaled="0"/>
              </a:gradFill>
              <a:ln w="18999">
                <a:noFill/>
              </a:ln>
              <a:effectLst>
                <a:outerShdw blurRad="50800" dist="38100" dir="5400000" algn="t" rotWithShape="0">
                  <a:prstClr val="black">
                    <a:alpha val="40000"/>
                  </a:prstClr>
                </a:outerShdw>
              </a:effectLst>
            </c:spPr>
            <c:extLst xmlns:c16r2="http://schemas.microsoft.com/office/drawing/2015/06/chart">
              <c:ext xmlns:c16="http://schemas.microsoft.com/office/drawing/2014/chart" uri="{C3380CC4-5D6E-409C-BE32-E72D297353CC}">
                <c16:uniqueId val="{00000003-A087-48ED-B3EE-7BF4DFF0484E}"/>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A087-48ED-B3EE-7BF4DFF0484E}"/>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sz="800">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724B-4F43-950E-4F27472139F2}"/>
              </c:ext>
            </c:extLst>
          </c:dPt>
          <c:dPt>
            <c:idx val="1"/>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724B-4F43-950E-4F27472139F2}"/>
              </c:ext>
            </c:extLst>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724B-4F43-950E-4F27472139F2}"/>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gradFill>
              <a:gsLst>
                <a:gs pos="0">
                  <a:srgbClr val="00BBFE"/>
                </a:gs>
                <a:gs pos="70000">
                  <a:srgbClr val="00B0F0"/>
                </a:gs>
              </a:gsLst>
              <a:lin ang="8100000" scaled="1"/>
            </a:gradFill>
            <a:ln>
              <a:noFill/>
            </a:ln>
            <a:effectLst>
              <a:outerShdw blurRad="254000" dist="127000" dir="8100000" algn="tr" rotWithShape="0">
                <a:prstClr val="black">
                  <a:alpha val="10000"/>
                </a:prstClr>
              </a:outerShdw>
            </a:effectLst>
          </c:spPr>
          <c:dPt>
            <c:idx val="0"/>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61B8-4DAE-87EC-F8CF7025D4B7}"/>
              </c:ext>
            </c:extLst>
          </c:dPt>
          <c:dPt>
            <c:idx val="1"/>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61B8-4DAE-87EC-F8CF7025D4B7}"/>
              </c:ext>
            </c:extLst>
          </c:dPt>
          <c:cat>
            <c:strRef>
              <c:f>Sheet1!$A$2:$A$3</c:f>
              <c:strCache>
                <c:ptCount val="2"/>
                <c:pt idx="0">
                  <c:v>第一季度</c:v>
                </c:pt>
                <c:pt idx="1">
                  <c:v>第二季度</c:v>
                </c:pt>
              </c:strCache>
            </c:strRef>
          </c:cat>
          <c:val>
            <c:numRef>
              <c:f>Sheet1!$B$2:$B$3</c:f>
              <c:numCache>
                <c:formatCode>0%</c:formatCode>
                <c:ptCount val="2"/>
                <c:pt idx="0">
                  <c:v>0.75</c:v>
                </c:pt>
                <c:pt idx="1">
                  <c:v>0.25</c:v>
                </c:pt>
              </c:numCache>
            </c:numRef>
          </c:val>
          <c:extLst xmlns:c16r2="http://schemas.microsoft.com/office/drawing/2015/06/chart">
            <c:ext xmlns:c16="http://schemas.microsoft.com/office/drawing/2014/chart" uri="{C3380CC4-5D6E-409C-BE32-E72D297353CC}">
              <c16:uniqueId val="{00000004-61B8-4DAE-87EC-F8CF7025D4B7}"/>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outerShdw blurRad="254000" dist="127000" dir="8100000" algn="tr" rotWithShape="0">
                <a:prstClr val="black">
                  <a:alpha val="10000"/>
                </a:prstClr>
              </a:outerShdw>
            </a:effectLst>
          </c:spPr>
          <c:dPt>
            <c:idx val="0"/>
            <c:bubble3D val="0"/>
            <c:spPr>
              <a:gradFill>
                <a:gsLst>
                  <a:gs pos="11000">
                    <a:srgbClr val="2B3649"/>
                  </a:gs>
                  <a:gs pos="100000">
                    <a:srgbClr val="3B4A62"/>
                  </a:gs>
                </a:gsLst>
                <a:lin ang="2700000" scaled="0"/>
              </a:gra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1-5AED-413A-818C-4A2C10C5E6F7}"/>
              </c:ext>
            </c:extLst>
          </c:dPt>
          <c:dPt>
            <c:idx val="1"/>
            <c:bubble3D val="0"/>
            <c:spPr>
              <a:solidFill>
                <a:schemeClr val="bg1"/>
              </a:solidFill>
              <a:ln w="19050">
                <a:noFill/>
              </a:ln>
              <a:effectLst>
                <a:outerShdw blurRad="254000" dist="127000" dir="8100000" algn="tr" rotWithShape="0">
                  <a:prstClr val="black">
                    <a:alpha val="10000"/>
                  </a:prstClr>
                </a:outerShdw>
              </a:effectLst>
            </c:spPr>
            <c:extLst xmlns:c16r2="http://schemas.microsoft.com/office/drawing/2015/06/chart">
              <c:ext xmlns:c16="http://schemas.microsoft.com/office/drawing/2014/chart" uri="{C3380CC4-5D6E-409C-BE32-E72D297353CC}">
                <c16:uniqueId val="{00000003-5AED-413A-818C-4A2C10C5E6F7}"/>
              </c:ext>
            </c:extLst>
          </c:dPt>
          <c:cat>
            <c:strRef>
              <c:f>Sheet1!$A$2:$A$3</c:f>
              <c:strCache>
                <c:ptCount val="2"/>
                <c:pt idx="0">
                  <c:v>第一季度</c:v>
                </c:pt>
                <c:pt idx="1">
                  <c:v>第二季度</c:v>
                </c:pt>
              </c:strCache>
            </c:strRef>
          </c:cat>
          <c:val>
            <c:numRef>
              <c:f>Sheet1!$B$2:$B$3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5AED-413A-818C-4A2C10C5E6F7}"/>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DC7E0A-FE25-4298-B2A5-F81E4409DC3D}" type="datetimeFigureOut">
              <a:rPr lang="zh-CN" altLang="en-US" smtClean="0"/>
              <a:t>2022/5/31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404E8C-F5F4-4E78-B894-8ABE74AB9ABE}" type="slidenum">
              <a:rPr lang="zh-CN" altLang="en-US" smtClean="0"/>
              <a:t>‹#›</a:t>
            </a:fld>
            <a:endParaRPr lang="zh-CN" altLang="en-US"/>
          </a:p>
        </p:txBody>
      </p:sp>
    </p:spTree>
    <p:extLst>
      <p:ext uri="{BB962C8B-B14F-4D97-AF65-F5344CB8AC3E}">
        <p14:creationId xmlns:p14="http://schemas.microsoft.com/office/powerpoint/2010/main" val="6414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DB2BC2-E36F-4014-826D-67C3AA5D550C}"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64EC1F-4C1A-4575-A29E-535B091AA911}" type="slidenum">
              <a:rPr lang="zh-CN" altLang="en-US" smtClean="0"/>
              <a:t>‹#›</a:t>
            </a:fld>
            <a:endParaRPr lang="zh-CN" altLang="en-US"/>
          </a:p>
        </p:txBody>
      </p:sp>
    </p:spTree>
    <p:extLst>
      <p:ext uri="{BB962C8B-B14F-4D97-AF65-F5344CB8AC3E}">
        <p14:creationId xmlns:p14="http://schemas.microsoft.com/office/powerpoint/2010/main" val="156660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a:t>
            </a:fld>
            <a:endParaRPr lang="zh-CN" altLang="en-US"/>
          </a:p>
        </p:txBody>
      </p:sp>
    </p:spTree>
    <p:extLst>
      <p:ext uri="{BB962C8B-B14F-4D97-AF65-F5344CB8AC3E}">
        <p14:creationId xmlns:p14="http://schemas.microsoft.com/office/powerpoint/2010/main" val="467389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10</a:t>
            </a:fld>
            <a:endParaRPr lang="zh-CN" altLang="en-US"/>
          </a:p>
        </p:txBody>
      </p:sp>
    </p:spTree>
    <p:extLst>
      <p:ext uri="{BB962C8B-B14F-4D97-AF65-F5344CB8AC3E}">
        <p14:creationId xmlns:p14="http://schemas.microsoft.com/office/powerpoint/2010/main" val="3017462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11</a:t>
            </a:fld>
            <a:endParaRPr lang="zh-CN" altLang="en-US"/>
          </a:p>
        </p:txBody>
      </p:sp>
    </p:spTree>
    <p:extLst>
      <p:ext uri="{BB962C8B-B14F-4D97-AF65-F5344CB8AC3E}">
        <p14:creationId xmlns:p14="http://schemas.microsoft.com/office/powerpoint/2010/main" val="1354429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2273997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13</a:t>
            </a:fld>
            <a:endParaRPr lang="zh-CN" altLang="en-US"/>
          </a:p>
        </p:txBody>
      </p:sp>
    </p:spTree>
    <p:extLst>
      <p:ext uri="{BB962C8B-B14F-4D97-AF65-F5344CB8AC3E}">
        <p14:creationId xmlns:p14="http://schemas.microsoft.com/office/powerpoint/2010/main" val="2745200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638888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15</a:t>
            </a:fld>
            <a:endParaRPr lang="zh-CN" altLang="en-US"/>
          </a:p>
        </p:txBody>
      </p:sp>
    </p:spTree>
    <p:extLst>
      <p:ext uri="{BB962C8B-B14F-4D97-AF65-F5344CB8AC3E}">
        <p14:creationId xmlns:p14="http://schemas.microsoft.com/office/powerpoint/2010/main" val="3870571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16</a:t>
            </a:fld>
            <a:endParaRPr lang="zh-CN" altLang="en-US"/>
          </a:p>
        </p:txBody>
      </p:sp>
    </p:spTree>
    <p:extLst>
      <p:ext uri="{BB962C8B-B14F-4D97-AF65-F5344CB8AC3E}">
        <p14:creationId xmlns:p14="http://schemas.microsoft.com/office/powerpoint/2010/main" val="128667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17</a:t>
            </a:fld>
            <a:endParaRPr lang="zh-CN" altLang="en-US"/>
          </a:p>
        </p:txBody>
      </p:sp>
    </p:spTree>
    <p:extLst>
      <p:ext uri="{BB962C8B-B14F-4D97-AF65-F5344CB8AC3E}">
        <p14:creationId xmlns:p14="http://schemas.microsoft.com/office/powerpoint/2010/main" val="207500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18</a:t>
            </a:fld>
            <a:endParaRPr lang="zh-CN" altLang="en-US"/>
          </a:p>
        </p:txBody>
      </p:sp>
    </p:spTree>
    <p:extLst>
      <p:ext uri="{BB962C8B-B14F-4D97-AF65-F5344CB8AC3E}">
        <p14:creationId xmlns:p14="http://schemas.microsoft.com/office/powerpoint/2010/main" val="40989645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99857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11142720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1338921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21</a:t>
            </a:fld>
            <a:endParaRPr lang="zh-CN" altLang="en-US"/>
          </a:p>
        </p:txBody>
      </p:sp>
    </p:spTree>
    <p:extLst>
      <p:ext uri="{BB962C8B-B14F-4D97-AF65-F5344CB8AC3E}">
        <p14:creationId xmlns:p14="http://schemas.microsoft.com/office/powerpoint/2010/main" val="1157968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1851782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23</a:t>
            </a:fld>
            <a:endParaRPr lang="zh-CN" altLang="en-US"/>
          </a:p>
        </p:txBody>
      </p:sp>
    </p:spTree>
    <p:extLst>
      <p:ext uri="{BB962C8B-B14F-4D97-AF65-F5344CB8AC3E}">
        <p14:creationId xmlns:p14="http://schemas.microsoft.com/office/powerpoint/2010/main" val="33088109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24</a:t>
            </a:fld>
            <a:endParaRPr lang="zh-CN" altLang="en-US"/>
          </a:p>
        </p:txBody>
      </p:sp>
    </p:spTree>
    <p:extLst>
      <p:ext uri="{BB962C8B-B14F-4D97-AF65-F5344CB8AC3E}">
        <p14:creationId xmlns:p14="http://schemas.microsoft.com/office/powerpoint/2010/main" val="31757104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25</a:t>
            </a:fld>
            <a:endParaRPr lang="zh-CN" altLang="en-US"/>
          </a:p>
        </p:txBody>
      </p:sp>
    </p:spTree>
    <p:extLst>
      <p:ext uri="{BB962C8B-B14F-4D97-AF65-F5344CB8AC3E}">
        <p14:creationId xmlns:p14="http://schemas.microsoft.com/office/powerpoint/2010/main" val="907557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26</a:t>
            </a:fld>
            <a:endParaRPr lang="zh-CN" altLang="en-US"/>
          </a:p>
        </p:txBody>
      </p:sp>
    </p:spTree>
    <p:extLst>
      <p:ext uri="{BB962C8B-B14F-4D97-AF65-F5344CB8AC3E}">
        <p14:creationId xmlns:p14="http://schemas.microsoft.com/office/powerpoint/2010/main" val="2765936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25865294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28</a:t>
            </a:fld>
            <a:endParaRPr lang="zh-CN" altLang="en-US"/>
          </a:p>
        </p:txBody>
      </p:sp>
    </p:spTree>
    <p:extLst>
      <p:ext uri="{BB962C8B-B14F-4D97-AF65-F5344CB8AC3E}">
        <p14:creationId xmlns:p14="http://schemas.microsoft.com/office/powerpoint/2010/main" val="37133377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1368323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3246236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2794291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31</a:t>
            </a:fld>
            <a:endParaRPr lang="zh-CN" altLang="en-US"/>
          </a:p>
        </p:txBody>
      </p:sp>
    </p:spTree>
    <p:extLst>
      <p:ext uri="{BB962C8B-B14F-4D97-AF65-F5344CB8AC3E}">
        <p14:creationId xmlns:p14="http://schemas.microsoft.com/office/powerpoint/2010/main" val="3726614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32</a:t>
            </a:fld>
            <a:endParaRPr lang="zh-CN" altLang="en-US"/>
          </a:p>
        </p:txBody>
      </p:sp>
    </p:spTree>
    <p:extLst>
      <p:ext uri="{BB962C8B-B14F-4D97-AF65-F5344CB8AC3E}">
        <p14:creationId xmlns:p14="http://schemas.microsoft.com/office/powerpoint/2010/main" val="465280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33</a:t>
            </a:fld>
            <a:endParaRPr lang="zh-CN" altLang="en-US">
              <a:solidFill>
                <a:prstClr val="black"/>
              </a:solidFill>
            </a:endParaRPr>
          </a:p>
        </p:txBody>
      </p:sp>
    </p:spTree>
    <p:extLst>
      <p:ext uri="{BB962C8B-B14F-4D97-AF65-F5344CB8AC3E}">
        <p14:creationId xmlns:p14="http://schemas.microsoft.com/office/powerpoint/2010/main" val="9176236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2080664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35</a:t>
            </a:fld>
            <a:endParaRPr lang="zh-CN" altLang="en-US"/>
          </a:p>
        </p:txBody>
      </p:sp>
    </p:spTree>
    <p:extLst>
      <p:ext uri="{BB962C8B-B14F-4D97-AF65-F5344CB8AC3E}">
        <p14:creationId xmlns:p14="http://schemas.microsoft.com/office/powerpoint/2010/main" val="24376575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36</a:t>
            </a:fld>
            <a:endParaRPr lang="zh-CN" altLang="en-US"/>
          </a:p>
        </p:txBody>
      </p:sp>
    </p:spTree>
    <p:extLst>
      <p:ext uri="{BB962C8B-B14F-4D97-AF65-F5344CB8AC3E}">
        <p14:creationId xmlns:p14="http://schemas.microsoft.com/office/powerpoint/2010/main" val="4845688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638619-31E4-4D17-95D0-5E6F081F29A8}" type="slidenum">
              <a:rPr lang="zh-CN" altLang="en-US" smtClean="0"/>
              <a:t>37</a:t>
            </a:fld>
            <a:endParaRPr lang="zh-CN" altLang="en-US"/>
          </a:p>
        </p:txBody>
      </p:sp>
    </p:spTree>
    <p:extLst>
      <p:ext uri="{BB962C8B-B14F-4D97-AF65-F5344CB8AC3E}">
        <p14:creationId xmlns:p14="http://schemas.microsoft.com/office/powerpoint/2010/main" val="35725929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23861888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1821565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4</a:t>
            </a:fld>
            <a:endParaRPr lang="zh-CN" altLang="en-US"/>
          </a:p>
        </p:txBody>
      </p:sp>
    </p:spTree>
    <p:extLst>
      <p:ext uri="{BB962C8B-B14F-4D97-AF65-F5344CB8AC3E}">
        <p14:creationId xmlns:p14="http://schemas.microsoft.com/office/powerpoint/2010/main" val="33322269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15655462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41</a:t>
            </a:fld>
            <a:endParaRPr lang="zh-CN" altLang="en-US"/>
          </a:p>
        </p:txBody>
      </p:sp>
    </p:spTree>
    <p:extLst>
      <p:ext uri="{BB962C8B-B14F-4D97-AF65-F5344CB8AC3E}">
        <p14:creationId xmlns:p14="http://schemas.microsoft.com/office/powerpoint/2010/main" val="26367822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27932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5</a:t>
            </a:fld>
            <a:endParaRPr lang="zh-CN" altLang="en-US"/>
          </a:p>
        </p:txBody>
      </p:sp>
    </p:spTree>
    <p:extLst>
      <p:ext uri="{BB962C8B-B14F-4D97-AF65-F5344CB8AC3E}">
        <p14:creationId xmlns:p14="http://schemas.microsoft.com/office/powerpoint/2010/main" val="2616586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211777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7</a:t>
            </a:fld>
            <a:endParaRPr lang="zh-CN" altLang="en-US"/>
          </a:p>
        </p:txBody>
      </p:sp>
    </p:spTree>
    <p:extLst>
      <p:ext uri="{BB962C8B-B14F-4D97-AF65-F5344CB8AC3E}">
        <p14:creationId xmlns:p14="http://schemas.microsoft.com/office/powerpoint/2010/main" val="2137535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667896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3684365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side placeholder left full">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078896" cy="5143500"/>
          </a:xfrm>
          <a:prstGeom prst="rect">
            <a:avLst/>
          </a:prstGeom>
        </p:spPr>
        <p:txBody>
          <a:bodyPr/>
          <a:lstStyle/>
          <a:p>
            <a:endParaRPr lang="id-ID"/>
          </a:p>
        </p:txBody>
      </p:sp>
    </p:spTree>
    <p:extLst>
      <p:ext uri="{BB962C8B-B14F-4D97-AF65-F5344CB8AC3E}">
        <p14:creationId xmlns:p14="http://schemas.microsoft.com/office/powerpoint/2010/main" val="209877488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Right Half Pictgure in Page">
    <p:spTree>
      <p:nvGrpSpPr>
        <p:cNvPr id="1" name=""/>
        <p:cNvGrpSpPr/>
        <p:nvPr/>
      </p:nvGrpSpPr>
      <p:grpSpPr>
        <a:xfrm>
          <a:off x="0" y="0"/>
          <a:ext cx="0" cy="0"/>
          <a:chOff x="0" y="0"/>
          <a:chExt cx="0" cy="0"/>
        </a:xfrm>
      </p:grpSpPr>
      <p:sp>
        <p:nvSpPr>
          <p:cNvPr id="7" name="Picture Placeholder 3"/>
          <p:cNvSpPr>
            <a:spLocks noGrp="1"/>
          </p:cNvSpPr>
          <p:nvPr>
            <p:ph type="pic" sz="quarter" idx="10"/>
          </p:nvPr>
        </p:nvSpPr>
        <p:spPr>
          <a:xfrm>
            <a:off x="4572000" y="1"/>
            <a:ext cx="4572000" cy="5143499"/>
          </a:xfrm>
          <a:prstGeom prst="rect">
            <a:avLst/>
          </a:prstGeom>
          <a:ln w="9525">
            <a:noFill/>
          </a:ln>
        </p:spPr>
        <p:txBody>
          <a:bodyPr/>
          <a:lstStyle>
            <a:lvl1pPr>
              <a:defRPr sz="1200">
                <a:solidFill>
                  <a:schemeClr val="accent4"/>
                </a:solidFill>
                <a:latin typeface="Lato" panose="020F0502020204030203" pitchFamily="34" charset="0"/>
              </a:defRPr>
            </a:lvl1pPr>
          </a:lstStyle>
          <a:p>
            <a:endParaRPr lang="en-US"/>
          </a:p>
        </p:txBody>
      </p:sp>
    </p:spTree>
    <p:extLst>
      <p:ext uri="{BB962C8B-B14F-4D97-AF65-F5344CB8AC3E}">
        <p14:creationId xmlns:p14="http://schemas.microsoft.com/office/powerpoint/2010/main" val="58738680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297698"/>
      </p:ext>
    </p:extLst>
  </p:cSld>
  <p:clrMapOvr>
    <a:masterClrMapping/>
  </p:clrMapOvr>
  <p:transition spd="slow">
    <p:wip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xmlns="" id="{7C436850-11B6-41F7-B650-85F4C2FF1036}"/>
              </a:ext>
            </a:extLst>
          </p:cNvPr>
          <p:cNvSpPr>
            <a:spLocks noGrp="1"/>
          </p:cNvSpPr>
          <p:nvPr>
            <p:ph type="dt" sz="half" idx="10"/>
          </p:nvPr>
        </p:nvSpPr>
        <p:spPr>
          <a:xfrm>
            <a:off x="628650" y="4767263"/>
            <a:ext cx="2057400" cy="273844"/>
          </a:xfrm>
          <a:prstGeom prst="rect">
            <a:avLst/>
          </a:prstGeom>
        </p:spPr>
        <p:txBody>
          <a:bodyPr/>
          <a:lstStyle/>
          <a:p>
            <a:fld id="{C03DE807-215E-47EB-B84B-198322179C58}" type="datetimeFigureOut">
              <a:rPr lang="zh-CN" altLang="en-US" smtClean="0"/>
              <a:t>2022/5/31</a:t>
            </a:fld>
            <a:endParaRPr lang="zh-CN" altLang="en-US"/>
          </a:p>
        </p:txBody>
      </p:sp>
      <p:sp>
        <p:nvSpPr>
          <p:cNvPr id="5" name="页脚占位符 4">
            <a:extLst>
              <a:ext uri="{FF2B5EF4-FFF2-40B4-BE49-F238E27FC236}">
                <a16:creationId xmlns:a16="http://schemas.microsoft.com/office/drawing/2014/main" xmlns="" id="{4EE51AAB-B4B3-4EFA-A3AF-CC0FDABD7835}"/>
              </a:ext>
            </a:extLst>
          </p:cNvPr>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2F9B5659-99B8-46BE-AC97-3E11A2BB5A05}"/>
              </a:ext>
            </a:extLst>
          </p:cNvPr>
          <p:cNvSpPr>
            <a:spLocks noGrp="1"/>
          </p:cNvSpPr>
          <p:nvPr>
            <p:ph type="sldNum" sz="quarter" idx="12"/>
          </p:nvPr>
        </p:nvSpPr>
        <p:spPr>
          <a:xfrm>
            <a:off x="6457950" y="4767263"/>
            <a:ext cx="2057400" cy="273844"/>
          </a:xfrm>
          <a:prstGeom prst="rect">
            <a:avLst/>
          </a:prstGeom>
        </p:spPr>
        <p:txBody>
          <a:bodyPr/>
          <a:lstStyle/>
          <a:p>
            <a:fld id="{42C4D9BF-80BE-46C2-A213-B29FE6F6BA11}" type="slidenum">
              <a:rPr lang="zh-CN" altLang="en-US" smtClean="0"/>
              <a:t>‹#›</a:t>
            </a:fld>
            <a:endParaRPr lang="zh-CN" altLang="en-US"/>
          </a:p>
        </p:txBody>
      </p:sp>
      <p:pic>
        <p:nvPicPr>
          <p:cNvPr id="7" name="图片 6">
            <a:extLst>
              <a:ext uri="{FF2B5EF4-FFF2-40B4-BE49-F238E27FC236}">
                <a16:creationId xmlns:a16="http://schemas.microsoft.com/office/drawing/2014/main" xmlns="" id="{CE8AA70A-63EE-49D9-B322-16CE2C07F3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pSp>
        <p:nvGrpSpPr>
          <p:cNvPr id="10" name="组合 9">
            <a:extLst>
              <a:ext uri="{FF2B5EF4-FFF2-40B4-BE49-F238E27FC236}">
                <a16:creationId xmlns:a16="http://schemas.microsoft.com/office/drawing/2014/main" xmlns="" id="{F87BE08F-E31D-4936-BC0D-90B799AB71A8}"/>
              </a:ext>
            </a:extLst>
          </p:cNvPr>
          <p:cNvGrpSpPr/>
          <p:nvPr userDrawn="1"/>
        </p:nvGrpSpPr>
        <p:grpSpPr>
          <a:xfrm>
            <a:off x="194035" y="204620"/>
            <a:ext cx="711088" cy="307777"/>
            <a:chOff x="258713" y="272826"/>
            <a:chExt cx="948117" cy="410369"/>
          </a:xfrm>
        </p:grpSpPr>
        <p:sp>
          <p:nvSpPr>
            <p:cNvPr id="8" name="矩形: 圆角 7">
              <a:extLst>
                <a:ext uri="{FF2B5EF4-FFF2-40B4-BE49-F238E27FC236}">
                  <a16:creationId xmlns:a16="http://schemas.microsoft.com/office/drawing/2014/main" xmlns="" id="{CD492E72-DDB3-4C21-8B24-0558174FB408}"/>
                </a:ext>
              </a:extLst>
            </p:cNvPr>
            <p:cNvSpPr/>
            <p:nvPr userDrawn="1"/>
          </p:nvSpPr>
          <p:spPr>
            <a:xfrm>
              <a:off x="338202" y="302725"/>
              <a:ext cx="789139" cy="340313"/>
            </a:xfrm>
            <a:prstGeom prst="round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a:extLst>
                <a:ext uri="{FF2B5EF4-FFF2-40B4-BE49-F238E27FC236}">
                  <a16:creationId xmlns:a16="http://schemas.microsoft.com/office/drawing/2014/main" xmlns="" id="{E8AAA358-6EF6-44F3-A777-EAD63C281FBC}"/>
                </a:ext>
              </a:extLst>
            </p:cNvPr>
            <p:cNvSpPr/>
            <p:nvPr userDrawn="1"/>
          </p:nvSpPr>
          <p:spPr>
            <a:xfrm>
              <a:off x="258713" y="272826"/>
              <a:ext cx="948117" cy="410369"/>
            </a:xfrm>
            <a:prstGeom prst="rect">
              <a:avLst/>
            </a:prstGeom>
          </p:spPr>
          <p:txBody>
            <a:bodyPr wrap="square">
              <a:spAutoFit/>
            </a:bodyPr>
            <a:lstStyle/>
            <a:p>
              <a:pPr algn="ctr"/>
              <a:r>
                <a:rPr lang="en-US" altLang="zh-CN" sz="1400" i="0" dirty="0">
                  <a:solidFill>
                    <a:schemeClr val="tx1">
                      <a:lumMod val="75000"/>
                      <a:lumOff val="25000"/>
                    </a:schemeClr>
                  </a:solidFill>
                  <a:latin typeface="Agency FB" panose="020B0503020202020204" pitchFamily="34" charset="0"/>
                  <a:cs typeface="Segoe UI" panose="020B0502040204020203" pitchFamily="34" charset="0"/>
                </a:rPr>
                <a:t>LOGO</a:t>
              </a:r>
              <a:endParaRPr lang="zh-CN" altLang="en-US" sz="1400" i="0" dirty="0">
                <a:solidFill>
                  <a:schemeClr val="tx1">
                    <a:lumMod val="75000"/>
                    <a:lumOff val="25000"/>
                  </a:schemeClr>
                </a:solidFill>
                <a:latin typeface="Agency FB" panose="020B0503020202020204" pitchFamily="34" charset="0"/>
                <a:cs typeface="Segoe UI" panose="020B0502040204020203" pitchFamily="34" charset="0"/>
              </a:endParaRPr>
            </a:p>
          </p:txBody>
        </p:sp>
      </p:grpSp>
    </p:spTree>
    <p:extLst>
      <p:ext uri="{BB962C8B-B14F-4D97-AF65-F5344CB8AC3E}">
        <p14:creationId xmlns:p14="http://schemas.microsoft.com/office/powerpoint/2010/main" val="1090022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4349208"/>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762930"/>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64134151"/>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86812362"/>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70748433"/>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328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4" name="矩形 3"/>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icture Placeholder 7"/>
          <p:cNvSpPr>
            <a:spLocks noGrp="1"/>
          </p:cNvSpPr>
          <p:nvPr>
            <p:ph type="pic" sz="quarter" idx="12"/>
          </p:nvPr>
        </p:nvSpPr>
        <p:spPr>
          <a:xfrm>
            <a:off x="337511" y="1088314"/>
            <a:ext cx="8499413" cy="27348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16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92789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8766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378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3342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417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8695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8442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1037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48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2" name="矩形 11"/>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icture Placeholder 7"/>
          <p:cNvSpPr>
            <a:spLocks noGrp="1"/>
          </p:cNvSpPr>
          <p:nvPr>
            <p:ph type="pic" sz="quarter" idx="12"/>
          </p:nvPr>
        </p:nvSpPr>
        <p:spPr>
          <a:xfrm>
            <a:off x="4921458" y="781003"/>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2" name="Picture Placeholder 7"/>
          <p:cNvSpPr>
            <a:spLocks noGrp="1"/>
          </p:cNvSpPr>
          <p:nvPr>
            <p:ph type="pic" sz="quarter" idx="13"/>
          </p:nvPr>
        </p:nvSpPr>
        <p:spPr>
          <a:xfrm>
            <a:off x="6824904" y="2328028"/>
            <a:ext cx="1836773" cy="251906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3" name="Picture Placeholder 7"/>
          <p:cNvSpPr>
            <a:spLocks noGrp="1"/>
          </p:cNvSpPr>
          <p:nvPr>
            <p:ph type="pic" sz="quarter" idx="14"/>
          </p:nvPr>
        </p:nvSpPr>
        <p:spPr>
          <a:xfrm>
            <a:off x="6824904" y="777552"/>
            <a:ext cx="1836773" cy="14733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4" name="Picture Placeholder 7"/>
          <p:cNvSpPr>
            <a:spLocks noGrp="1"/>
          </p:cNvSpPr>
          <p:nvPr>
            <p:ph type="pic" sz="quarter" idx="15"/>
          </p:nvPr>
        </p:nvSpPr>
        <p:spPr>
          <a:xfrm>
            <a:off x="4921458" y="2911151"/>
            <a:ext cx="1836773" cy="193594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24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7" name="矩形 6"/>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icture Placeholder 7"/>
          <p:cNvSpPr>
            <a:spLocks noGrp="1"/>
          </p:cNvSpPr>
          <p:nvPr>
            <p:ph type="pic" sz="quarter" idx="12"/>
          </p:nvPr>
        </p:nvSpPr>
        <p:spPr>
          <a:xfrm>
            <a:off x="842416"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0" name="Picture Placeholder 7"/>
          <p:cNvSpPr>
            <a:spLocks noGrp="1"/>
          </p:cNvSpPr>
          <p:nvPr>
            <p:ph type="pic" sz="quarter" idx="13"/>
          </p:nvPr>
        </p:nvSpPr>
        <p:spPr>
          <a:xfrm>
            <a:off x="2773829"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5" name="Picture Placeholder 7"/>
          <p:cNvSpPr>
            <a:spLocks noGrp="1"/>
          </p:cNvSpPr>
          <p:nvPr>
            <p:ph type="pic" sz="quarter" idx="14"/>
          </p:nvPr>
        </p:nvSpPr>
        <p:spPr>
          <a:xfrm>
            <a:off x="4705242"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6" name="Picture Placeholder 7"/>
          <p:cNvSpPr>
            <a:spLocks noGrp="1"/>
          </p:cNvSpPr>
          <p:nvPr>
            <p:ph type="pic" sz="quarter" idx="15"/>
          </p:nvPr>
        </p:nvSpPr>
        <p:spPr>
          <a:xfrm>
            <a:off x="6636655" y="1443475"/>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4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8" name="矩形 7"/>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p>
            <a:fld id="{53B7F2D0-5C61-4ECD-8EF0-7DC153D82996}"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fld id="{ABC027CB-4B16-4B21-A276-8705E54D5316}"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113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80298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 Team Subtitle 2">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3" name="矩形 12"/>
          <p:cNvSpPr/>
          <p:nvPr userDrawn="1"/>
        </p:nvSpPr>
        <p:spPr>
          <a:xfrm>
            <a:off x="310638" y="317447"/>
            <a:ext cx="8522724"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685800" y="209971"/>
            <a:ext cx="7772400" cy="613171"/>
          </a:xfrm>
          <a:prstGeom prst="rect">
            <a:avLst/>
          </a:prstGeom>
        </p:spPr>
        <p:txBody>
          <a:bodyPr/>
          <a:lstStyle/>
          <a:p>
            <a:r>
              <a:rPr lang="en-US"/>
              <a:t>Click to edit Master title style</a:t>
            </a:r>
          </a:p>
        </p:txBody>
      </p:sp>
      <p:sp>
        <p:nvSpPr>
          <p:cNvPr id="4" name="Picture Placeholder 3"/>
          <p:cNvSpPr>
            <a:spLocks noGrp="1"/>
          </p:cNvSpPr>
          <p:nvPr>
            <p:ph type="pic" sz="quarter" idx="10"/>
          </p:nvPr>
        </p:nvSpPr>
        <p:spPr>
          <a:xfrm>
            <a:off x="916202"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788"/>
            </a:lvl1pPr>
          </a:lstStyle>
          <a:p>
            <a:endParaRPr lang="en-US" dirty="0"/>
          </a:p>
        </p:txBody>
      </p:sp>
      <p:sp>
        <p:nvSpPr>
          <p:cNvPr id="14" name="Content Placeholder 13"/>
          <p:cNvSpPr>
            <a:spLocks noGrp="1"/>
          </p:cNvSpPr>
          <p:nvPr>
            <p:ph sz="quarter" idx="18" hasCustomPrompt="1"/>
          </p:nvPr>
        </p:nvSpPr>
        <p:spPr>
          <a:xfrm>
            <a:off x="539441"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3019098"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788"/>
            </a:lvl1pPr>
          </a:lstStyle>
          <a:p>
            <a:endParaRPr lang="en-US" dirty="0"/>
          </a:p>
        </p:txBody>
      </p:sp>
      <p:sp>
        <p:nvSpPr>
          <p:cNvPr id="28" name="Content Placeholder 13"/>
          <p:cNvSpPr>
            <a:spLocks noGrp="1"/>
          </p:cNvSpPr>
          <p:nvPr>
            <p:ph sz="quarter" idx="20" hasCustomPrompt="1"/>
          </p:nvPr>
        </p:nvSpPr>
        <p:spPr>
          <a:xfrm>
            <a:off x="2642337"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5121995" y="1229843"/>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788"/>
            </a:lvl1pPr>
          </a:lstStyle>
          <a:p>
            <a:endParaRPr lang="en-US" dirty="0"/>
          </a:p>
        </p:txBody>
      </p:sp>
      <p:sp>
        <p:nvSpPr>
          <p:cNvPr id="30" name="Content Placeholder 13"/>
          <p:cNvSpPr>
            <a:spLocks noGrp="1"/>
          </p:cNvSpPr>
          <p:nvPr>
            <p:ph sz="quarter" idx="22" hasCustomPrompt="1"/>
          </p:nvPr>
        </p:nvSpPr>
        <p:spPr>
          <a:xfrm>
            <a:off x="4745234"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685800" y="700088"/>
            <a:ext cx="7772400" cy="304800"/>
          </a:xfrm>
          <a:prstGeom prst="rect">
            <a:avLst/>
          </a:prstGeom>
        </p:spPr>
        <p:txBody>
          <a:bodyPr>
            <a:normAutofit/>
          </a:bodyPr>
          <a:lstStyle>
            <a:lvl1pPr marL="0" indent="0" algn="ctr">
              <a:lnSpc>
                <a:spcPct val="86000"/>
              </a:lnSpc>
              <a:spcBef>
                <a:spcPts val="0"/>
              </a:spcBef>
              <a:buNone/>
              <a:defRPr sz="1350" baseline="0"/>
            </a:lvl1pPr>
          </a:lstStyle>
          <a:p>
            <a:pPr lvl="0"/>
            <a:r>
              <a:rPr lang="en-US" dirty="0"/>
              <a:t>Click here to edit subtitle</a:t>
            </a:r>
          </a:p>
        </p:txBody>
      </p:sp>
      <p:sp>
        <p:nvSpPr>
          <p:cNvPr id="10" name="Picture Placeholder 3"/>
          <p:cNvSpPr>
            <a:spLocks noGrp="1"/>
          </p:cNvSpPr>
          <p:nvPr>
            <p:ph type="pic" sz="quarter" idx="42"/>
          </p:nvPr>
        </p:nvSpPr>
        <p:spPr>
          <a:xfrm>
            <a:off x="7224892" y="1229842"/>
            <a:ext cx="1049445" cy="1049445"/>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tx2"/>
            </a:outerShdw>
          </a:effectLst>
        </p:spPr>
        <p:txBody>
          <a:bodyPr anchor="ctr" anchorCtr="0">
            <a:normAutofit/>
          </a:bodyPr>
          <a:lstStyle>
            <a:lvl1pPr marL="0" indent="0" algn="ctr">
              <a:buNone/>
              <a:defRPr sz="788"/>
            </a:lvl1pPr>
          </a:lstStyle>
          <a:p>
            <a:endParaRPr lang="en-US" dirty="0"/>
          </a:p>
        </p:txBody>
      </p:sp>
      <p:sp>
        <p:nvSpPr>
          <p:cNvPr id="11" name="Content Placeholder 13"/>
          <p:cNvSpPr>
            <a:spLocks noGrp="1"/>
          </p:cNvSpPr>
          <p:nvPr>
            <p:ph sz="quarter" idx="43" hasCustomPrompt="1"/>
          </p:nvPr>
        </p:nvSpPr>
        <p:spPr>
          <a:xfrm>
            <a:off x="6848131" y="2442744"/>
            <a:ext cx="1802967" cy="1802414"/>
          </a:xfrm>
          <a:prstGeom prst="rect">
            <a:avLst/>
          </a:prstGeom>
        </p:spPr>
        <p:txBody>
          <a:bodyPr>
            <a:normAutofit/>
          </a:bodyPr>
          <a:lstStyle>
            <a:lvl1pPr marL="0" indent="0" algn="ctr">
              <a:lnSpc>
                <a:spcPct val="80000"/>
              </a:lnSpc>
              <a:buNone/>
              <a:defRPr sz="15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600"/>
              </a:spcAft>
              <a:buFont typeface="Arial" panose="020B0604020202020204" pitchFamily="34" charset="0"/>
              <a:buNone/>
              <a:defRPr sz="1050" i="1"/>
            </a:lvl2pPr>
            <a:lvl3pPr marL="0" indent="0" algn="ctr">
              <a:buNone/>
              <a:defRPr sz="1050"/>
            </a:lvl3pPr>
            <a:lvl4pPr marL="385763" indent="-128588">
              <a:defRPr sz="900"/>
            </a:lvl4pPr>
            <a:lvl5pPr>
              <a:defRPr sz="9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38705796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970357"/>
      </p:ext>
    </p:extLst>
  </p:cSld>
  <p:clrMapOvr>
    <a:masterClrMapping/>
  </p:clrMapOvr>
  <p:transition spd="slow">
    <p:wip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TextBox 15"/>
          <p:cNvSpPr txBox="1"/>
          <p:nvPr userDrawn="1"/>
        </p:nvSpPr>
        <p:spPr>
          <a:xfrm>
            <a:off x="8905790" y="5999798"/>
            <a:ext cx="671347" cy="307777"/>
          </a:xfrm>
          <a:prstGeom prst="rect">
            <a:avLst/>
          </a:prstGeom>
          <a:noFill/>
        </p:spPr>
        <p:txBody>
          <a:bodyPr wrap="square" rtlCol="0">
            <a:spAutoFit/>
          </a:bodyPr>
          <a:lstStyle/>
          <a:p>
            <a:pPr algn="ctr"/>
            <a:fld id="{2EEF1883-7A0E-4F66-9932-E581691AD397}" type="slidenum">
              <a:rPr lang="zh-CN" altLang="en-US" sz="1400" b="0" smtClean="0">
                <a:solidFill>
                  <a:schemeClr val="bg1"/>
                </a:solidFill>
                <a:latin typeface="微软雅黑 Light" panose="020B0502040204020203" pitchFamily="34" charset="-122"/>
                <a:ea typeface="微软雅黑 Light" panose="020B0502040204020203" pitchFamily="34" charset="-122"/>
              </a:rPr>
              <a:pPr algn="ctr"/>
              <a:t>‹#›</a:t>
            </a:fld>
            <a:r>
              <a:rPr lang="zh-CN" altLang="en-US" sz="1400" b="0" dirty="0">
                <a:solidFill>
                  <a:schemeClr val="bg1"/>
                </a:solidFill>
                <a:latin typeface="微软雅黑 Light" panose="020B0502040204020203" pitchFamily="34" charset="-122"/>
                <a:ea typeface="微软雅黑 Light" panose="020B0502040204020203" pitchFamily="34" charset="-122"/>
              </a:rPr>
              <a:t>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726" r:id="rId6"/>
    <p:sldLayoutId id="2147483729" r:id="rId7"/>
    <p:sldLayoutId id="2147483730" r:id="rId8"/>
    <p:sldLayoutId id="2147483715" r:id="rId9"/>
    <p:sldLayoutId id="2147483716" r:id="rId10"/>
    <p:sldLayoutId id="2147483718" r:id="rId11"/>
    <p:sldLayoutId id="2147483719" r:id="rId12"/>
    <p:sldLayoutId id="2147483724" r:id="rId13"/>
    <p:sldLayoutId id="2147483735" r:id="rId14"/>
    <p:sldLayoutId id="2147483736" r:id="rId15"/>
    <p:sldLayoutId id="2147483737" r:id="rId16"/>
    <p:sldLayoutId id="2147483738" r:id="rId17"/>
    <p:sldLayoutId id="2147483739" r:id="rId18"/>
    <p:sldLayoutId id="2147483740" r:id="rId19"/>
  </p:sldLayoutIdLst>
  <p:transition spd="slow">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066947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ags" Target="../tags/tag27.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chart" Target="../charts/chart1.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3.xml"/><Relationship Id="rId7" Type="http://schemas.openxmlformats.org/officeDocument/2006/relationships/image" Target="../media/image20.jpe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8.xml"/><Relationship Id="rId1" Type="http://schemas.openxmlformats.org/officeDocument/2006/relationships/tags" Target="../tags/tag47.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Layout" Target="../slideLayouts/slideLayout4.xml"/><Relationship Id="rId7" Type="http://schemas.openxmlformats.org/officeDocument/2006/relationships/image" Target="../media/image24.jpe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chart" Target="../charts/chart2.xm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chart" Target="../charts/chart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9.xml"/><Relationship Id="rId1" Type="http://schemas.openxmlformats.org/officeDocument/2006/relationships/tags" Target="../tags/tag71.xml"/><Relationship Id="rId4" Type="http://schemas.openxmlformats.org/officeDocument/2006/relationships/image" Target="../media/image1.jpeg"/></Relationships>
</file>

<file path=ppt/slides/_rels/slide4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2.xml"/><Relationship Id="rId1" Type="http://schemas.openxmlformats.org/officeDocument/2006/relationships/slideLayout" Target="../slideLayouts/slideLayout26.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4.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6.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8.xml"/><Relationship Id="rId7" Type="http://schemas.openxmlformats.org/officeDocument/2006/relationships/image" Target="../media/image11.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p:nvSpPr>
        <p:spPr>
          <a:xfrm>
            <a:off x="1837291" y="1099399"/>
            <a:ext cx="5469418" cy="2949067"/>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文本框 3"/>
          <p:cNvSpPr txBox="1"/>
          <p:nvPr/>
        </p:nvSpPr>
        <p:spPr>
          <a:xfrm>
            <a:off x="2239372" y="2223209"/>
            <a:ext cx="4852429" cy="692497"/>
          </a:xfrm>
          <a:prstGeom prst="rect">
            <a:avLst/>
          </a:prstGeom>
          <a:noFill/>
        </p:spPr>
        <p:txBody>
          <a:bodyPr wrap="square" rtlCol="0">
            <a:spAutoFit/>
            <a:scene3d>
              <a:camera prst="orthographicFront"/>
              <a:lightRig rig="threePt" dir="t"/>
            </a:scene3d>
            <a:sp3d contourW="12700"/>
          </a:bodyPr>
          <a:lstStyle/>
          <a:p>
            <a:pPr>
              <a:defRPr/>
            </a:pPr>
            <a:r>
              <a:rPr lang="zh-CN" altLang="en-US" sz="3900" b="1" dirty="0">
                <a:solidFill>
                  <a:schemeClr val="bg1"/>
                </a:solidFill>
                <a:latin typeface="方正黑体简体" panose="02010601030101010101" pitchFamily="2" charset="-122"/>
                <a:ea typeface="方正黑体简体" panose="02010601030101010101" pitchFamily="2" charset="-122"/>
              </a:rPr>
              <a:t>大气简约创业计划书</a:t>
            </a:r>
          </a:p>
        </p:txBody>
      </p:sp>
      <p:sp>
        <p:nvSpPr>
          <p:cNvPr id="5" name="文本框 4"/>
          <p:cNvSpPr txBox="1"/>
          <p:nvPr/>
        </p:nvSpPr>
        <p:spPr>
          <a:xfrm>
            <a:off x="2239373" y="2823347"/>
            <a:ext cx="4162362" cy="424732"/>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chemeClr val="bg1"/>
                </a:solidFill>
                <a:latin typeface="微软雅黑"/>
                <a:ea typeface="微软雅黑"/>
              </a:rPr>
              <a:t>print the presentation and make it into a film to be used in a wider </a:t>
            </a:r>
            <a:r>
              <a:rPr lang="en-US" altLang="zh-CN" sz="900" dirty="0" err="1">
                <a:solidFill>
                  <a:schemeClr val="bg1"/>
                </a:solidFill>
                <a:latin typeface="微软雅黑"/>
                <a:ea typeface="微软雅黑"/>
              </a:rPr>
              <a:t>fieldprint</a:t>
            </a:r>
            <a:r>
              <a:rPr lang="en-US" altLang="zh-CN" sz="900" dirty="0">
                <a:solidFill>
                  <a:schemeClr val="bg1"/>
                </a:solidFill>
                <a:latin typeface="微软雅黑"/>
                <a:ea typeface="微软雅黑"/>
              </a:rPr>
              <a:t> the presentation to be wider field</a:t>
            </a:r>
          </a:p>
        </p:txBody>
      </p:sp>
      <p:sp>
        <p:nvSpPr>
          <p:cNvPr id="6" name="文本框 5"/>
          <p:cNvSpPr txBox="1"/>
          <p:nvPr/>
        </p:nvSpPr>
        <p:spPr>
          <a:xfrm>
            <a:off x="2239373" y="1369031"/>
            <a:ext cx="1854325" cy="1015663"/>
          </a:xfrm>
          <a:prstGeom prst="rect">
            <a:avLst/>
          </a:prstGeom>
          <a:noFill/>
        </p:spPr>
        <p:txBody>
          <a:bodyPr wrap="square" rtlCol="0">
            <a:spAutoFit/>
            <a:scene3d>
              <a:camera prst="orthographicFront"/>
              <a:lightRig rig="threePt" dir="t"/>
            </a:scene3d>
            <a:sp3d contourW="12700"/>
          </a:bodyPr>
          <a:lstStyle/>
          <a:p>
            <a:pPr>
              <a:defRPr/>
            </a:pPr>
            <a:r>
              <a:rPr lang="en-US" altLang="zh-CN" sz="6000" b="1" dirty="0" smtClean="0">
                <a:solidFill>
                  <a:schemeClr val="bg1">
                    <a:lumMod val="95000"/>
                  </a:schemeClr>
                </a:solidFill>
                <a:latin typeface="Adobe 宋体 Std L" panose="02020300000000000000" pitchFamily="18" charset="-122"/>
                <a:ea typeface="Adobe 宋体 Std L" panose="02020300000000000000" pitchFamily="18" charset="-122"/>
              </a:rPr>
              <a:t>20XX</a:t>
            </a:r>
            <a:endParaRPr lang="zh-CN" altLang="en-US" sz="28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
        <p:nvSpPr>
          <p:cNvPr id="7" name="PA_圆角矩形 31"/>
          <p:cNvSpPr/>
          <p:nvPr>
            <p:custDataLst>
              <p:tags r:id="rId1"/>
            </p:custDataLst>
          </p:nvPr>
        </p:nvSpPr>
        <p:spPr>
          <a:xfrm>
            <a:off x="2339328" y="3463180"/>
            <a:ext cx="983590" cy="1746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dirty="0">
                <a:solidFill>
                  <a:srgbClr val="223762"/>
                </a:solidFill>
                <a:latin typeface="方正黑体简体" panose="02010601030101010101" pitchFamily="2" charset="-122"/>
                <a:ea typeface="方正黑体简体" panose="02010601030101010101" pitchFamily="2" charset="-122"/>
              </a:rPr>
              <a:t>XX</a:t>
            </a:r>
            <a:r>
              <a:rPr lang="zh-CN" altLang="en-US" sz="800" dirty="0" smtClean="0">
                <a:solidFill>
                  <a:srgbClr val="223762"/>
                </a:solidFill>
                <a:latin typeface="方正黑体简体" panose="02010601030101010101" pitchFamily="2" charset="-122"/>
                <a:ea typeface="方正黑体简体" panose="02010601030101010101" pitchFamily="2" charset="-122"/>
              </a:rPr>
              <a:t>网络科技</a:t>
            </a:r>
            <a:r>
              <a:rPr lang="zh-CN" altLang="en-US" sz="800" dirty="0">
                <a:solidFill>
                  <a:srgbClr val="223762"/>
                </a:solidFill>
                <a:latin typeface="方正黑体简体" panose="02010601030101010101" pitchFamily="2" charset="-122"/>
                <a:ea typeface="方正黑体简体" panose="02010601030101010101" pitchFamily="2" charset="-122"/>
              </a:rPr>
              <a:t>公司</a:t>
            </a:r>
          </a:p>
        </p:txBody>
      </p:sp>
      <p:sp>
        <p:nvSpPr>
          <p:cNvPr id="9" name="矩形 8"/>
          <p:cNvSpPr/>
          <p:nvPr/>
        </p:nvSpPr>
        <p:spPr>
          <a:xfrm>
            <a:off x="2009994" y="1283525"/>
            <a:ext cx="5124012" cy="258081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4023052" y="1868805"/>
            <a:ext cx="3025988" cy="400110"/>
          </a:xfrm>
          <a:prstGeom prst="rect">
            <a:avLst/>
          </a:prstGeom>
          <a:noFill/>
        </p:spPr>
        <p:txBody>
          <a:bodyPr wrap="square" rtlCol="0">
            <a:spAutoFit/>
            <a:scene3d>
              <a:camera prst="orthographicFront"/>
              <a:lightRig rig="threePt" dir="t"/>
            </a:scene3d>
            <a:sp3d contourW="12700"/>
          </a:bodyPr>
          <a:lstStyle/>
          <a:p>
            <a:pPr>
              <a:defRPr/>
            </a:pPr>
            <a:r>
              <a:rPr lang="en-US" altLang="zh-CN" sz="2000" b="1" dirty="0">
                <a:solidFill>
                  <a:schemeClr val="bg1">
                    <a:lumMod val="95000"/>
                  </a:schemeClr>
                </a:solidFill>
                <a:latin typeface="Adobe 宋体 Std L" panose="02020300000000000000" pitchFamily="18" charset="-122"/>
                <a:ea typeface="Adobe 宋体 Std L" panose="02020300000000000000" pitchFamily="18" charset="-122"/>
              </a:rPr>
              <a:t>BUSINESS PLAN</a:t>
            </a:r>
            <a:endParaRPr lang="zh-CN" altLang="en-US" sz="20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78894302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8)">
                                      <p:cBhvr>
                                        <p:cTn id="12" dur="750"/>
                                        <p:tgtEl>
                                          <p:spTgt spid="9"/>
                                        </p:tgtEl>
                                      </p:cBhvr>
                                    </p:animEffect>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53" presetClass="entr" presetSubtype="16" fill="hold" grpId="0" nodeType="withEffect">
                                  <p:stCondLst>
                                    <p:cond delay="75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animBg="1"/>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1315103"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Freeform 6"/>
          <p:cNvSpPr>
            <a:spLocks/>
          </p:cNvSpPr>
          <p:nvPr/>
        </p:nvSpPr>
        <p:spPr bwMode="auto">
          <a:xfrm>
            <a:off x="1315103"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Freeform 6"/>
          <p:cNvSpPr>
            <a:spLocks/>
          </p:cNvSpPr>
          <p:nvPr/>
        </p:nvSpPr>
        <p:spPr bwMode="auto">
          <a:xfrm>
            <a:off x="3037637"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Freeform 6"/>
          <p:cNvSpPr>
            <a:spLocks/>
          </p:cNvSpPr>
          <p:nvPr/>
        </p:nvSpPr>
        <p:spPr bwMode="auto">
          <a:xfrm>
            <a:off x="3037637"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6"/>
          <p:cNvSpPr>
            <a:spLocks/>
          </p:cNvSpPr>
          <p:nvPr/>
        </p:nvSpPr>
        <p:spPr bwMode="auto">
          <a:xfrm>
            <a:off x="4758031"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Freeform 6"/>
          <p:cNvSpPr>
            <a:spLocks/>
          </p:cNvSpPr>
          <p:nvPr/>
        </p:nvSpPr>
        <p:spPr bwMode="auto">
          <a:xfrm>
            <a:off x="4758031"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6"/>
          <p:cNvSpPr>
            <a:spLocks/>
          </p:cNvSpPr>
          <p:nvPr/>
        </p:nvSpPr>
        <p:spPr bwMode="auto">
          <a:xfrm>
            <a:off x="6548764" y="1357129"/>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11000">
                <a:srgbClr val="2B3649"/>
              </a:gs>
              <a:gs pos="100000">
                <a:srgbClr val="3B4A62"/>
              </a:gs>
            </a:gsLst>
            <a:lin ang="2700000" scaled="0"/>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Freeform 6"/>
          <p:cNvSpPr>
            <a:spLocks/>
          </p:cNvSpPr>
          <p:nvPr/>
        </p:nvSpPr>
        <p:spPr bwMode="auto">
          <a:xfrm>
            <a:off x="6548764" y="1654841"/>
            <a:ext cx="1352590" cy="1352234"/>
          </a:xfrm>
          <a:custGeom>
            <a:avLst/>
            <a:gdLst>
              <a:gd name="T0" fmla="*/ 1902 w 3805"/>
              <a:gd name="T1" fmla="*/ 3804 h 3804"/>
              <a:gd name="T2" fmla="*/ 0 w 3805"/>
              <a:gd name="T3" fmla="*/ 1902 h 3804"/>
              <a:gd name="T4" fmla="*/ 1902 w 3805"/>
              <a:gd name="T5" fmla="*/ 0 h 3804"/>
              <a:gd name="T6" fmla="*/ 3805 w 3805"/>
              <a:gd name="T7" fmla="*/ 1902 h 3804"/>
              <a:gd name="T8" fmla="*/ 1902 w 3805"/>
              <a:gd name="T9" fmla="*/ 3804 h 3804"/>
            </a:gdLst>
            <a:ahLst/>
            <a:cxnLst>
              <a:cxn ang="0">
                <a:pos x="T0" y="T1"/>
              </a:cxn>
              <a:cxn ang="0">
                <a:pos x="T2" y="T3"/>
              </a:cxn>
              <a:cxn ang="0">
                <a:pos x="T4" y="T5"/>
              </a:cxn>
              <a:cxn ang="0">
                <a:pos x="T6" y="T7"/>
              </a:cxn>
              <a:cxn ang="0">
                <a:pos x="T8" y="T9"/>
              </a:cxn>
            </a:cxnLst>
            <a:rect l="0" t="0" r="r" b="b"/>
            <a:pathLst>
              <a:path w="3805" h="3804">
                <a:moveTo>
                  <a:pt x="1902" y="3804"/>
                </a:moveTo>
                <a:lnTo>
                  <a:pt x="0" y="1902"/>
                </a:lnTo>
                <a:lnTo>
                  <a:pt x="1902" y="0"/>
                </a:lnTo>
                <a:lnTo>
                  <a:pt x="3805" y="1902"/>
                </a:lnTo>
                <a:lnTo>
                  <a:pt x="1902" y="3804"/>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5228767" y="2143853"/>
            <a:ext cx="411120" cy="312370"/>
            <a:chOff x="4268086" y="4221191"/>
            <a:chExt cx="509646" cy="387231"/>
          </a:xfrm>
          <a:gradFill>
            <a:gsLst>
              <a:gs pos="11000">
                <a:srgbClr val="2B3649"/>
              </a:gs>
              <a:gs pos="100000">
                <a:srgbClr val="3B4A62"/>
              </a:gs>
            </a:gsLst>
            <a:lin ang="2700000" scaled="0"/>
          </a:gradFill>
        </p:grpSpPr>
        <p:sp>
          <p:nvSpPr>
            <p:cNvPr id="15"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 name="组合 16"/>
          <p:cNvGrpSpPr/>
          <p:nvPr/>
        </p:nvGrpSpPr>
        <p:grpSpPr>
          <a:xfrm>
            <a:off x="7108564" y="2148756"/>
            <a:ext cx="232990" cy="297964"/>
            <a:chOff x="1605186" y="572440"/>
            <a:chExt cx="563562" cy="720725"/>
          </a:xfrm>
          <a:gradFill>
            <a:gsLst>
              <a:gs pos="11000">
                <a:srgbClr val="2B3649"/>
              </a:gs>
              <a:gs pos="100000">
                <a:srgbClr val="3B4A62"/>
              </a:gs>
            </a:gsLst>
            <a:lin ang="2700000" scaled="0"/>
          </a:gradFill>
        </p:grpSpPr>
        <p:sp>
          <p:nvSpPr>
            <p:cNvPr id="18"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组合 20"/>
          <p:cNvGrpSpPr/>
          <p:nvPr/>
        </p:nvGrpSpPr>
        <p:grpSpPr>
          <a:xfrm>
            <a:off x="3580375" y="2186579"/>
            <a:ext cx="267114" cy="264358"/>
            <a:chOff x="6967126" y="4092464"/>
            <a:chExt cx="453105" cy="448433"/>
          </a:xfrm>
          <a:gradFill>
            <a:gsLst>
              <a:gs pos="11000">
                <a:srgbClr val="2B3649"/>
              </a:gs>
              <a:gs pos="100000">
                <a:srgbClr val="3B4A62"/>
              </a:gs>
            </a:gsLst>
            <a:lin ang="2700000" scaled="0"/>
          </a:gradFill>
        </p:grpSpPr>
        <p:sp>
          <p:nvSpPr>
            <p:cNvPr id="2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4" name="组合 23"/>
          <p:cNvGrpSpPr/>
          <p:nvPr/>
        </p:nvGrpSpPr>
        <p:grpSpPr>
          <a:xfrm>
            <a:off x="1853874" y="2280560"/>
            <a:ext cx="275048" cy="263050"/>
            <a:chOff x="1004888" y="993775"/>
            <a:chExt cx="2438400" cy="2332038"/>
          </a:xfrm>
          <a:gradFill>
            <a:gsLst>
              <a:gs pos="11000">
                <a:srgbClr val="2B3649"/>
              </a:gs>
              <a:gs pos="100000">
                <a:srgbClr val="3B4A62"/>
              </a:gs>
            </a:gsLst>
            <a:lin ang="2700000" scaled="0"/>
          </a:gradFill>
        </p:grpSpPr>
        <p:sp>
          <p:nvSpPr>
            <p:cNvPr id="2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任意多边形 2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sp>
        <p:nvSpPr>
          <p:cNvPr id="27" name="任意多边形 26"/>
          <p:cNvSpPr/>
          <p:nvPr/>
        </p:nvSpPr>
        <p:spPr>
          <a:xfrm>
            <a:off x="1993037"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3725325"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任意多边形 28"/>
          <p:cNvSpPr/>
          <p:nvPr/>
        </p:nvSpPr>
        <p:spPr>
          <a:xfrm>
            <a:off x="5431967"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a:off x="7229692" y="3175018"/>
            <a:ext cx="0" cy="371024"/>
          </a:xfrm>
          <a:custGeom>
            <a:avLst/>
            <a:gdLst>
              <a:gd name="connsiteX0" fmla="*/ 0 w 0"/>
              <a:gd name="connsiteY0" fmla="*/ 0 h 861237"/>
              <a:gd name="connsiteX1" fmla="*/ 0 w 0"/>
              <a:gd name="connsiteY1" fmla="*/ 861237 h 861237"/>
            </a:gdLst>
            <a:ahLst/>
            <a:cxnLst>
              <a:cxn ang="0">
                <a:pos x="connsiteX0" y="connsiteY0"/>
              </a:cxn>
              <a:cxn ang="0">
                <a:pos x="connsiteX1" y="connsiteY1"/>
              </a:cxn>
            </a:cxnLst>
            <a:rect l="l" t="t" r="r" b="b"/>
            <a:pathLst>
              <a:path h="861237">
                <a:moveTo>
                  <a:pt x="0" y="0"/>
                </a:moveTo>
                <a:lnTo>
                  <a:pt x="0" y="861237"/>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文本框 30"/>
          <p:cNvSpPr txBox="1"/>
          <p:nvPr/>
        </p:nvSpPr>
        <p:spPr>
          <a:xfrm>
            <a:off x="1012040"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3" name="文本框 32"/>
          <p:cNvSpPr txBox="1"/>
          <p:nvPr/>
        </p:nvSpPr>
        <p:spPr>
          <a:xfrm>
            <a:off x="2808972"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4" name="文本框 33"/>
          <p:cNvSpPr txBox="1"/>
          <p:nvPr/>
        </p:nvSpPr>
        <p:spPr>
          <a:xfrm>
            <a:off x="4559016"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5" name="文本框 34"/>
          <p:cNvSpPr txBox="1"/>
          <p:nvPr/>
        </p:nvSpPr>
        <p:spPr>
          <a:xfrm>
            <a:off x="6351295" y="3741780"/>
            <a:ext cx="1809920"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43" name="组合 42"/>
          <p:cNvGrpSpPr/>
          <p:nvPr/>
        </p:nvGrpSpPr>
        <p:grpSpPr>
          <a:xfrm>
            <a:off x="582613" y="560126"/>
            <a:ext cx="1486542" cy="521708"/>
            <a:chOff x="349800" y="270568"/>
            <a:chExt cx="1486542" cy="521708"/>
          </a:xfrm>
        </p:grpSpPr>
        <p:sp>
          <p:nvSpPr>
            <p:cNvPr id="44"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45"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9253812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44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decel="44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0"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125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1750"/>
                            </p:stCondLst>
                            <p:childTnLst>
                              <p:par>
                                <p:cTn id="25" presetID="2" presetClass="entr" presetSubtype="1" decel="44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decel="4400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750" fill="hold"/>
                                        <p:tgtEl>
                                          <p:spTgt spid="8"/>
                                        </p:tgtEl>
                                        <p:attrNameLst>
                                          <p:attrName>ppt_x</p:attrName>
                                        </p:attrNameLst>
                                      </p:cBhvr>
                                      <p:tavLst>
                                        <p:tav tm="0">
                                          <p:val>
                                            <p:strVal val="#ppt_x"/>
                                          </p:val>
                                        </p:tav>
                                        <p:tav tm="100000">
                                          <p:val>
                                            <p:strVal val="#ppt_x"/>
                                          </p:val>
                                        </p:tav>
                                      </p:tavLst>
                                    </p:anim>
                                    <p:anim calcmode="lin" valueType="num">
                                      <p:cBhvr additive="base">
                                        <p:cTn id="32" dur="7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up)">
                                      <p:cBhvr>
                                        <p:cTn id="39" dur="500"/>
                                        <p:tgtEl>
                                          <p:spTgt spid="28"/>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par>
                          <p:cTn id="44" fill="hold">
                            <p:stCondLst>
                              <p:cond delay="3500"/>
                            </p:stCondLst>
                            <p:childTnLst>
                              <p:par>
                                <p:cTn id="45" presetID="2" presetClass="entr" presetSubtype="1" decel="4400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ppt_x"/>
                                          </p:val>
                                        </p:tav>
                                        <p:tav tm="100000">
                                          <p:val>
                                            <p:strVal val="#ppt_x"/>
                                          </p:val>
                                        </p:tav>
                                      </p:tavLst>
                                    </p:anim>
                                    <p:anim calcmode="lin" valueType="num">
                                      <p:cBhvr additive="base">
                                        <p:cTn id="48" dur="750" fill="hold"/>
                                        <p:tgtEl>
                                          <p:spTgt spid="9"/>
                                        </p:tgtEl>
                                        <p:attrNameLst>
                                          <p:attrName>ppt_y</p:attrName>
                                        </p:attrNameLst>
                                      </p:cBhvr>
                                      <p:tavLst>
                                        <p:tav tm="0">
                                          <p:val>
                                            <p:strVal val="0-#ppt_h/2"/>
                                          </p:val>
                                        </p:tav>
                                        <p:tav tm="100000">
                                          <p:val>
                                            <p:strVal val="#ppt_y"/>
                                          </p:val>
                                        </p:tav>
                                      </p:tavLst>
                                    </p:anim>
                                  </p:childTnLst>
                                </p:cTn>
                              </p:par>
                              <p:par>
                                <p:cTn id="49" presetID="2" presetClass="entr" presetSubtype="4" decel="44000"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ppt_x"/>
                                          </p:val>
                                        </p:tav>
                                        <p:tav tm="100000">
                                          <p:val>
                                            <p:strVal val="#ppt_x"/>
                                          </p:val>
                                        </p:tav>
                                      </p:tavLst>
                                    </p:anim>
                                    <p:anim calcmode="lin" valueType="num">
                                      <p:cBhvr additive="base">
                                        <p:cTn id="52" dur="750" fill="hold"/>
                                        <p:tgtEl>
                                          <p:spTgt spid="11"/>
                                        </p:tgtEl>
                                        <p:attrNameLst>
                                          <p:attrName>ppt_y</p:attrName>
                                        </p:attrNameLst>
                                      </p:cBhvr>
                                      <p:tavLst>
                                        <p:tav tm="0">
                                          <p:val>
                                            <p:strVal val="1+#ppt_h/2"/>
                                          </p:val>
                                        </p:tav>
                                        <p:tav tm="100000">
                                          <p:val>
                                            <p:strVal val="#ppt_y"/>
                                          </p:val>
                                        </p:tav>
                                      </p:tavLst>
                                    </p:anim>
                                  </p:childTnLst>
                                </p:cTn>
                              </p:par>
                            </p:childTnLst>
                          </p:cTn>
                        </p:par>
                        <p:par>
                          <p:cTn id="53" fill="hold">
                            <p:stCondLst>
                              <p:cond delay="425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up)">
                                      <p:cBhvr>
                                        <p:cTn id="59" dur="500"/>
                                        <p:tgtEl>
                                          <p:spTgt spid="29"/>
                                        </p:tgtEl>
                                      </p:cBhvr>
                                    </p:animEffec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5250"/>
                            </p:stCondLst>
                            <p:childTnLst>
                              <p:par>
                                <p:cTn id="65" presetID="2" presetClass="entr" presetSubtype="1" decel="4400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750" fill="hold"/>
                                        <p:tgtEl>
                                          <p:spTgt spid="12"/>
                                        </p:tgtEl>
                                        <p:attrNameLst>
                                          <p:attrName>ppt_x</p:attrName>
                                        </p:attrNameLst>
                                      </p:cBhvr>
                                      <p:tavLst>
                                        <p:tav tm="0">
                                          <p:val>
                                            <p:strVal val="#ppt_x"/>
                                          </p:val>
                                        </p:tav>
                                        <p:tav tm="100000">
                                          <p:val>
                                            <p:strVal val="#ppt_x"/>
                                          </p:val>
                                        </p:tav>
                                      </p:tavLst>
                                    </p:anim>
                                    <p:anim calcmode="lin" valueType="num">
                                      <p:cBhvr additive="base">
                                        <p:cTn id="68" dur="750" fill="hold"/>
                                        <p:tgtEl>
                                          <p:spTgt spid="12"/>
                                        </p:tgtEl>
                                        <p:attrNameLst>
                                          <p:attrName>ppt_y</p:attrName>
                                        </p:attrNameLst>
                                      </p:cBhvr>
                                      <p:tavLst>
                                        <p:tav tm="0">
                                          <p:val>
                                            <p:strVal val="0-#ppt_h/2"/>
                                          </p:val>
                                        </p:tav>
                                        <p:tav tm="100000">
                                          <p:val>
                                            <p:strVal val="#ppt_y"/>
                                          </p:val>
                                        </p:tav>
                                      </p:tavLst>
                                    </p:anim>
                                  </p:childTnLst>
                                </p:cTn>
                              </p:par>
                              <p:par>
                                <p:cTn id="69" presetID="2" presetClass="entr" presetSubtype="4" decel="4400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750" fill="hold"/>
                                        <p:tgtEl>
                                          <p:spTgt spid="13"/>
                                        </p:tgtEl>
                                        <p:attrNameLst>
                                          <p:attrName>ppt_x</p:attrName>
                                        </p:attrNameLst>
                                      </p:cBhvr>
                                      <p:tavLst>
                                        <p:tav tm="0">
                                          <p:val>
                                            <p:strVal val="#ppt_x"/>
                                          </p:val>
                                        </p:tav>
                                        <p:tav tm="100000">
                                          <p:val>
                                            <p:strVal val="#ppt_x"/>
                                          </p:val>
                                        </p:tav>
                                      </p:tavLst>
                                    </p:anim>
                                    <p:anim calcmode="lin" valueType="num">
                                      <p:cBhvr additive="base">
                                        <p:cTn id="72" dur="750" fill="hold"/>
                                        <p:tgtEl>
                                          <p:spTgt spid="13"/>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up)">
                                      <p:cBhvr>
                                        <p:cTn id="79" dur="500"/>
                                        <p:tgtEl>
                                          <p:spTgt spid="30"/>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animBg="1"/>
      <p:bldP spid="12" grpId="0" animBg="1"/>
      <p:bldP spid="13" grpId="0" animBg="1"/>
      <p:bldP spid="27" grpId="0" animBg="1"/>
      <p:bldP spid="28" grpId="0" animBg="1"/>
      <p:bldP spid="29" grpId="0" animBg="1"/>
      <p:bldP spid="30" grpId="0" animBg="1"/>
      <p:bldP spid="31"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59691" y="1361480"/>
            <a:ext cx="2889417" cy="2908008"/>
            <a:chOff x="2878337" y="1005306"/>
            <a:chExt cx="3454598" cy="3476825"/>
          </a:xfrm>
        </p:grpSpPr>
        <p:sp>
          <p:nvSpPr>
            <p:cNvPr id="5" name="任意多边形 4"/>
            <p:cNvSpPr/>
            <p:nvPr/>
          </p:nvSpPr>
          <p:spPr>
            <a:xfrm>
              <a:off x="3024623" y="1162707"/>
              <a:ext cx="3162026" cy="3162024"/>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任意多边形 5"/>
            <p:cNvSpPr/>
            <p:nvPr/>
          </p:nvSpPr>
          <p:spPr>
            <a:xfrm>
              <a:off x="3962238" y="2100321"/>
              <a:ext cx="1286797" cy="1286797"/>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 name="组合 6"/>
            <p:cNvGrpSpPr/>
            <p:nvPr/>
          </p:nvGrpSpPr>
          <p:grpSpPr>
            <a:xfrm>
              <a:off x="4213674" y="1005306"/>
              <a:ext cx="783922" cy="783921"/>
              <a:chOff x="5618232" y="1681847"/>
              <a:chExt cx="1045229" cy="1045228"/>
            </a:xfrm>
          </p:grpSpPr>
          <p:sp>
            <p:nvSpPr>
              <p:cNvPr id="8" name="任意多边形 7"/>
              <p:cNvSpPr/>
              <p:nvPr/>
            </p:nvSpPr>
            <p:spPr>
              <a:xfrm>
                <a:off x="5618232" y="1681847"/>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Oval 6"/>
              <p:cNvSpPr>
                <a:spLocks noChangeArrowheads="1"/>
              </p:cNvSpPr>
              <p:nvPr/>
            </p:nvSpPr>
            <p:spPr bwMode="auto">
              <a:xfrm>
                <a:off x="5750516" y="1806582"/>
                <a:ext cx="800124" cy="799120"/>
              </a:xfrm>
              <a:prstGeom prst="ellipse">
                <a:avLst/>
              </a:prstGeom>
              <a:gradFill>
                <a:gsLst>
                  <a:gs pos="11000">
                    <a:srgbClr val="2B3649"/>
                  </a:gs>
                  <a:gs pos="100000">
                    <a:srgbClr val="3B4A62"/>
                  </a:gs>
                </a:gsLst>
                <a:lin ang="2700000" scaled="0"/>
              </a:gra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5549013" y="2192971"/>
              <a:ext cx="783922" cy="783921"/>
              <a:chOff x="7398684" y="3265400"/>
              <a:chExt cx="1045229" cy="1045228"/>
            </a:xfrm>
          </p:grpSpPr>
          <p:sp>
            <p:nvSpPr>
              <p:cNvPr id="12" name="任意多边形 11"/>
              <p:cNvSpPr/>
              <p:nvPr/>
            </p:nvSpPr>
            <p:spPr>
              <a:xfrm>
                <a:off x="7398684"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Oval 7"/>
              <p:cNvSpPr>
                <a:spLocks noChangeArrowheads="1"/>
              </p:cNvSpPr>
              <p:nvPr/>
            </p:nvSpPr>
            <p:spPr bwMode="auto">
              <a:xfrm>
                <a:off x="7537363" y="3390332"/>
                <a:ext cx="799119" cy="799120"/>
              </a:xfrm>
              <a:prstGeom prst="ellipse">
                <a:avLst/>
              </a:prstGeom>
              <a:gradFill>
                <a:gsLst>
                  <a:gs pos="11000">
                    <a:srgbClr val="2B3649"/>
                  </a:gs>
                  <a:gs pos="100000">
                    <a:srgbClr val="3B4A62"/>
                  </a:gs>
                </a:gsLst>
                <a:lin ang="2700000" scaled="0"/>
              </a:gra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4213674" y="3698210"/>
              <a:ext cx="783922" cy="783921"/>
              <a:chOff x="5618232" y="5272386"/>
              <a:chExt cx="1045229" cy="1045228"/>
            </a:xfrm>
          </p:grpSpPr>
          <p:sp>
            <p:nvSpPr>
              <p:cNvPr id="15" name="任意多边形 14"/>
              <p:cNvSpPr/>
              <p:nvPr/>
            </p:nvSpPr>
            <p:spPr>
              <a:xfrm>
                <a:off x="5618232" y="5272386"/>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Oval 8"/>
              <p:cNvSpPr>
                <a:spLocks noChangeArrowheads="1"/>
              </p:cNvSpPr>
              <p:nvPr/>
            </p:nvSpPr>
            <p:spPr bwMode="auto">
              <a:xfrm>
                <a:off x="5751522" y="5405372"/>
                <a:ext cx="799119" cy="799120"/>
              </a:xfrm>
              <a:prstGeom prst="ellipse">
                <a:avLst/>
              </a:prstGeom>
              <a:gradFill>
                <a:gsLst>
                  <a:gs pos="11000">
                    <a:srgbClr val="2B3649"/>
                  </a:gs>
                  <a:gs pos="100000">
                    <a:srgbClr val="3B4A62"/>
                  </a:gs>
                </a:gsLst>
                <a:lin ang="2700000" scaled="0"/>
              </a:gra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 name="组合 16"/>
            <p:cNvGrpSpPr/>
            <p:nvPr/>
          </p:nvGrpSpPr>
          <p:grpSpPr>
            <a:xfrm>
              <a:off x="2878337" y="2192971"/>
              <a:ext cx="783922" cy="783921"/>
              <a:chOff x="3837782" y="3265400"/>
              <a:chExt cx="1045229" cy="1045228"/>
            </a:xfrm>
          </p:grpSpPr>
          <p:sp>
            <p:nvSpPr>
              <p:cNvPr id="18" name="任意多边形 17"/>
              <p:cNvSpPr/>
              <p:nvPr/>
            </p:nvSpPr>
            <p:spPr>
              <a:xfrm>
                <a:off x="3837782"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Oval 9"/>
              <p:cNvSpPr>
                <a:spLocks noChangeArrowheads="1"/>
              </p:cNvSpPr>
              <p:nvPr/>
            </p:nvSpPr>
            <p:spPr bwMode="auto">
              <a:xfrm>
                <a:off x="3960334" y="3396811"/>
                <a:ext cx="800124" cy="799120"/>
              </a:xfrm>
              <a:prstGeom prst="ellipse">
                <a:avLst/>
              </a:prstGeom>
              <a:gradFill>
                <a:gsLst>
                  <a:gs pos="11000">
                    <a:srgbClr val="2B3649"/>
                  </a:gs>
                  <a:gs pos="100000">
                    <a:srgbClr val="3B4A62"/>
                  </a:gs>
                </a:gsLst>
                <a:lin ang="2700000" scaled="0"/>
              </a:gra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4329738" y="2446393"/>
              <a:ext cx="583243" cy="560896"/>
              <a:chOff x="9791183" y="5224434"/>
              <a:chExt cx="645684" cy="620945"/>
            </a:xfrm>
            <a:gradFill>
              <a:gsLst>
                <a:gs pos="11000">
                  <a:srgbClr val="2B3649"/>
                </a:gs>
                <a:gs pos="100000">
                  <a:srgbClr val="3B4A62"/>
                </a:gs>
              </a:gsLst>
              <a:lin ang="2700000" scaled="0"/>
            </a:gradFill>
          </p:grpSpPr>
          <p:sp>
            <p:nvSpPr>
              <p:cNvPr id="2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 name="组合 22"/>
            <p:cNvGrpSpPr/>
            <p:nvPr/>
          </p:nvGrpSpPr>
          <p:grpSpPr>
            <a:xfrm>
              <a:off x="5806170" y="2483024"/>
              <a:ext cx="301637" cy="229185"/>
              <a:chOff x="4268086" y="4221191"/>
              <a:chExt cx="509646" cy="387231"/>
            </a:xfrm>
            <a:solidFill>
              <a:schemeClr val="bg1"/>
            </a:solidFill>
          </p:grpSpPr>
          <p:sp>
            <p:nvSpPr>
              <p:cNvPr id="2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6" name="组合 25"/>
            <p:cNvGrpSpPr/>
            <p:nvPr/>
          </p:nvGrpSpPr>
          <p:grpSpPr>
            <a:xfrm>
              <a:off x="3184825" y="2475624"/>
              <a:ext cx="170945" cy="218617"/>
              <a:chOff x="1605186" y="572440"/>
              <a:chExt cx="563562" cy="720725"/>
            </a:xfrm>
            <a:solidFill>
              <a:schemeClr val="bg1"/>
            </a:solidFill>
          </p:grpSpPr>
          <p:sp>
            <p:nvSpPr>
              <p:cNvPr id="27"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4510967" y="3993191"/>
              <a:ext cx="195980" cy="193959"/>
              <a:chOff x="6967126" y="4092464"/>
              <a:chExt cx="453105" cy="448433"/>
            </a:xfrm>
            <a:solidFill>
              <a:schemeClr val="bg1"/>
            </a:solidFill>
          </p:grpSpPr>
          <p:sp>
            <p:nvSpPr>
              <p:cNvPr id="31"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4" name="组合 33"/>
            <p:cNvGrpSpPr/>
            <p:nvPr/>
          </p:nvGrpSpPr>
          <p:grpSpPr>
            <a:xfrm>
              <a:off x="4520458" y="1309724"/>
              <a:ext cx="201803" cy="193000"/>
              <a:chOff x="1004888" y="993775"/>
              <a:chExt cx="2438400" cy="2332038"/>
            </a:xfrm>
            <a:solidFill>
              <a:schemeClr val="bg1"/>
            </a:soli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sp>
        <p:nvSpPr>
          <p:cNvPr id="38" name="文本框 37"/>
          <p:cNvSpPr txBox="1"/>
          <p:nvPr/>
        </p:nvSpPr>
        <p:spPr>
          <a:xfrm>
            <a:off x="777098" y="1549048"/>
            <a:ext cx="2054559"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文本框 38"/>
          <p:cNvSpPr txBox="1"/>
          <p:nvPr/>
        </p:nvSpPr>
        <p:spPr>
          <a:xfrm>
            <a:off x="772637" y="3391049"/>
            <a:ext cx="2054559"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0" name="文本框 39"/>
          <p:cNvSpPr txBox="1"/>
          <p:nvPr/>
        </p:nvSpPr>
        <p:spPr>
          <a:xfrm>
            <a:off x="6144332" y="1549048"/>
            <a:ext cx="2054559"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1" name="文本框 40"/>
          <p:cNvSpPr txBox="1"/>
          <p:nvPr/>
        </p:nvSpPr>
        <p:spPr>
          <a:xfrm>
            <a:off x="6139872" y="3391049"/>
            <a:ext cx="2054559"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42" name="组合 41"/>
          <p:cNvGrpSpPr/>
          <p:nvPr/>
        </p:nvGrpSpPr>
        <p:grpSpPr>
          <a:xfrm>
            <a:off x="587652" y="559798"/>
            <a:ext cx="1486542" cy="521708"/>
            <a:chOff x="349800" y="270568"/>
            <a:chExt cx="1486542" cy="521708"/>
          </a:xfrm>
        </p:grpSpPr>
        <p:sp>
          <p:nvSpPr>
            <p:cNvPr id="4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0146117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decel="2800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750" fill="hold"/>
                                        <p:tgtEl>
                                          <p:spTgt spid="38"/>
                                        </p:tgtEl>
                                        <p:attrNameLst>
                                          <p:attrName>ppt_x</p:attrName>
                                        </p:attrNameLst>
                                      </p:cBhvr>
                                      <p:tavLst>
                                        <p:tav tm="0">
                                          <p:val>
                                            <p:strVal val="0-#ppt_w/2"/>
                                          </p:val>
                                        </p:tav>
                                        <p:tav tm="100000">
                                          <p:val>
                                            <p:strVal val="#ppt_x"/>
                                          </p:val>
                                        </p:tav>
                                      </p:tavLst>
                                    </p:anim>
                                    <p:anim calcmode="lin" valueType="num">
                                      <p:cBhvr additive="base">
                                        <p:cTn id="14" dur="75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decel="28000" fill="hold" grpId="0" nodeType="withEffect">
                                  <p:stCondLst>
                                    <p:cond delay="25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750" fill="hold"/>
                                        <p:tgtEl>
                                          <p:spTgt spid="39"/>
                                        </p:tgtEl>
                                        <p:attrNameLst>
                                          <p:attrName>ppt_x</p:attrName>
                                        </p:attrNameLst>
                                      </p:cBhvr>
                                      <p:tavLst>
                                        <p:tav tm="0">
                                          <p:val>
                                            <p:strVal val="0-#ppt_w/2"/>
                                          </p:val>
                                        </p:tav>
                                        <p:tav tm="100000">
                                          <p:val>
                                            <p:strVal val="#ppt_x"/>
                                          </p:val>
                                        </p:tav>
                                      </p:tavLst>
                                    </p:anim>
                                    <p:anim calcmode="lin" valueType="num">
                                      <p:cBhvr additive="base">
                                        <p:cTn id="18" dur="750" fill="hold"/>
                                        <p:tgtEl>
                                          <p:spTgt spid="39"/>
                                        </p:tgtEl>
                                        <p:attrNameLst>
                                          <p:attrName>ppt_y</p:attrName>
                                        </p:attrNameLst>
                                      </p:cBhvr>
                                      <p:tavLst>
                                        <p:tav tm="0">
                                          <p:val>
                                            <p:strVal val="#ppt_y"/>
                                          </p:val>
                                        </p:tav>
                                        <p:tav tm="100000">
                                          <p:val>
                                            <p:strVal val="#ppt_y"/>
                                          </p:val>
                                        </p:tav>
                                      </p:tavLst>
                                    </p:anim>
                                  </p:childTnLst>
                                </p:cTn>
                              </p:par>
                              <p:par>
                                <p:cTn id="19" presetID="2" presetClass="entr" presetSubtype="2" decel="28000" fill="hold" grpId="0" nodeType="withEffect">
                                  <p:stCondLst>
                                    <p:cond delay="50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750" fill="hold"/>
                                        <p:tgtEl>
                                          <p:spTgt spid="40"/>
                                        </p:tgtEl>
                                        <p:attrNameLst>
                                          <p:attrName>ppt_x</p:attrName>
                                        </p:attrNameLst>
                                      </p:cBhvr>
                                      <p:tavLst>
                                        <p:tav tm="0">
                                          <p:val>
                                            <p:strVal val="1+#ppt_w/2"/>
                                          </p:val>
                                        </p:tav>
                                        <p:tav tm="100000">
                                          <p:val>
                                            <p:strVal val="#ppt_x"/>
                                          </p:val>
                                        </p:tav>
                                      </p:tavLst>
                                    </p:anim>
                                    <p:anim calcmode="lin" valueType="num">
                                      <p:cBhvr additive="base">
                                        <p:cTn id="22" dur="750" fill="hold"/>
                                        <p:tgtEl>
                                          <p:spTgt spid="40"/>
                                        </p:tgtEl>
                                        <p:attrNameLst>
                                          <p:attrName>ppt_y</p:attrName>
                                        </p:attrNameLst>
                                      </p:cBhvr>
                                      <p:tavLst>
                                        <p:tav tm="0">
                                          <p:val>
                                            <p:strVal val="#ppt_y"/>
                                          </p:val>
                                        </p:tav>
                                        <p:tav tm="100000">
                                          <p:val>
                                            <p:strVal val="#ppt_y"/>
                                          </p:val>
                                        </p:tav>
                                      </p:tavLst>
                                    </p:anim>
                                  </p:childTnLst>
                                </p:cTn>
                              </p:par>
                              <p:par>
                                <p:cTn id="23" presetID="2" presetClass="entr" presetSubtype="2" decel="28000" fill="hold" grpId="0" nodeType="withEffect">
                                  <p:stCondLst>
                                    <p:cond delay="75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750" fill="hold"/>
                                        <p:tgtEl>
                                          <p:spTgt spid="41"/>
                                        </p:tgtEl>
                                        <p:attrNameLst>
                                          <p:attrName>ppt_x</p:attrName>
                                        </p:attrNameLst>
                                      </p:cBhvr>
                                      <p:tavLst>
                                        <p:tav tm="0">
                                          <p:val>
                                            <p:strVal val="1+#ppt_w/2"/>
                                          </p:val>
                                        </p:tav>
                                        <p:tav tm="100000">
                                          <p:val>
                                            <p:strVal val="#ppt_x"/>
                                          </p:val>
                                        </p:tav>
                                      </p:tavLst>
                                    </p:anim>
                                    <p:anim calcmode="lin" valueType="num">
                                      <p:cBhvr additive="base">
                                        <p:cTn id="26"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28849" y="1912733"/>
            <a:ext cx="1429370" cy="2563044"/>
            <a:chOff x="5003720" y="1935625"/>
            <a:chExt cx="2375315" cy="4259247"/>
          </a:xfrm>
          <a:gradFill>
            <a:gsLst>
              <a:gs pos="11000">
                <a:srgbClr val="2B3649"/>
              </a:gs>
              <a:gs pos="100000">
                <a:srgbClr val="3B4A62"/>
              </a:gs>
            </a:gsLst>
            <a:lin ang="2700000" scaled="0"/>
          </a:gradFill>
        </p:grpSpPr>
        <p:sp>
          <p:nvSpPr>
            <p:cNvPr id="10" name="泪滴形 9"/>
            <p:cNvSpPr/>
            <p:nvPr/>
          </p:nvSpPr>
          <p:spPr>
            <a:xfrm rot="8100000">
              <a:off x="5811084" y="5421789"/>
              <a:ext cx="768608" cy="773083"/>
            </a:xfrm>
            <a:prstGeom prst="teardrop">
              <a:avLst>
                <a:gd name="adj" fmla="val 154863"/>
              </a:avLst>
            </a:pr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任意多边形 18"/>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任意多边形 19"/>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任意多边形 20"/>
          <p:cNvSpPr>
            <a:spLocks/>
          </p:cNvSpPr>
          <p:nvPr/>
        </p:nvSpPr>
        <p:spPr bwMode="auto">
          <a:xfrm>
            <a:off x="2743200" y="1051484"/>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2" name="任意多边形 21"/>
          <p:cNvSpPr>
            <a:spLocks/>
          </p:cNvSpPr>
          <p:nvPr/>
        </p:nvSpPr>
        <p:spPr bwMode="auto">
          <a:xfrm>
            <a:off x="2891879" y="2776235"/>
            <a:ext cx="1207094" cy="67197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3" name="任意多边形 22"/>
          <p:cNvSpPr>
            <a:spLocks/>
          </p:cNvSpPr>
          <p:nvPr/>
        </p:nvSpPr>
        <p:spPr bwMode="auto">
          <a:xfrm>
            <a:off x="5220571" y="3140440"/>
            <a:ext cx="1109892" cy="617860"/>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8" name="任意多边形 27"/>
          <p:cNvSpPr>
            <a:spLocks/>
          </p:cNvSpPr>
          <p:nvPr/>
        </p:nvSpPr>
        <p:spPr bwMode="auto">
          <a:xfrm>
            <a:off x="5113649" y="1590990"/>
            <a:ext cx="1189964" cy="662434"/>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 name="矩形 28"/>
          <p:cNvSpPr/>
          <p:nvPr/>
        </p:nvSpPr>
        <p:spPr>
          <a:xfrm>
            <a:off x="4416048" y="365426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0" name="矩形 29"/>
          <p:cNvSpPr/>
          <p:nvPr/>
        </p:nvSpPr>
        <p:spPr>
          <a:xfrm>
            <a:off x="4416048" y="303225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1" name="矩形 30"/>
          <p:cNvSpPr/>
          <p:nvPr/>
        </p:nvSpPr>
        <p:spPr>
          <a:xfrm>
            <a:off x="4416048" y="2434346"/>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4401916" y="1874984"/>
            <a:ext cx="442436" cy="646331"/>
          </a:xfrm>
          <a:prstGeom prst="rect">
            <a:avLst/>
          </a:prstGeom>
        </p:spPr>
        <p:txBody>
          <a:bodyPr wrap="square">
            <a:spAutoFit/>
          </a:bodyPr>
          <a:lstStyle/>
          <a:p>
            <a:pPr algn="ctr"/>
            <a:r>
              <a:rPr lang="en-US" altLang="zh-CN" sz="18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8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3" name="组合 32"/>
          <p:cNvGrpSpPr/>
          <p:nvPr/>
        </p:nvGrpSpPr>
        <p:grpSpPr>
          <a:xfrm>
            <a:off x="5457618" y="3351948"/>
            <a:ext cx="495086" cy="376168"/>
            <a:chOff x="4268086" y="4221191"/>
            <a:chExt cx="509646" cy="387231"/>
          </a:xfrm>
          <a:gradFill>
            <a:gsLst>
              <a:gs pos="11000">
                <a:srgbClr val="2B3649"/>
              </a:gs>
              <a:gs pos="100000">
                <a:srgbClr val="3B4A62"/>
              </a:gs>
            </a:gsLst>
            <a:lin ang="2700000" scaled="0"/>
          </a:gradFill>
        </p:grpSpPr>
        <p:sp>
          <p:nvSpPr>
            <p:cNvPr id="3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3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grpSp>
      <p:grpSp>
        <p:nvGrpSpPr>
          <p:cNvPr id="36" name="组合 35"/>
          <p:cNvGrpSpPr/>
          <p:nvPr/>
        </p:nvGrpSpPr>
        <p:grpSpPr>
          <a:xfrm>
            <a:off x="5535439" y="1841652"/>
            <a:ext cx="321670" cy="318354"/>
            <a:chOff x="6967126" y="4092464"/>
            <a:chExt cx="453105" cy="448433"/>
          </a:xfrm>
          <a:gradFill>
            <a:gsLst>
              <a:gs pos="11000">
                <a:srgbClr val="2B3649"/>
              </a:gs>
              <a:gs pos="100000">
                <a:srgbClr val="3B4A62"/>
              </a:gs>
            </a:gsLst>
            <a:lin ang="2700000" scaled="0"/>
          </a:gradFill>
        </p:grpSpPr>
        <p:sp>
          <p:nvSpPr>
            <p:cNvPr id="37"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3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grpSp>
      <p:grpSp>
        <p:nvGrpSpPr>
          <p:cNvPr id="39" name="组合 38"/>
          <p:cNvGrpSpPr/>
          <p:nvPr/>
        </p:nvGrpSpPr>
        <p:grpSpPr>
          <a:xfrm>
            <a:off x="3298215" y="1422519"/>
            <a:ext cx="331226" cy="316778"/>
            <a:chOff x="1004888" y="993775"/>
            <a:chExt cx="2438400" cy="2332038"/>
          </a:xfrm>
          <a:gradFill>
            <a:gsLst>
              <a:gs pos="11000">
                <a:srgbClr val="2B3649"/>
              </a:gs>
              <a:gs pos="100000">
                <a:srgbClr val="3B4A62"/>
              </a:gs>
            </a:gsLst>
            <a:lin ang="2700000" scaled="0"/>
          </a:gradFill>
        </p:grpSpPr>
        <p:sp>
          <p:nvSpPr>
            <p:cNvPr id="40"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solidFill>
                  <a:prstClr val="black"/>
                </a:solidFill>
              </a:endParaRPr>
            </a:p>
          </p:txBody>
        </p:sp>
        <p:sp>
          <p:nvSpPr>
            <p:cNvPr id="41" name="任意多边形 4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500">
                <a:solidFill>
                  <a:prstClr val="black"/>
                </a:solidFill>
              </a:endParaRPr>
            </a:p>
          </p:txBody>
        </p:sp>
      </p:grpSp>
      <p:grpSp>
        <p:nvGrpSpPr>
          <p:cNvPr id="42" name="组合 41"/>
          <p:cNvGrpSpPr/>
          <p:nvPr/>
        </p:nvGrpSpPr>
        <p:grpSpPr>
          <a:xfrm>
            <a:off x="3287114" y="2967846"/>
            <a:ext cx="287610" cy="367820"/>
            <a:chOff x="1605187" y="572440"/>
            <a:chExt cx="563561" cy="720725"/>
          </a:xfrm>
          <a:gradFill>
            <a:gsLst>
              <a:gs pos="11000">
                <a:srgbClr val="2B3649"/>
              </a:gs>
              <a:gs pos="100000">
                <a:srgbClr val="3B4A62"/>
              </a:gs>
            </a:gsLst>
            <a:lin ang="2700000" scaled="0"/>
          </a:gradFill>
        </p:grpSpPr>
        <p:sp>
          <p:nvSpPr>
            <p:cNvPr id="4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33"/>
            <p:cNvSpPr>
              <a:spLocks/>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342705"/>
            <a:ext cx="1998025"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3232" y="1339830"/>
            <a:ext cx="2063297" cy="704552"/>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539311"/>
            <a:ext cx="1998025"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83232" y="3540661"/>
            <a:ext cx="2063297" cy="704552"/>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50" name="组合 49"/>
          <p:cNvGrpSpPr/>
          <p:nvPr/>
        </p:nvGrpSpPr>
        <p:grpSpPr>
          <a:xfrm>
            <a:off x="587679" y="556007"/>
            <a:ext cx="1486542" cy="521708"/>
            <a:chOff x="349800" y="270568"/>
            <a:chExt cx="1486542" cy="521708"/>
          </a:xfrm>
        </p:grpSpPr>
        <p:sp>
          <p:nvSpPr>
            <p:cNvPr id="51"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项目介绍</a:t>
              </a:r>
              <a:endParaRPr lang="en-US" altLang="zh-CN" sz="1800" b="1" dirty="0">
                <a:solidFill>
                  <a:srgbClr val="2B3649"/>
                </a:solidFill>
                <a:latin typeface="+mj-ea"/>
                <a:ea typeface="+mj-ea"/>
                <a:cs typeface="+mn-ea"/>
                <a:sym typeface="+mn-lt"/>
              </a:endParaRPr>
            </a:p>
          </p:txBody>
        </p:sp>
        <p:sp>
          <p:nvSpPr>
            <p:cNvPr id="52"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7474749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63" presetClass="path" presetSubtype="0" accel="50000" decel="50000" fill="hold" grpId="1" nodeType="withEffect">
                                  <p:stCondLst>
                                    <p:cond delay="2500"/>
                                  </p:stCondLst>
                                  <p:childTnLst>
                                    <p:animMotion origin="layout" path="M -0.08403 4.32099E-6 L 2.22222E-6 4.32099E-6 " pathEditMode="relative" rAng="0" ptsTypes="AA">
                                      <p:cBhvr>
                                        <p:cTn id="13" dur="2000" fill="hold"/>
                                        <p:tgtEl>
                                          <p:spTgt spid="21"/>
                                        </p:tgtEl>
                                        <p:attrNameLst>
                                          <p:attrName>ppt_x</p:attrName>
                                          <p:attrName>ppt_y</p:attrName>
                                        </p:attrNameLst>
                                      </p:cBhvr>
                                      <p:rCtr x="4201" y="0"/>
                                    </p:animMotion>
                                  </p:childTnLst>
                                </p:cTn>
                              </p:par>
                              <p:par>
                                <p:cTn id="14" presetID="10" presetClass="entr" presetSubtype="0" fill="hold" grpId="0" nodeType="withEffect">
                                  <p:stCondLst>
                                    <p:cond delay="2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63" presetClass="path" presetSubtype="0" accel="50000" decel="50000" fill="hold" grpId="1" nodeType="withEffect">
                                  <p:stCondLst>
                                    <p:cond delay="2750"/>
                                  </p:stCondLst>
                                  <p:childTnLst>
                                    <p:animMotion origin="layout" path="M -0.08403 1.7284E-6 L -1.66667E-6 1.7284E-6 " pathEditMode="relative" rAng="0" ptsTypes="AA">
                                      <p:cBhvr>
                                        <p:cTn id="18" dur="2000" fill="hold"/>
                                        <p:tgtEl>
                                          <p:spTgt spid="22"/>
                                        </p:tgtEl>
                                        <p:attrNameLst>
                                          <p:attrName>ppt_x</p:attrName>
                                          <p:attrName>ppt_y</p:attrName>
                                        </p:attrNameLst>
                                      </p:cBhvr>
                                      <p:rCtr x="4201" y="0"/>
                                    </p:animMotion>
                                  </p:childTnLst>
                                </p:cTn>
                              </p:par>
                              <p:par>
                                <p:cTn id="19" presetID="10" presetClass="entr" presetSubtype="0" fill="hold" grpId="0" nodeType="withEffect">
                                  <p:stCondLst>
                                    <p:cond delay="25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63" presetClass="path" presetSubtype="0" accel="50000" decel="50000" fill="hold" grpId="1" nodeType="withEffect">
                                  <p:stCondLst>
                                    <p:cond delay="2500"/>
                                  </p:stCondLst>
                                  <p:childTnLst>
                                    <p:animMotion origin="layout" path="M 0.10642 3.20988E-6 L 4.44444E-6 3.20988E-6 " pathEditMode="relative" rAng="0" ptsTypes="AA">
                                      <p:cBhvr>
                                        <p:cTn id="23" dur="2000" fill="hold"/>
                                        <p:tgtEl>
                                          <p:spTgt spid="28"/>
                                        </p:tgtEl>
                                        <p:attrNameLst>
                                          <p:attrName>ppt_x</p:attrName>
                                          <p:attrName>ppt_y</p:attrName>
                                        </p:attrNameLst>
                                      </p:cBhvr>
                                      <p:rCtr x="-5330" y="0"/>
                                    </p:animMotion>
                                  </p:childTnLst>
                                </p:cTn>
                              </p:par>
                              <p:par>
                                <p:cTn id="24" presetID="10" presetClass="entr" presetSubtype="0" fill="hold" grpId="0" nodeType="withEffect">
                                  <p:stCondLst>
                                    <p:cond delay="27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2750"/>
                                  </p:stCondLst>
                                  <p:childTnLst>
                                    <p:animMotion origin="layout" path="M 0.10642 -3.7037E-7 L 2.77778E-6 -3.7037E-7 " pathEditMode="relative" rAng="0" ptsTypes="AA">
                                      <p:cBhvr>
                                        <p:cTn id="28" dur="2000" fill="hold"/>
                                        <p:tgtEl>
                                          <p:spTgt spid="23"/>
                                        </p:tgtEl>
                                        <p:attrNameLst>
                                          <p:attrName>ppt_x</p:attrName>
                                          <p:attrName>ppt_y</p:attrName>
                                        </p:attrNameLst>
                                      </p:cBhvr>
                                      <p:rCtr x="-5330" y="0"/>
                                    </p:animMotion>
                                  </p:childTnLst>
                                </p:cTn>
                              </p:par>
                              <p:par>
                                <p:cTn id="29" presetID="53" presetClass="entr" presetSubtype="16" fill="hold" grpId="0" nodeType="withEffect">
                                  <p:stCondLst>
                                    <p:cond delay="40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40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nodeType="withEffect">
                                  <p:stCondLst>
                                    <p:cond delay="400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53" presetClass="entr" presetSubtype="16" fill="hold" nodeType="withEffect">
                                  <p:stCondLst>
                                    <p:cond delay="400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40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1000"/>
                                        <p:tgtEl>
                                          <p:spTgt spid="47"/>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49"/>
                                        </p:tgtEl>
                                        <p:attrNameLst>
                                          <p:attrName>style.visibility</p:attrName>
                                        </p:attrNameLst>
                                      </p:cBhvr>
                                      <p:to>
                                        <p:strVal val="visible"/>
                                      </p:to>
                                    </p:set>
                                    <p:animEffect transition="in" filter="wipe(right)">
                                      <p:cBhvr>
                                        <p:cTn id="74" dur="1000"/>
                                        <p:tgtEl>
                                          <p:spTgt spid="49"/>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1000"/>
                                        <p:tgtEl>
                                          <p:spTgt spid="46"/>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8" grpId="0" animBg="1"/>
      <p:bldP spid="28" grpId="1" animBg="1"/>
      <p:bldP spid="29" grpId="0"/>
      <p:bldP spid="30" grpId="0"/>
      <p:bldP spid="31" grpId="0"/>
      <p:bldP spid="32"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7"/>
          <p:cNvSpPr>
            <a:spLocks noEditPoints="1"/>
          </p:cNvSpPr>
          <p:nvPr/>
        </p:nvSpPr>
        <p:spPr bwMode="auto">
          <a:xfrm>
            <a:off x="981526" y="1505378"/>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8"/>
          <p:cNvSpPr/>
          <p:nvPr/>
        </p:nvSpPr>
        <p:spPr bwMode="auto">
          <a:xfrm>
            <a:off x="775462" y="1383809"/>
            <a:ext cx="617536" cy="709241"/>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Oval 9"/>
          <p:cNvSpPr>
            <a:spLocks noChangeArrowheads="1"/>
          </p:cNvSpPr>
          <p:nvPr/>
        </p:nvSpPr>
        <p:spPr bwMode="auto">
          <a:xfrm>
            <a:off x="1263393"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58" name="Freeform 11"/>
          <p:cNvSpPr/>
          <p:nvPr/>
        </p:nvSpPr>
        <p:spPr bwMode="auto">
          <a:xfrm>
            <a:off x="7727628" y="2473075"/>
            <a:ext cx="617536" cy="709241"/>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1" name="Freeform 15"/>
          <p:cNvSpPr>
            <a:spLocks noEditPoints="1"/>
          </p:cNvSpPr>
          <p:nvPr/>
        </p:nvSpPr>
        <p:spPr bwMode="auto">
          <a:xfrm>
            <a:off x="2829082"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Oval 16"/>
          <p:cNvSpPr>
            <a:spLocks noChangeArrowheads="1"/>
          </p:cNvSpPr>
          <p:nvPr/>
        </p:nvSpPr>
        <p:spPr bwMode="auto">
          <a:xfrm>
            <a:off x="3134038"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3" name="Freeform 17"/>
          <p:cNvSpPr>
            <a:spLocks noEditPoints="1"/>
          </p:cNvSpPr>
          <p:nvPr/>
        </p:nvSpPr>
        <p:spPr bwMode="auto">
          <a:xfrm>
            <a:off x="4631874"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Oval 18"/>
          <p:cNvSpPr>
            <a:spLocks noChangeArrowheads="1"/>
          </p:cNvSpPr>
          <p:nvPr/>
        </p:nvSpPr>
        <p:spPr bwMode="auto">
          <a:xfrm>
            <a:off x="4936828"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5" name="Freeform 19"/>
          <p:cNvSpPr>
            <a:spLocks noEditPoints="1"/>
          </p:cNvSpPr>
          <p:nvPr/>
        </p:nvSpPr>
        <p:spPr bwMode="auto">
          <a:xfrm>
            <a:off x="6458108" y="1502017"/>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20"/>
          <p:cNvSpPr>
            <a:spLocks noChangeArrowheads="1"/>
          </p:cNvSpPr>
          <p:nvPr/>
        </p:nvSpPr>
        <p:spPr bwMode="auto">
          <a:xfrm>
            <a:off x="6763066" y="1808973"/>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7" name="AutoShape 59"/>
          <p:cNvSpPr/>
          <p:nvPr/>
        </p:nvSpPr>
        <p:spPr bwMode="auto">
          <a:xfrm>
            <a:off x="1511533" y="2088576"/>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adFill>
            <a:gsLst>
              <a:gs pos="11000">
                <a:srgbClr val="2B3649"/>
              </a:gs>
              <a:gs pos="100000">
                <a:srgbClr val="3B4A62"/>
              </a:gs>
            </a:gsLst>
            <a:lin ang="2700000" scaled="0"/>
          </a:gra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71" name="组合 70"/>
          <p:cNvGrpSpPr/>
          <p:nvPr/>
        </p:nvGrpSpPr>
        <p:grpSpPr>
          <a:xfrm>
            <a:off x="3408121" y="2088576"/>
            <a:ext cx="352935" cy="354497"/>
            <a:chOff x="5394325" y="3578225"/>
            <a:chExt cx="358775" cy="360363"/>
          </a:xfrm>
          <a:gradFill>
            <a:gsLst>
              <a:gs pos="11000">
                <a:srgbClr val="2B3649"/>
              </a:gs>
              <a:gs pos="100000">
                <a:srgbClr val="3B4A62"/>
              </a:gs>
            </a:gsLst>
            <a:lin ang="2700000" scaled="0"/>
          </a:gradFill>
        </p:grpSpPr>
        <p:sp>
          <p:nvSpPr>
            <p:cNvPr id="72"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4"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5"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2" name="组合 81"/>
          <p:cNvGrpSpPr/>
          <p:nvPr/>
        </p:nvGrpSpPr>
        <p:grpSpPr>
          <a:xfrm>
            <a:off x="5192169" y="2088576"/>
            <a:ext cx="408991" cy="408991"/>
            <a:chOff x="3191434" y="2145028"/>
            <a:chExt cx="359165" cy="359165"/>
          </a:xfrm>
          <a:gradFill>
            <a:gsLst>
              <a:gs pos="11000">
                <a:srgbClr val="2B3649"/>
              </a:gs>
              <a:gs pos="100000">
                <a:srgbClr val="3B4A62"/>
              </a:gs>
            </a:gsLst>
            <a:lin ang="2700000" scaled="0"/>
          </a:gradFill>
        </p:grpSpPr>
        <p:sp>
          <p:nvSpPr>
            <p:cNvPr id="83"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5"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6" name="Group 85"/>
          <p:cNvGrpSpPr/>
          <p:nvPr/>
        </p:nvGrpSpPr>
        <p:grpSpPr>
          <a:xfrm>
            <a:off x="7030180" y="2105077"/>
            <a:ext cx="392489" cy="392489"/>
            <a:chOff x="1200150" y="3768725"/>
            <a:chExt cx="446088" cy="446088"/>
          </a:xfrm>
          <a:gradFill>
            <a:gsLst>
              <a:gs pos="11000">
                <a:srgbClr val="2B3649"/>
              </a:gs>
              <a:gs pos="100000">
                <a:srgbClr val="3B4A62"/>
              </a:gs>
            </a:gsLst>
            <a:lin ang="2700000" scaled="0"/>
          </a:gradFill>
        </p:grpSpPr>
        <p:sp>
          <p:nvSpPr>
            <p:cNvPr id="87"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2" name="组合 1"/>
          <p:cNvGrpSpPr/>
          <p:nvPr/>
        </p:nvGrpSpPr>
        <p:grpSpPr>
          <a:xfrm>
            <a:off x="970351" y="3355466"/>
            <a:ext cx="1437970" cy="1018347"/>
            <a:chOff x="571766" y="3339058"/>
            <a:chExt cx="1437970" cy="1018347"/>
          </a:xfrm>
        </p:grpSpPr>
        <p:sp>
          <p:nvSpPr>
            <p:cNvPr id="91" name="矩形 9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71766" y="3726720"/>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92" name="矩形 9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94593" y="3339058"/>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93" name="直接连接符 9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130101" y="364465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2896088" y="3376230"/>
            <a:ext cx="1429349" cy="1018347"/>
            <a:chOff x="3786967" y="3359822"/>
            <a:chExt cx="1429349" cy="1018347"/>
          </a:xfrm>
        </p:grpSpPr>
        <p:sp>
          <p:nvSpPr>
            <p:cNvPr id="97" name="矩形 9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86967" y="3747484"/>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98" name="矩形 9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3794070" y="3359822"/>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99" name="直接连接符 9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4329577" y="3665423"/>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4766678" y="3376230"/>
            <a:ext cx="1429349" cy="1018347"/>
            <a:chOff x="5434820" y="3359822"/>
            <a:chExt cx="1429349" cy="1018347"/>
          </a:xfrm>
        </p:grpSpPr>
        <p:sp>
          <p:nvSpPr>
            <p:cNvPr id="100" name="矩形 9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434820" y="3747484"/>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01" name="矩形 10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441923" y="3359822"/>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102" name="直接连接符 10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977430" y="3665423"/>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558760" y="3355466"/>
            <a:ext cx="1429349" cy="1018347"/>
            <a:chOff x="6980719" y="3339058"/>
            <a:chExt cx="1429349" cy="1018347"/>
          </a:xfrm>
        </p:grpSpPr>
        <p:sp>
          <p:nvSpPr>
            <p:cNvPr id="103" name="矩形 10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980719" y="3726720"/>
              <a:ext cx="1429349" cy="630685"/>
            </a:xfrm>
            <a:prstGeom prst="rect">
              <a:avLst/>
            </a:prstGeom>
          </p:spPr>
          <p:txBody>
            <a:bodyPr wrap="square">
              <a:spAutoFit/>
            </a:bodyPr>
            <a:lstStyle/>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04" name="矩形 10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6987822" y="3339058"/>
              <a:ext cx="1415143" cy="276999"/>
            </a:xfrm>
            <a:prstGeom prst="rect">
              <a:avLst/>
            </a:prstGeom>
          </p:spPr>
          <p:txBody>
            <a:bodyPr wrap="square">
              <a:spAutoFit/>
            </a:bodyPr>
            <a:lstStyle/>
            <a:p>
              <a:pPr algn="ctr"/>
              <a:r>
                <a:rPr lang="zh-CN" altLang="en-US" sz="1200" dirty="0">
                  <a:solidFill>
                    <a:srgbClr val="2B3649"/>
                  </a:solidFill>
                  <a:latin typeface="+mj-lt"/>
                  <a:ea typeface="微软雅黑" panose="020B0503020204020204" pitchFamily="34" charset="-122"/>
                </a:rPr>
                <a:t>项目模式</a:t>
              </a:r>
            </a:p>
          </p:txBody>
        </p:sp>
        <p:cxnSp>
          <p:nvCxnSpPr>
            <p:cNvPr id="105" name="直接连接符 10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523329" y="364465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580400" y="562191"/>
            <a:ext cx="1486542" cy="521708"/>
            <a:chOff x="349800" y="270568"/>
            <a:chExt cx="1486542" cy="521708"/>
          </a:xfrm>
        </p:grpSpPr>
        <p:sp>
          <p:nvSpPr>
            <p:cNvPr id="106"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项目模式</a:t>
              </a:r>
              <a:endParaRPr lang="en-US" altLang="zh-CN" sz="1800" b="1" dirty="0">
                <a:solidFill>
                  <a:srgbClr val="2B3649"/>
                </a:solidFill>
                <a:latin typeface="+mj-ea"/>
                <a:ea typeface="+mj-ea"/>
                <a:cs typeface="+mn-ea"/>
                <a:sym typeface="+mn-lt"/>
              </a:endParaRPr>
            </a:p>
          </p:txBody>
        </p:sp>
        <p:sp>
          <p:nvSpPr>
            <p:cNvPr id="107"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500"/>
                                        <p:tgtEl>
                                          <p:spTgt spid="5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500"/>
                                        <p:tgtEl>
                                          <p:spTgt spid="5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left)">
                                      <p:cBhvr>
                                        <p:cTn id="22" dur="500"/>
                                        <p:tgtEl>
                                          <p:spTgt spid="6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500"/>
                                        <p:tgtEl>
                                          <p:spTgt spid="6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wipe(left)">
                                      <p:cBhvr>
                                        <p:cTn id="28" dur="500"/>
                                        <p:tgtEl>
                                          <p:spTgt spid="6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left)">
                                      <p:cBhvr>
                                        <p:cTn id="31" dur="500"/>
                                        <p:tgtEl>
                                          <p:spTgt spid="6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wipe(left)">
                                      <p:cBhvr>
                                        <p:cTn id="37" dur="500"/>
                                        <p:tgtEl>
                                          <p:spTgt spid="67"/>
                                        </p:tgtEl>
                                      </p:cBhvr>
                                    </p:animEffect>
                                  </p:childTnLst>
                                </p:cTn>
                              </p:par>
                              <p:par>
                                <p:cTn id="38" presetID="22" presetClass="entr" presetSubtype="8" fill="hold"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wipe(left)">
                                      <p:cBhvr>
                                        <p:cTn id="40" dur="500"/>
                                        <p:tgtEl>
                                          <p:spTgt spid="71"/>
                                        </p:tgtEl>
                                      </p:cBhvr>
                                    </p:animEffect>
                                  </p:childTnLst>
                                </p:cTn>
                              </p:par>
                              <p:par>
                                <p:cTn id="41" presetID="22" presetClass="entr" presetSubtype="8" fill="hold" nodeType="with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nodeType="with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wipe(left)">
                                      <p:cBhvr>
                                        <p:cTn id="46" dur="500"/>
                                        <p:tgtEl>
                                          <p:spTgt spid="86"/>
                                        </p:tgtEl>
                                      </p:cBhvr>
                                    </p:animEffect>
                                  </p:childTnLst>
                                </p:cTn>
                              </p:par>
                            </p:childTnLst>
                          </p:cTn>
                        </p:par>
                        <p:par>
                          <p:cTn id="47" fill="hold">
                            <p:stCondLst>
                              <p:cond delay="500"/>
                            </p:stCondLst>
                            <p:childTnLst>
                              <p:par>
                                <p:cTn id="48" presetID="42" presetClass="entr" presetSubtype="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1000"/>
                                        <p:tgtEl>
                                          <p:spTgt spid="2"/>
                                        </p:tgtEl>
                                      </p:cBhvr>
                                    </p:animEffect>
                                    <p:anim calcmode="lin" valueType="num">
                                      <p:cBhvr>
                                        <p:cTn id="51" dur="1000" fill="hold"/>
                                        <p:tgtEl>
                                          <p:spTgt spid="2"/>
                                        </p:tgtEl>
                                        <p:attrNameLst>
                                          <p:attrName>ppt_x</p:attrName>
                                        </p:attrNameLst>
                                      </p:cBhvr>
                                      <p:tavLst>
                                        <p:tav tm="0">
                                          <p:val>
                                            <p:strVal val="#ppt_x"/>
                                          </p:val>
                                        </p:tav>
                                        <p:tav tm="100000">
                                          <p:val>
                                            <p:strVal val="#ppt_x"/>
                                          </p:val>
                                        </p:tav>
                                      </p:tavLst>
                                    </p:anim>
                                    <p:anim calcmode="lin" valueType="num">
                                      <p:cBhvr>
                                        <p:cTn id="52" dur="1000" fill="hold"/>
                                        <p:tgtEl>
                                          <p:spTgt spid="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50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anim calcmode="lin" valueType="num">
                                      <p:cBhvr>
                                        <p:cTn id="56" dur="1000" fill="hold"/>
                                        <p:tgtEl>
                                          <p:spTgt spid="4"/>
                                        </p:tgtEl>
                                        <p:attrNameLst>
                                          <p:attrName>ppt_x</p:attrName>
                                        </p:attrNameLst>
                                      </p:cBhvr>
                                      <p:tavLst>
                                        <p:tav tm="0">
                                          <p:val>
                                            <p:strVal val="#ppt_x"/>
                                          </p:val>
                                        </p:tav>
                                        <p:tav tm="100000">
                                          <p:val>
                                            <p:strVal val="#ppt_x"/>
                                          </p:val>
                                        </p:tav>
                                      </p:tavLst>
                                    </p:anim>
                                    <p:anim calcmode="lin" valueType="num">
                                      <p:cBhvr>
                                        <p:cTn id="57" dur="1000" fill="hold"/>
                                        <p:tgtEl>
                                          <p:spTgt spid="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75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1000"/>
                                        <p:tgtEl>
                                          <p:spTgt spid="5"/>
                                        </p:tgtEl>
                                      </p:cBhvr>
                                    </p:animEffect>
                                    <p:anim calcmode="lin" valueType="num">
                                      <p:cBhvr>
                                        <p:cTn id="61" dur="1000" fill="hold"/>
                                        <p:tgtEl>
                                          <p:spTgt spid="5"/>
                                        </p:tgtEl>
                                        <p:attrNameLst>
                                          <p:attrName>ppt_x</p:attrName>
                                        </p:attrNameLst>
                                      </p:cBhvr>
                                      <p:tavLst>
                                        <p:tav tm="0">
                                          <p:val>
                                            <p:strVal val="#ppt_x"/>
                                          </p:val>
                                        </p:tav>
                                        <p:tav tm="100000">
                                          <p:val>
                                            <p:strVal val="#ppt_x"/>
                                          </p:val>
                                        </p:tav>
                                      </p:tavLst>
                                    </p:anim>
                                    <p:anim calcmode="lin" valueType="num">
                                      <p:cBhvr>
                                        <p:cTn id="62" dur="1000" fill="hold"/>
                                        <p:tgtEl>
                                          <p:spTgt spid="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anim calcmode="lin" valueType="num">
                                      <p:cBhvr>
                                        <p:cTn id="66" dur="1000" fill="hold"/>
                                        <p:tgtEl>
                                          <p:spTgt spid="6"/>
                                        </p:tgtEl>
                                        <p:attrNameLst>
                                          <p:attrName>ppt_x</p:attrName>
                                        </p:attrNameLst>
                                      </p:cBhvr>
                                      <p:tavLst>
                                        <p:tav tm="0">
                                          <p:val>
                                            <p:strVal val="#ppt_x"/>
                                          </p:val>
                                        </p:tav>
                                        <p:tav tm="100000">
                                          <p:val>
                                            <p:strVal val="#ppt_x"/>
                                          </p:val>
                                        </p:tav>
                                      </p:tavLst>
                                    </p:anim>
                                    <p:anim calcmode="lin" valueType="num">
                                      <p:cBhvr>
                                        <p:cTn id="6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61" grpId="0" animBg="1"/>
      <p:bldP spid="62" grpId="0" animBg="1"/>
      <p:bldP spid="63" grpId="0" animBg="1"/>
      <p:bldP spid="64" grpId="0" animBg="1"/>
      <p:bldP spid="65" grpId="0" animBg="1"/>
      <p:bldP spid="66" grpId="0" animBg="1"/>
      <p:bldP spid="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1493986"/>
            <a:ext cx="516276" cy="516276"/>
            <a:chOff x="7242071" y="1820434"/>
            <a:chExt cx="688368" cy="688368"/>
          </a:xfrm>
        </p:grpSpPr>
        <p:sp>
          <p:nvSpPr>
            <p:cNvPr id="19" name="椭圆 18"/>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椭圆 19"/>
            <p:cNvSpPr/>
            <p:nvPr/>
          </p:nvSpPr>
          <p:spPr>
            <a:xfrm>
              <a:off x="7286625" y="1866019"/>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1" name="组合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2627783"/>
            <a:ext cx="516276" cy="516276"/>
            <a:chOff x="7242071" y="3488471"/>
            <a:chExt cx="688368" cy="688368"/>
          </a:xfrm>
        </p:grpSpPr>
        <p:sp>
          <p:nvSpPr>
            <p:cNvPr id="22" name="椭圆 21"/>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椭圆 22"/>
            <p:cNvSpPr/>
            <p:nvPr/>
          </p:nvSpPr>
          <p:spPr>
            <a:xfrm>
              <a:off x="7286625" y="3534056"/>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8" name="组合 2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267344" y="3686552"/>
            <a:ext cx="516276" cy="516276"/>
            <a:chOff x="7242071" y="5103361"/>
            <a:chExt cx="688368" cy="688368"/>
          </a:xfrm>
        </p:grpSpPr>
        <p:sp>
          <p:nvSpPr>
            <p:cNvPr id="29" name="椭圆 28"/>
            <p:cNvSpPr/>
            <p:nvPr/>
          </p:nvSpPr>
          <p:spPr>
            <a:xfrm>
              <a:off x="7242071" y="510336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7286625" y="5148946"/>
              <a:ext cx="608738" cy="608738"/>
            </a:xfrm>
            <a:prstGeom prst="ellipse">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1" name="组合 3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1432725"/>
            <a:ext cx="2225900" cy="692498"/>
            <a:chOff x="8548025" y="1459078"/>
            <a:chExt cx="2967866" cy="923330"/>
          </a:xfrm>
        </p:grpSpPr>
        <p:sp>
          <p:nvSpPr>
            <p:cNvPr id="32" name="矩形 31"/>
            <p:cNvSpPr/>
            <p:nvPr/>
          </p:nvSpPr>
          <p:spPr>
            <a:xfrm>
              <a:off x="8548025" y="1766855"/>
              <a:ext cx="2967866" cy="61555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3" name="矩形 32"/>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34" name="组合 3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3607024"/>
            <a:ext cx="2141138" cy="676853"/>
            <a:chOff x="8548025" y="1459078"/>
            <a:chExt cx="2854850" cy="902470"/>
          </a:xfrm>
        </p:grpSpPr>
        <p:sp>
          <p:nvSpPr>
            <p:cNvPr id="35" name="矩形 34"/>
            <p:cNvSpPr/>
            <p:nvPr/>
          </p:nvSpPr>
          <p:spPr>
            <a:xfrm>
              <a:off x="8548025" y="1766855"/>
              <a:ext cx="2854850" cy="59469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矩形 35"/>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37" name="组合 36"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51101" y="2571973"/>
            <a:ext cx="2141138" cy="676853"/>
            <a:chOff x="8548025" y="1459078"/>
            <a:chExt cx="2854850" cy="902470"/>
          </a:xfrm>
        </p:grpSpPr>
        <p:sp>
          <p:nvSpPr>
            <p:cNvPr id="38" name="矩形 37"/>
            <p:cNvSpPr/>
            <p:nvPr/>
          </p:nvSpPr>
          <p:spPr>
            <a:xfrm>
              <a:off x="8548025" y="1766855"/>
              <a:ext cx="2854850" cy="594693"/>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矩形 38"/>
            <p:cNvSpPr/>
            <p:nvPr/>
          </p:nvSpPr>
          <p:spPr>
            <a:xfrm>
              <a:off x="8548025" y="1459078"/>
              <a:ext cx="1356208" cy="338554"/>
            </a:xfrm>
            <a:prstGeom prst="rect">
              <a:avLst/>
            </a:prstGeom>
          </p:spPr>
          <p:txBody>
            <a:bodyPr wrap="square">
              <a:spAutoFit/>
            </a:bodyPr>
            <a:lstStyle/>
            <a:p>
              <a:r>
                <a:rPr lang="en-US" altLang="zh-CN"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schemeClr val="tx1">
                    <a:lumMod val="50000"/>
                    <a:lumOff val="50000"/>
                  </a:schemeClr>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grpSp>
        <p:nvGrpSpPr>
          <p:cNvPr id="40" name="组合 3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97233" y="3807261"/>
            <a:ext cx="275854" cy="274858"/>
            <a:chOff x="5287964" y="2994026"/>
            <a:chExt cx="879475" cy="876300"/>
          </a:xfrm>
          <a:solidFill>
            <a:schemeClr val="bg1"/>
          </a:solidFill>
        </p:grpSpPr>
        <p:sp>
          <p:nvSpPr>
            <p:cNvPr id="41"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44" name="组合 4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93583" y="1616114"/>
            <a:ext cx="277116" cy="279445"/>
            <a:chOff x="5216526" y="1358901"/>
            <a:chExt cx="566738" cy="571500"/>
          </a:xfrm>
          <a:solidFill>
            <a:schemeClr val="bg1"/>
          </a:solidFill>
        </p:grpSpPr>
        <p:sp>
          <p:nvSpPr>
            <p:cNvPr id="45"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7"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48" name="组合 4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361369" y="2741199"/>
            <a:ext cx="319034" cy="303509"/>
            <a:chOff x="6323014" y="4870451"/>
            <a:chExt cx="652463" cy="620713"/>
          </a:xfrm>
          <a:solidFill>
            <a:schemeClr val="bg1"/>
          </a:solidFill>
        </p:grpSpPr>
        <p:sp>
          <p:nvSpPr>
            <p:cNvPr id="49"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0"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2"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pic>
        <p:nvPicPr>
          <p:cNvPr id="13" name="H0009(S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3490" y="1195816"/>
            <a:ext cx="3842577" cy="3947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nvGrpSpPr>
          <p:cNvPr id="53" name="组合 52"/>
          <p:cNvGrpSpPr/>
          <p:nvPr/>
        </p:nvGrpSpPr>
        <p:grpSpPr>
          <a:xfrm>
            <a:off x="582889" y="564992"/>
            <a:ext cx="1486542" cy="521708"/>
            <a:chOff x="349800" y="270568"/>
            <a:chExt cx="1486542" cy="521708"/>
          </a:xfrm>
        </p:grpSpPr>
        <p:sp>
          <p:nvSpPr>
            <p:cNvPr id="54"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项目模式</a:t>
              </a:r>
              <a:endParaRPr lang="en-US" altLang="zh-CN" sz="1800" b="1" dirty="0">
                <a:solidFill>
                  <a:srgbClr val="2B3649"/>
                </a:solidFill>
                <a:latin typeface="+mj-ea"/>
                <a:ea typeface="+mj-ea"/>
                <a:cs typeface="+mn-ea"/>
                <a:sym typeface="+mn-lt"/>
              </a:endParaRPr>
            </a:p>
          </p:txBody>
        </p:sp>
        <p:sp>
          <p:nvSpPr>
            <p:cNvPr id="55"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2" name="矩形 1"/>
          <p:cNvSpPr/>
          <p:nvPr/>
        </p:nvSpPr>
        <p:spPr>
          <a:xfrm>
            <a:off x="5553635" y="1485437"/>
            <a:ext cx="1371600" cy="2486668"/>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470395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75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53" presetClass="entr" presetSubtype="16" fill="hold" nodeType="withEffect">
                                  <p:stCondLst>
                                    <p:cond delay="225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22" presetClass="entr" presetSubtype="8" fill="hold" nodeType="withEffect">
                                  <p:stCondLst>
                                    <p:cond delay="225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nodeType="withEffect">
                                  <p:stCondLst>
                                    <p:cond delay="225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par>
                                <p:cTn id="41" presetID="22" presetClass="entr" presetSubtype="8" fill="hold" nodeType="withEffect">
                                  <p:stCondLst>
                                    <p:cond delay="225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60513" y="1956707"/>
            <a:ext cx="1096775"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02</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市场分析</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02178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80742" y="1555873"/>
            <a:ext cx="3373670" cy="1138778"/>
            <a:chOff x="623960" y="1355462"/>
            <a:chExt cx="4215478" cy="1422928"/>
          </a:xfrm>
        </p:grpSpPr>
        <p:sp>
          <p:nvSpPr>
            <p:cNvPr id="10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1836093"/>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80</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nvGrpSpPr>
            <p:cNvPr id="4" name="组合 3"/>
            <p:cNvGrpSpPr/>
            <p:nvPr/>
          </p:nvGrpSpPr>
          <p:grpSpPr>
            <a:xfrm>
              <a:off x="623960" y="1355462"/>
              <a:ext cx="1422928" cy="1422928"/>
              <a:chOff x="5169194" y="1865140"/>
              <a:chExt cx="1422928" cy="1422928"/>
            </a:xfrm>
          </p:grpSpPr>
          <p:sp>
            <p:nvSpPr>
              <p:cNvPr id="3" name="同心圆 2"/>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空心弧 1"/>
              <p:cNvSpPr/>
              <p:nvPr/>
            </p:nvSpPr>
            <p:spPr>
              <a:xfrm>
                <a:off x="5169194" y="1869365"/>
                <a:ext cx="1418703" cy="1418703"/>
              </a:xfrm>
              <a:prstGeom prst="blockArc">
                <a:avLst>
                  <a:gd name="adj1" fmla="val 16145242"/>
                  <a:gd name="adj2" fmla="val 12144625"/>
                  <a:gd name="adj3" fmla="val 21689"/>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116"/>
            <p:cNvSpPr/>
            <p:nvPr/>
          </p:nvSpPr>
          <p:spPr>
            <a:xfrm>
              <a:off x="2124006" y="1961270"/>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1581717"/>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19" name="直接连接符 118"/>
            <p:cNvCxnSpPr/>
            <p:nvPr/>
          </p:nvCxnSpPr>
          <p:spPr>
            <a:xfrm>
              <a:off x="2227617" y="193195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5036872" y="1555872"/>
            <a:ext cx="3403744" cy="1138778"/>
            <a:chOff x="4776338" y="1355461"/>
            <a:chExt cx="4253056" cy="1422928"/>
          </a:xfrm>
        </p:grpSpPr>
        <p:grpSp>
          <p:nvGrpSpPr>
            <p:cNvPr id="114" name="组合 113"/>
            <p:cNvGrpSpPr/>
            <p:nvPr/>
          </p:nvGrpSpPr>
          <p:grpSpPr>
            <a:xfrm>
              <a:off x="4776338" y="1355461"/>
              <a:ext cx="1422928" cy="1422928"/>
              <a:chOff x="5169194" y="1865140"/>
              <a:chExt cx="1422928" cy="1422928"/>
            </a:xfrm>
          </p:grpSpPr>
          <p:sp>
            <p:nvSpPr>
              <p:cNvPr id="115" name="同心圆 114"/>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空心弧 115"/>
              <p:cNvSpPr/>
              <p:nvPr/>
            </p:nvSpPr>
            <p:spPr>
              <a:xfrm>
                <a:off x="5169194" y="1869365"/>
                <a:ext cx="1418703" cy="1418703"/>
              </a:xfrm>
              <a:prstGeom prst="blockArc">
                <a:avLst>
                  <a:gd name="adj1" fmla="val 16145242"/>
                  <a:gd name="adj2" fmla="val 8247052"/>
                  <a:gd name="adj3" fmla="val 21901"/>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0" name="矩形 119"/>
            <p:cNvSpPr/>
            <p:nvPr/>
          </p:nvSpPr>
          <p:spPr>
            <a:xfrm>
              <a:off x="6313962" y="2005197"/>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21" name="矩形 12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1625644"/>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22" name="直接连接符 121"/>
            <p:cNvCxnSpPr/>
            <p:nvPr/>
          </p:nvCxnSpPr>
          <p:spPr>
            <a:xfrm>
              <a:off x="6417573" y="1975884"/>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123"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1828081"/>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65</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grpSp>
        <p:nvGrpSpPr>
          <p:cNvPr id="7" name="组合 6"/>
          <p:cNvGrpSpPr/>
          <p:nvPr/>
        </p:nvGrpSpPr>
        <p:grpSpPr>
          <a:xfrm>
            <a:off x="880742" y="3126988"/>
            <a:ext cx="3373670" cy="1138778"/>
            <a:chOff x="623960" y="3243098"/>
            <a:chExt cx="4215478" cy="1422928"/>
          </a:xfrm>
        </p:grpSpPr>
        <p:sp>
          <p:nvSpPr>
            <p:cNvPr id="124"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3723729"/>
              <a:ext cx="787576"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80</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nvGrpSpPr>
            <p:cNvPr id="125" name="组合 124"/>
            <p:cNvGrpSpPr/>
            <p:nvPr/>
          </p:nvGrpSpPr>
          <p:grpSpPr>
            <a:xfrm>
              <a:off x="623960" y="3243098"/>
              <a:ext cx="1422928" cy="1422928"/>
              <a:chOff x="5169194" y="1865140"/>
              <a:chExt cx="1422928" cy="1422928"/>
            </a:xfrm>
          </p:grpSpPr>
          <p:sp>
            <p:nvSpPr>
              <p:cNvPr id="126" name="同心圆 125"/>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空心弧 126"/>
              <p:cNvSpPr/>
              <p:nvPr/>
            </p:nvSpPr>
            <p:spPr>
              <a:xfrm>
                <a:off x="5169194" y="1869365"/>
                <a:ext cx="1418703" cy="1418703"/>
              </a:xfrm>
              <a:prstGeom prst="blockArc">
                <a:avLst>
                  <a:gd name="adj1" fmla="val 16145242"/>
                  <a:gd name="adj2" fmla="val 12144625"/>
                  <a:gd name="adj3" fmla="val 21689"/>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矩形 130"/>
            <p:cNvSpPr/>
            <p:nvPr/>
          </p:nvSpPr>
          <p:spPr>
            <a:xfrm>
              <a:off x="2124006" y="3863554"/>
              <a:ext cx="2715432"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32" name="矩形 13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3469353"/>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33" name="直接连接符 132"/>
            <p:cNvCxnSpPr/>
            <p:nvPr/>
          </p:nvCxnSpPr>
          <p:spPr>
            <a:xfrm>
              <a:off x="2227617" y="381959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5033069" y="3126988"/>
            <a:ext cx="3407126" cy="1138778"/>
            <a:chOff x="4772113" y="3243098"/>
            <a:chExt cx="4257281" cy="1422928"/>
          </a:xfrm>
        </p:grpSpPr>
        <p:grpSp>
          <p:nvGrpSpPr>
            <p:cNvPr id="128" name="组合 127"/>
            <p:cNvGrpSpPr/>
            <p:nvPr/>
          </p:nvGrpSpPr>
          <p:grpSpPr>
            <a:xfrm>
              <a:off x="4772113" y="3243098"/>
              <a:ext cx="1422928" cy="1422928"/>
              <a:chOff x="5169194" y="1865140"/>
              <a:chExt cx="1422928" cy="1422928"/>
            </a:xfrm>
          </p:grpSpPr>
          <p:sp>
            <p:nvSpPr>
              <p:cNvPr id="129" name="同心圆 128"/>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空心弧 129"/>
              <p:cNvSpPr/>
              <p:nvPr/>
            </p:nvSpPr>
            <p:spPr>
              <a:xfrm>
                <a:off x="5169194" y="1869365"/>
                <a:ext cx="1418703" cy="1418703"/>
              </a:xfrm>
              <a:prstGeom prst="blockArc">
                <a:avLst>
                  <a:gd name="adj1" fmla="val 16145242"/>
                  <a:gd name="adj2" fmla="val 8247052"/>
                  <a:gd name="adj3" fmla="val 21901"/>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4" name="矩形 133"/>
            <p:cNvSpPr/>
            <p:nvPr/>
          </p:nvSpPr>
          <p:spPr>
            <a:xfrm>
              <a:off x="6313961" y="3892833"/>
              <a:ext cx="2715433" cy="557312"/>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135" name="矩形 13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3513281"/>
              <a:ext cx="1736053" cy="384574"/>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市场分析</a:t>
              </a:r>
              <a:endParaRPr lang="en-US" altLang="zh-CN" sz="1400" dirty="0">
                <a:solidFill>
                  <a:srgbClr val="2B3649"/>
                </a:solidFill>
                <a:latin typeface="方正兰亭黑_GBK"/>
                <a:ea typeface="方正兰亭黑_GBK"/>
              </a:endParaRPr>
            </a:p>
          </p:txBody>
        </p:sp>
        <p:cxnSp>
          <p:nvCxnSpPr>
            <p:cNvPr id="136" name="直接连接符 135"/>
            <p:cNvCxnSpPr/>
            <p:nvPr/>
          </p:nvCxnSpPr>
          <p:spPr>
            <a:xfrm>
              <a:off x="6417573" y="386352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13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3715718"/>
              <a:ext cx="787575" cy="49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000" dirty="0">
                  <a:solidFill>
                    <a:srgbClr val="2B3649"/>
                  </a:solidFill>
                  <a:latin typeface="Arial" panose="020B0604020202020204"/>
                  <a:ea typeface="微软雅黑 Light" panose="020B0502040204020203" charset="-122"/>
                  <a:sym typeface="Calibri" panose="020F0502020204030204" pitchFamily="34" charset="0"/>
                </a:rPr>
                <a:t>65</a:t>
              </a:r>
              <a:r>
                <a:rPr lang="en-US" altLang="zh-CN" sz="1200" dirty="0">
                  <a:solidFill>
                    <a:srgbClr val="2B3649"/>
                  </a:solidFill>
                  <a:latin typeface="Arial" panose="020B0604020202020204"/>
                  <a:ea typeface="微软雅黑 Light" panose="020B0502040204020203" charset="-122"/>
                  <a:sym typeface="Calibri" panose="020F0502020204030204" pitchFamily="34" charset="0"/>
                </a:rPr>
                <a:t>%</a:t>
              </a:r>
              <a:endParaRPr lang="zh-CN" altLang="en-US" sz="1200" dirty="0">
                <a:solidFill>
                  <a:srgbClr val="2B3649"/>
                </a:solidFill>
                <a:latin typeface="Arial" panose="020B0604020202020204"/>
                <a:ea typeface="微软雅黑 Light" panose="020B0502040204020203" charset="-122"/>
                <a:sym typeface="Calibri" panose="020F0502020204030204" pitchFamily="34" charset="0"/>
              </a:endParaRPr>
            </a:p>
          </p:txBody>
        </p:sp>
      </p:grpSp>
      <p:grpSp>
        <p:nvGrpSpPr>
          <p:cNvPr id="38" name="组合 37"/>
          <p:cNvGrpSpPr/>
          <p:nvPr/>
        </p:nvGrpSpPr>
        <p:grpSpPr>
          <a:xfrm>
            <a:off x="585860" y="561975"/>
            <a:ext cx="1486542" cy="521708"/>
            <a:chOff x="349800" y="270568"/>
            <a:chExt cx="1486542" cy="521708"/>
          </a:xfrm>
        </p:grpSpPr>
        <p:sp>
          <p:nvSpPr>
            <p:cNvPr id="3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4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1684566" y="1977107"/>
            <a:ext cx="504832" cy="99390"/>
          </a:xfrm>
          <a:prstGeom prst="rect">
            <a:avLst/>
          </a:prstGeom>
        </p:spPr>
      </p:pic>
      <p:pic>
        <p:nvPicPr>
          <p:cNvPr id="6" name="图片 5"/>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3081015" y="2647235"/>
            <a:ext cx="504832" cy="99390"/>
          </a:xfrm>
          <a:prstGeom prst="rect">
            <a:avLst/>
          </a:prstGeom>
        </p:spPr>
      </p:pic>
      <p:pic>
        <p:nvPicPr>
          <p:cNvPr id="7" name="图片 6"/>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1651315" y="3655912"/>
            <a:ext cx="504832" cy="99390"/>
          </a:xfrm>
          <a:prstGeom prst="rect">
            <a:avLst/>
          </a:prstGeom>
        </p:spPr>
      </p:pic>
      <p:pic>
        <p:nvPicPr>
          <p:cNvPr id="8" name="图片 7"/>
          <p:cNvPicPr>
            <a:picLocks noChangeAspect="1"/>
          </p:cNvPicPr>
          <p:nvPr/>
        </p:nvPicPr>
        <p:blipFill rotWithShape="1">
          <a:blip r:embed="rId5">
            <a:biLevel thresh="75000"/>
            <a:extLst>
              <a:ext uri="{BEBA8EAE-BF5A-486C-A8C5-ECC9F3942E4B}">
                <a14:imgProps xmlns:a14="http://schemas.microsoft.com/office/drawing/2010/main">
                  <a14:imgLayer r:embed="rId6">
                    <a14:imgEffect>
                      <a14:saturation sat="66000"/>
                    </a14:imgEffect>
                  </a14:imgLayer>
                </a14:imgProps>
              </a:ext>
            </a:extLst>
          </a:blip>
          <a:srcRect t="76775"/>
          <a:stretch/>
        </p:blipFill>
        <p:spPr>
          <a:xfrm rot="18900000" flipV="1">
            <a:off x="3062672" y="4318585"/>
            <a:ext cx="504832" cy="99390"/>
          </a:xfrm>
          <a:prstGeom prst="rect">
            <a:avLst/>
          </a:prstGeom>
        </p:spPr>
      </p:pic>
      <p:grpSp>
        <p:nvGrpSpPr>
          <p:cNvPr id="9" name="组合 8"/>
          <p:cNvGrpSpPr/>
          <p:nvPr/>
        </p:nvGrpSpPr>
        <p:grpSpPr>
          <a:xfrm>
            <a:off x="1071954" y="1349332"/>
            <a:ext cx="1626686" cy="749664"/>
            <a:chOff x="1273452" y="1837942"/>
            <a:chExt cx="2480556" cy="1143173"/>
          </a:xfrm>
        </p:grpSpPr>
        <p:sp>
          <p:nvSpPr>
            <p:cNvPr id="11" name="任意多边形 10"/>
            <p:cNvSpPr/>
            <p:nvPr/>
          </p:nvSpPr>
          <p:spPr>
            <a:xfrm rot="5400000">
              <a:off x="1942143" y="1169251"/>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2" name="矩形 11"/>
            <p:cNvSpPr/>
            <p:nvPr/>
          </p:nvSpPr>
          <p:spPr>
            <a:xfrm>
              <a:off x="1362598" y="2156045"/>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01</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3" name="组合 12"/>
          <p:cNvGrpSpPr/>
          <p:nvPr/>
        </p:nvGrpSpPr>
        <p:grpSpPr>
          <a:xfrm>
            <a:off x="2498221" y="1997097"/>
            <a:ext cx="1626686" cy="749664"/>
            <a:chOff x="3175141" y="2795413"/>
            <a:chExt cx="2480556" cy="1143173"/>
          </a:xfrm>
        </p:grpSpPr>
        <p:sp>
          <p:nvSpPr>
            <p:cNvPr id="14" name="任意多边形 13"/>
            <p:cNvSpPr/>
            <p:nvPr/>
          </p:nvSpPr>
          <p:spPr>
            <a:xfrm rot="5400000">
              <a:off x="3843832" y="2126722"/>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5" name="矩形 14"/>
            <p:cNvSpPr/>
            <p:nvPr/>
          </p:nvSpPr>
          <p:spPr>
            <a:xfrm>
              <a:off x="3283024" y="3149214"/>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02</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6" name="组合 15"/>
          <p:cNvGrpSpPr/>
          <p:nvPr/>
        </p:nvGrpSpPr>
        <p:grpSpPr>
          <a:xfrm>
            <a:off x="1071954" y="2994833"/>
            <a:ext cx="1626686" cy="749664"/>
            <a:chOff x="1273451" y="4266404"/>
            <a:chExt cx="2480556" cy="1143173"/>
          </a:xfrm>
        </p:grpSpPr>
        <p:sp>
          <p:nvSpPr>
            <p:cNvPr id="17" name="任意多边形 16"/>
            <p:cNvSpPr/>
            <p:nvPr/>
          </p:nvSpPr>
          <p:spPr>
            <a:xfrm rot="5400000">
              <a:off x="1942142" y="3597713"/>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18" name="矩形 17"/>
            <p:cNvSpPr/>
            <p:nvPr/>
          </p:nvSpPr>
          <p:spPr>
            <a:xfrm>
              <a:off x="1367418" y="4608691"/>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03</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19" name="组合 18"/>
          <p:cNvGrpSpPr/>
          <p:nvPr/>
        </p:nvGrpSpPr>
        <p:grpSpPr>
          <a:xfrm>
            <a:off x="2498220" y="3642598"/>
            <a:ext cx="1626686" cy="749664"/>
            <a:chOff x="3175140" y="5223875"/>
            <a:chExt cx="2480556" cy="1143173"/>
          </a:xfrm>
        </p:grpSpPr>
        <p:sp>
          <p:nvSpPr>
            <p:cNvPr id="20" name="任意多边形 19"/>
            <p:cNvSpPr/>
            <p:nvPr/>
          </p:nvSpPr>
          <p:spPr>
            <a:xfrm rot="5400000">
              <a:off x="3843831" y="4555184"/>
              <a:ext cx="1143173" cy="2480556"/>
            </a:xfrm>
            <a:custGeom>
              <a:avLst/>
              <a:gdLst>
                <a:gd name="connsiteX0" fmla="*/ 0 w 1143173"/>
                <a:gd name="connsiteY0" fmla="*/ 371036 h 2480556"/>
                <a:gd name="connsiteX1" fmla="*/ 258506 w 1143173"/>
                <a:gd name="connsiteY1" fmla="*/ 0 h 2480556"/>
                <a:gd name="connsiteX2" fmla="*/ 517012 w 1143173"/>
                <a:gd name="connsiteY2" fmla="*/ 371036 h 2480556"/>
                <a:gd name="connsiteX3" fmla="*/ 367921 w 1143173"/>
                <a:gd name="connsiteY3" fmla="*/ 371036 h 2480556"/>
                <a:gd name="connsiteX4" fmla="*/ 367921 w 1143173"/>
                <a:gd name="connsiteY4" fmla="*/ 2147526 h 2480556"/>
                <a:gd name="connsiteX5" fmla="*/ 478978 w 1143173"/>
                <a:gd name="connsiteY5" fmla="*/ 2258583 h 2480556"/>
                <a:gd name="connsiteX6" fmla="*/ 823395 w 1143173"/>
                <a:gd name="connsiteY6" fmla="*/ 2258583 h 2480556"/>
                <a:gd name="connsiteX7" fmla="*/ 934452 w 1143173"/>
                <a:gd name="connsiteY7" fmla="*/ 2147526 h 2480556"/>
                <a:gd name="connsiteX8" fmla="*/ 934452 w 1143173"/>
                <a:gd name="connsiteY8" fmla="*/ 1039913 h 2480556"/>
                <a:gd name="connsiteX9" fmla="*/ 1143173 w 1143173"/>
                <a:gd name="connsiteY9" fmla="*/ 1248634 h 2480556"/>
                <a:gd name="connsiteX10" fmla="*/ 1143173 w 1143173"/>
                <a:gd name="connsiteY10" fmla="*/ 2166826 h 2480556"/>
                <a:gd name="connsiteX11" fmla="*/ 829443 w 1143173"/>
                <a:gd name="connsiteY11" fmla="*/ 2480556 h 2480556"/>
                <a:gd name="connsiteX12" fmla="*/ 472929 w 1143173"/>
                <a:gd name="connsiteY12" fmla="*/ 2480556 h 2480556"/>
                <a:gd name="connsiteX13" fmla="*/ 159199 w 1143173"/>
                <a:gd name="connsiteY13" fmla="*/ 2166826 h 2480556"/>
                <a:gd name="connsiteX14" fmla="*/ 159199 w 1143173"/>
                <a:gd name="connsiteY14" fmla="*/ 371036 h 248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43173" h="2480556">
                  <a:moveTo>
                    <a:pt x="0" y="371036"/>
                  </a:moveTo>
                  <a:lnTo>
                    <a:pt x="258506" y="0"/>
                  </a:lnTo>
                  <a:lnTo>
                    <a:pt x="517012" y="371036"/>
                  </a:lnTo>
                  <a:lnTo>
                    <a:pt x="367921" y="371036"/>
                  </a:lnTo>
                  <a:lnTo>
                    <a:pt x="367921" y="2147526"/>
                  </a:lnTo>
                  <a:cubicBezTo>
                    <a:pt x="367921" y="2208861"/>
                    <a:pt x="417643" y="2258583"/>
                    <a:pt x="478978" y="2258583"/>
                  </a:cubicBezTo>
                  <a:lnTo>
                    <a:pt x="823395" y="2258583"/>
                  </a:lnTo>
                  <a:cubicBezTo>
                    <a:pt x="884730" y="2258583"/>
                    <a:pt x="934452" y="2208861"/>
                    <a:pt x="934452" y="2147526"/>
                  </a:cubicBezTo>
                  <a:lnTo>
                    <a:pt x="934452" y="1039913"/>
                  </a:lnTo>
                  <a:lnTo>
                    <a:pt x="1143173" y="1248634"/>
                  </a:lnTo>
                  <a:lnTo>
                    <a:pt x="1143173" y="2166826"/>
                  </a:lnTo>
                  <a:cubicBezTo>
                    <a:pt x="1143173" y="2340094"/>
                    <a:pt x="1002711" y="2480556"/>
                    <a:pt x="829443" y="2480556"/>
                  </a:cubicBezTo>
                  <a:lnTo>
                    <a:pt x="472929" y="2480556"/>
                  </a:lnTo>
                  <a:cubicBezTo>
                    <a:pt x="299661" y="2480556"/>
                    <a:pt x="159199" y="2340094"/>
                    <a:pt x="159199" y="2166826"/>
                  </a:cubicBezTo>
                  <a:lnTo>
                    <a:pt x="159199" y="371036"/>
                  </a:lnTo>
                  <a:close/>
                </a:path>
              </a:pathLst>
            </a:custGeom>
            <a:gradFill>
              <a:gsLst>
                <a:gs pos="11000">
                  <a:srgbClr val="2B3649"/>
                </a:gs>
                <a:gs pos="100000">
                  <a:srgbClr val="3B4A62"/>
                </a:gs>
              </a:gsLst>
              <a:lin ang="2700000" scaled="0"/>
            </a:gradFill>
            <a:ln>
              <a:no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sp>
          <p:nvSpPr>
            <p:cNvPr id="21" name="矩形 20"/>
            <p:cNvSpPr/>
            <p:nvPr/>
          </p:nvSpPr>
          <p:spPr>
            <a:xfrm>
              <a:off x="3283025" y="5567350"/>
              <a:ext cx="890516" cy="703999"/>
            </a:xfrm>
            <a:prstGeom prst="rect">
              <a:avLst/>
            </a:prstGeom>
          </p:spPr>
          <p:txBody>
            <a:bodyPr wrap="square">
              <a:spAutoFit/>
            </a:bodyPr>
            <a:lstStyle/>
            <a:p>
              <a:pPr algn="ctr"/>
              <a:r>
                <a:rPr lang="en-US" altLang="zh-CN" sz="2400" dirty="0">
                  <a:solidFill>
                    <a:srgbClr val="2B3649"/>
                  </a:solidFill>
                  <a:latin typeface="Haettenschweiler" panose="020B0706040902060204" pitchFamily="34" charset="0"/>
                  <a:ea typeface="微软雅黑" panose="020B0503020204020204" pitchFamily="34" charset="-122"/>
                </a:rPr>
                <a:t>04</a:t>
              </a:r>
              <a:endParaRPr lang="zh-CN" altLang="en-US" sz="2400" dirty="0">
                <a:solidFill>
                  <a:srgbClr val="2B3649"/>
                </a:solidFill>
                <a:latin typeface="Haettenschweiler" panose="020B0706040902060204" pitchFamily="34" charset="0"/>
                <a:ea typeface="微软雅黑" panose="020B0503020204020204" pitchFamily="34" charset="-122"/>
              </a:endParaRPr>
            </a:p>
          </p:txBody>
        </p:sp>
      </p:grpSp>
      <p:grpSp>
        <p:nvGrpSpPr>
          <p:cNvPr id="22" name="组合 21"/>
          <p:cNvGrpSpPr/>
          <p:nvPr/>
        </p:nvGrpSpPr>
        <p:grpSpPr>
          <a:xfrm>
            <a:off x="2968320" y="1332428"/>
            <a:ext cx="340174" cy="340174"/>
            <a:chOff x="5944752" y="1220293"/>
            <a:chExt cx="674534" cy="674534"/>
          </a:xfrm>
        </p:grpSpPr>
        <p:sp>
          <p:nvSpPr>
            <p:cNvPr id="23" name="椭圆 22"/>
            <p:cNvSpPr/>
            <p:nvPr/>
          </p:nvSpPr>
          <p:spPr>
            <a:xfrm>
              <a:off x="5944752" y="1220293"/>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24" name="组合 23"/>
            <p:cNvGrpSpPr/>
            <p:nvPr/>
          </p:nvGrpSpPr>
          <p:grpSpPr>
            <a:xfrm>
              <a:off x="6104564" y="1394187"/>
              <a:ext cx="346868" cy="333578"/>
              <a:chOff x="9791183" y="5224434"/>
              <a:chExt cx="645684" cy="620945"/>
            </a:xfrm>
            <a:solidFill>
              <a:schemeClr val="tx1">
                <a:lumMod val="65000"/>
                <a:lumOff val="35000"/>
              </a:schemeClr>
            </a:solidFill>
          </p:grpSpPr>
          <p:sp>
            <p:nvSpPr>
              <p:cNvPr id="25"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26"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27" name="组合 26"/>
          <p:cNvGrpSpPr/>
          <p:nvPr/>
        </p:nvGrpSpPr>
        <p:grpSpPr>
          <a:xfrm>
            <a:off x="4381263" y="1950094"/>
            <a:ext cx="340174" cy="340174"/>
            <a:chOff x="4319041" y="2783474"/>
            <a:chExt cx="674534" cy="674534"/>
          </a:xfrm>
        </p:grpSpPr>
        <p:sp>
          <p:nvSpPr>
            <p:cNvPr id="28" name="椭圆 27"/>
            <p:cNvSpPr/>
            <p:nvPr/>
          </p:nvSpPr>
          <p:spPr>
            <a:xfrm>
              <a:off x="4319041" y="2783474"/>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29" name="组合 28"/>
            <p:cNvGrpSpPr/>
            <p:nvPr/>
          </p:nvGrpSpPr>
          <p:grpSpPr>
            <a:xfrm>
              <a:off x="4440333" y="2963510"/>
              <a:ext cx="437072" cy="332089"/>
              <a:chOff x="4268086" y="4221191"/>
              <a:chExt cx="509646" cy="387231"/>
            </a:xfrm>
            <a:solidFill>
              <a:schemeClr val="tx1">
                <a:lumMod val="65000"/>
                <a:lumOff val="35000"/>
              </a:schemeClr>
            </a:solidFill>
          </p:grpSpPr>
          <p:sp>
            <p:nvSpPr>
              <p:cNvPr id="30"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1"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33" name="组合 32"/>
          <p:cNvGrpSpPr/>
          <p:nvPr/>
        </p:nvGrpSpPr>
        <p:grpSpPr>
          <a:xfrm>
            <a:off x="4381263" y="3613179"/>
            <a:ext cx="340174" cy="340174"/>
            <a:chOff x="5990492" y="5649309"/>
            <a:chExt cx="674534" cy="674534"/>
          </a:xfrm>
        </p:grpSpPr>
        <p:sp>
          <p:nvSpPr>
            <p:cNvPr id="34" name="椭圆 33"/>
            <p:cNvSpPr/>
            <p:nvPr/>
          </p:nvSpPr>
          <p:spPr>
            <a:xfrm>
              <a:off x="5990492" y="5649309"/>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35" name="组合 34"/>
            <p:cNvGrpSpPr/>
            <p:nvPr/>
          </p:nvGrpSpPr>
          <p:grpSpPr>
            <a:xfrm>
              <a:off x="6162324" y="5829592"/>
              <a:ext cx="247698" cy="316775"/>
              <a:chOff x="1605186" y="572440"/>
              <a:chExt cx="563562" cy="720725"/>
            </a:xfrm>
            <a:solidFill>
              <a:schemeClr val="tx1">
                <a:lumMod val="65000"/>
                <a:lumOff val="35000"/>
              </a:schemeClr>
            </a:solidFill>
          </p:grpSpPr>
          <p:sp>
            <p:nvSpPr>
              <p:cNvPr id="36"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3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grpSp>
        <p:nvGrpSpPr>
          <p:cNvPr id="40" name="组合 39"/>
          <p:cNvGrpSpPr/>
          <p:nvPr/>
        </p:nvGrpSpPr>
        <p:grpSpPr>
          <a:xfrm>
            <a:off x="2968320" y="2984902"/>
            <a:ext cx="340174" cy="340174"/>
            <a:chOff x="7200509" y="1965409"/>
            <a:chExt cx="674534" cy="674534"/>
          </a:xfrm>
        </p:grpSpPr>
        <p:sp>
          <p:nvSpPr>
            <p:cNvPr id="41" name="椭圆 40"/>
            <p:cNvSpPr/>
            <p:nvPr/>
          </p:nvSpPr>
          <p:spPr>
            <a:xfrm>
              <a:off x="7200509" y="1965409"/>
              <a:ext cx="674534" cy="674534"/>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B3649"/>
                </a:solidFill>
              </a:endParaRPr>
            </a:p>
          </p:txBody>
        </p:sp>
        <p:grpSp>
          <p:nvGrpSpPr>
            <p:cNvPr id="42" name="组合 41"/>
            <p:cNvGrpSpPr/>
            <p:nvPr/>
          </p:nvGrpSpPr>
          <p:grpSpPr>
            <a:xfrm>
              <a:off x="7390587" y="2175873"/>
              <a:ext cx="283976" cy="281047"/>
              <a:chOff x="6967126" y="4092464"/>
              <a:chExt cx="453105" cy="448433"/>
            </a:xfrm>
            <a:solidFill>
              <a:schemeClr val="tx1">
                <a:lumMod val="65000"/>
                <a:lumOff val="35000"/>
              </a:schemeClr>
            </a:solidFill>
          </p:grpSpPr>
          <p:sp>
            <p:nvSpPr>
              <p:cNvPr id="43"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sp>
            <p:nvSpPr>
              <p:cNvPr id="4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B3649"/>
                  </a:solidFill>
                </a:endParaRPr>
              </a:p>
            </p:txBody>
          </p:sp>
        </p:grpSp>
      </p:grpSp>
      <p:sp>
        <p:nvSpPr>
          <p:cNvPr id="45" name="任意多边形 44"/>
          <p:cNvSpPr/>
          <p:nvPr/>
        </p:nvSpPr>
        <p:spPr>
          <a:xfrm>
            <a:off x="1908227" y="1795046"/>
            <a:ext cx="3617394"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任意多边形 45"/>
          <p:cNvSpPr/>
          <p:nvPr/>
        </p:nvSpPr>
        <p:spPr>
          <a:xfrm>
            <a:off x="1919295" y="3461287"/>
            <a:ext cx="3617394" cy="0"/>
          </a:xfrm>
          <a:custGeom>
            <a:avLst/>
            <a:gdLst>
              <a:gd name="connsiteX0" fmla="*/ 0 w 5516218"/>
              <a:gd name="connsiteY0" fmla="*/ 0 h 0"/>
              <a:gd name="connsiteX1" fmla="*/ 5516218 w 5516218"/>
              <a:gd name="connsiteY1" fmla="*/ 0 h 0"/>
            </a:gdLst>
            <a:ahLst/>
            <a:cxnLst>
              <a:cxn ang="0">
                <a:pos x="connsiteX0" y="connsiteY0"/>
              </a:cxn>
              <a:cxn ang="0">
                <a:pos x="connsiteX1" y="connsiteY1"/>
              </a:cxn>
            </a:cxnLst>
            <a:rect l="l" t="t" r="r" b="b"/>
            <a:pathLst>
              <a:path w="5516218">
                <a:moveTo>
                  <a:pt x="0" y="0"/>
                </a:moveTo>
                <a:lnTo>
                  <a:pt x="5516218"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任意多边形 46"/>
          <p:cNvSpPr/>
          <p:nvPr/>
        </p:nvSpPr>
        <p:spPr>
          <a:xfrm>
            <a:off x="3202058" y="2440326"/>
            <a:ext cx="2431148"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任意多边形 47"/>
          <p:cNvSpPr/>
          <p:nvPr/>
        </p:nvSpPr>
        <p:spPr>
          <a:xfrm>
            <a:off x="3228175" y="4109690"/>
            <a:ext cx="2431148" cy="0"/>
          </a:xfrm>
          <a:custGeom>
            <a:avLst/>
            <a:gdLst>
              <a:gd name="connsiteX0" fmla="*/ 0 w 3707296"/>
              <a:gd name="connsiteY0" fmla="*/ 0 h 0"/>
              <a:gd name="connsiteX1" fmla="*/ 3707296 w 3707296"/>
              <a:gd name="connsiteY1" fmla="*/ 0 h 0"/>
            </a:gdLst>
            <a:ahLst/>
            <a:cxnLst>
              <a:cxn ang="0">
                <a:pos x="connsiteX0" y="connsiteY0"/>
              </a:cxn>
              <a:cxn ang="0">
                <a:pos x="connsiteX1" y="connsiteY1"/>
              </a:cxn>
            </a:cxnLst>
            <a:rect l="l" t="t" r="r" b="b"/>
            <a:pathLst>
              <a:path w="3707296">
                <a:moveTo>
                  <a:pt x="0" y="0"/>
                </a:moveTo>
                <a:lnTo>
                  <a:pt x="3707296"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文本框 48"/>
          <p:cNvSpPr txBox="1"/>
          <p:nvPr/>
        </p:nvSpPr>
        <p:spPr>
          <a:xfrm>
            <a:off x="6245002" y="155675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0" name="文本框 49"/>
          <p:cNvSpPr txBox="1"/>
          <p:nvPr/>
        </p:nvSpPr>
        <p:spPr>
          <a:xfrm>
            <a:off x="6221904" y="230055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1" name="文本框 50"/>
          <p:cNvSpPr txBox="1"/>
          <p:nvPr/>
        </p:nvSpPr>
        <p:spPr>
          <a:xfrm>
            <a:off x="6221904" y="3044349"/>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6221904" y="378814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53" name="组合 52"/>
          <p:cNvGrpSpPr/>
          <p:nvPr/>
        </p:nvGrpSpPr>
        <p:grpSpPr>
          <a:xfrm>
            <a:off x="587220" y="560612"/>
            <a:ext cx="1486542" cy="521708"/>
            <a:chOff x="349800" y="270568"/>
            <a:chExt cx="1486542" cy="521708"/>
          </a:xfrm>
        </p:grpSpPr>
        <p:sp>
          <p:nvSpPr>
            <p:cNvPr id="6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61"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5049563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2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left)">
                                      <p:cBhvr>
                                        <p:cTn id="20" dur="500"/>
                                        <p:tgtEl>
                                          <p:spTgt spid="49"/>
                                        </p:tgtEl>
                                      </p:cBhvr>
                                    </p:animEffect>
                                  </p:childTnLst>
                                </p:cTn>
                              </p:par>
                            </p:childTnLst>
                          </p:cTn>
                        </p:par>
                        <p:par>
                          <p:cTn id="21" fill="hold">
                            <p:stCondLst>
                              <p:cond delay="2000"/>
                            </p:stCondLst>
                            <p:childTnLst>
                              <p:par>
                                <p:cTn id="22" presetID="2" presetClass="entr" presetSubtype="8" decel="42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0-#ppt_w/2"/>
                                          </p:val>
                                        </p:tav>
                                        <p:tav tm="100000">
                                          <p:val>
                                            <p:strVal val="#ppt_x"/>
                                          </p:val>
                                        </p:tav>
                                      </p:tavLst>
                                    </p:anim>
                                    <p:anim calcmode="lin" valueType="num">
                                      <p:cBhvr additive="base">
                                        <p:cTn id="25" dur="500" fill="hold"/>
                                        <p:tgtEl>
                                          <p:spTgt spid="13"/>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wipe(left)">
                                      <p:cBhvr>
                                        <p:cTn id="29" dur="500"/>
                                        <p:tgtEl>
                                          <p:spTgt spid="47"/>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par>
                          <p:cTn id="38" fill="hold">
                            <p:stCondLst>
                              <p:cond delay="4000"/>
                            </p:stCondLst>
                            <p:childTnLst>
                              <p:par>
                                <p:cTn id="39" presetID="2" presetClass="entr" presetSubtype="8" decel="4200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500"/>
                                        <p:tgtEl>
                                          <p:spTgt spid="46"/>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wipe(left)">
                                      <p:cBhvr>
                                        <p:cTn id="54" dur="500"/>
                                        <p:tgtEl>
                                          <p:spTgt spid="51"/>
                                        </p:tgtEl>
                                      </p:cBhvr>
                                    </p:animEffect>
                                  </p:childTnLst>
                                </p:cTn>
                              </p:par>
                            </p:childTnLst>
                          </p:cTn>
                        </p:par>
                        <p:par>
                          <p:cTn id="55" fill="hold">
                            <p:stCondLst>
                              <p:cond delay="6000"/>
                            </p:stCondLst>
                            <p:childTnLst>
                              <p:par>
                                <p:cTn id="56" presetID="2" presetClass="entr" presetSubtype="8" decel="42000"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par>
                          <p:cTn id="72" fill="hold">
                            <p:stCondLst>
                              <p:cond delay="8000"/>
                            </p:stCondLst>
                            <p:childTnLst>
                              <p:par>
                                <p:cTn id="73" presetID="10" presetClass="entr" presetSubtype="0"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childTnLst>
                                </p:cTn>
                              </p:par>
                              <p:par>
                                <p:cTn id="82" presetID="10" presetClass="entr" presetSubtype="0" fill="hold" nodeType="with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fade">
                                      <p:cBhvr>
                                        <p:cTn id="8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1752481553"/>
              </p:ext>
            </p:extLst>
          </p:nvPr>
        </p:nvGraphicFramePr>
        <p:xfrm>
          <a:off x="770183" y="1470006"/>
          <a:ext cx="4562466" cy="2866477"/>
        </p:xfrm>
        <a:graphic>
          <a:graphicData uri="http://schemas.openxmlformats.org/drawingml/2006/chart">
            <c:chart xmlns:c="http://schemas.openxmlformats.org/drawingml/2006/chart" xmlns:r="http://schemas.openxmlformats.org/officeDocument/2006/relationships" r:id="rId5"/>
          </a:graphicData>
        </a:graphic>
      </p:graphicFrame>
      <p:grpSp>
        <p:nvGrpSpPr>
          <p:cNvPr id="3" name="组合 2"/>
          <p:cNvGrpSpPr/>
          <p:nvPr/>
        </p:nvGrpSpPr>
        <p:grpSpPr>
          <a:xfrm>
            <a:off x="5457937" y="2388465"/>
            <a:ext cx="2970955" cy="782665"/>
            <a:chOff x="5563444" y="2431497"/>
            <a:chExt cx="2970955" cy="782665"/>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7" name="椭圆 46"/>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48" name="矩形 47"/>
            <p:cNvSpPr/>
            <p:nvPr/>
          </p:nvSpPr>
          <p:spPr>
            <a:xfrm>
              <a:off x="6084643" y="2768142"/>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矩形 4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2441286"/>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类别二</a:t>
              </a:r>
              <a:endParaRPr lang="en-US" altLang="zh-CN" sz="1400" dirty="0">
                <a:solidFill>
                  <a:srgbClr val="2B3649"/>
                </a:solidFill>
                <a:latin typeface="方正兰亭黑_GBK"/>
                <a:ea typeface="方正兰亭黑_GBK"/>
              </a:endParaRPr>
            </a:p>
          </p:txBody>
        </p:sp>
        <p:cxnSp>
          <p:nvCxnSpPr>
            <p:cNvPr id="50" name="直接连接符 49"/>
            <p:cNvCxnSpPr/>
            <p:nvPr/>
          </p:nvCxnSpPr>
          <p:spPr>
            <a:xfrm>
              <a:off x="6188254" y="276517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2" name="组合 1"/>
          <p:cNvGrpSpPr/>
          <p:nvPr/>
        </p:nvGrpSpPr>
        <p:grpSpPr>
          <a:xfrm>
            <a:off x="5457937" y="1383131"/>
            <a:ext cx="2970955" cy="782665"/>
            <a:chOff x="5563444" y="1426163"/>
            <a:chExt cx="2970955" cy="782665"/>
          </a:xfrm>
        </p:grpSpPr>
        <p:grpSp>
          <p:nvGrpSpPr>
            <p:cNvPr id="12" name="组合 11"/>
            <p:cNvGrpSpPr/>
            <p:nvPr/>
          </p:nvGrpSpPr>
          <p:grpSpPr>
            <a:xfrm>
              <a:off x="5563444" y="1426163"/>
              <a:ext cx="514780" cy="514780"/>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0" name="椭圆 39"/>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42" name="矩形 41"/>
            <p:cNvSpPr/>
            <p:nvPr/>
          </p:nvSpPr>
          <p:spPr>
            <a:xfrm>
              <a:off x="6084643" y="1762808"/>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1435952"/>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类别一</a:t>
              </a:r>
              <a:endParaRPr lang="en-US" altLang="zh-CN" sz="1400" dirty="0">
                <a:solidFill>
                  <a:srgbClr val="2B3649"/>
                </a:solidFill>
                <a:latin typeface="方正兰亭黑_GBK"/>
                <a:ea typeface="方正兰亭黑_GBK"/>
              </a:endParaRPr>
            </a:p>
          </p:txBody>
        </p:sp>
        <p:cxnSp>
          <p:nvCxnSpPr>
            <p:cNvPr id="44" name="直接连接符 43"/>
            <p:cNvCxnSpPr/>
            <p:nvPr/>
          </p:nvCxnSpPr>
          <p:spPr>
            <a:xfrm>
              <a:off x="6188254" y="175984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76" name="Group 216"/>
            <p:cNvGrpSpPr/>
            <p:nvPr/>
          </p:nvGrpSpPr>
          <p:grpSpPr>
            <a:xfrm>
              <a:off x="5706380" y="1575688"/>
              <a:ext cx="228909" cy="185230"/>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4" name="组合 3"/>
          <p:cNvGrpSpPr/>
          <p:nvPr/>
        </p:nvGrpSpPr>
        <p:grpSpPr>
          <a:xfrm>
            <a:off x="5457937" y="3393799"/>
            <a:ext cx="2970955" cy="782665"/>
            <a:chOff x="5563444" y="3436831"/>
            <a:chExt cx="2970955" cy="782665"/>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53" name="椭圆 52"/>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54" name="矩形 53"/>
            <p:cNvSpPr/>
            <p:nvPr/>
          </p:nvSpPr>
          <p:spPr>
            <a:xfrm>
              <a:off x="6084643" y="3773476"/>
              <a:ext cx="2449756" cy="446020"/>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3446620"/>
              <a:ext cx="1736053" cy="307777"/>
            </a:xfrm>
            <a:prstGeom prst="rect">
              <a:avLst/>
            </a:prstGeom>
          </p:spPr>
          <p:txBody>
            <a:bodyPr wrap="square">
              <a:spAutoFit/>
            </a:bodyPr>
            <a:lstStyle/>
            <a:p>
              <a:pPr lvl="0" fontAlgn="base">
                <a:spcBef>
                  <a:spcPct val="0"/>
                </a:spcBef>
                <a:spcAft>
                  <a:spcPct val="0"/>
                </a:spcAft>
              </a:pPr>
              <a:r>
                <a:rPr lang="zh-CN" altLang="en-US" sz="1400" dirty="0">
                  <a:solidFill>
                    <a:srgbClr val="2B3649"/>
                  </a:solidFill>
                  <a:latin typeface="+mj-lt"/>
                  <a:ea typeface="+mj-ea"/>
                  <a:sym typeface="Calibri" panose="020F0502020204030204" pitchFamily="34" charset="0"/>
                </a:rPr>
                <a:t>类别三</a:t>
              </a:r>
              <a:endParaRPr lang="en-US" altLang="zh-CN" sz="1400" dirty="0">
                <a:solidFill>
                  <a:srgbClr val="2B3649"/>
                </a:solidFill>
                <a:latin typeface="+mj-lt"/>
                <a:ea typeface="+mj-ea"/>
                <a:sym typeface="Calibri" panose="020F0502020204030204" pitchFamily="34" charset="0"/>
              </a:endParaRPr>
            </a:p>
          </p:txBody>
        </p:sp>
        <p:cxnSp>
          <p:nvCxnSpPr>
            <p:cNvPr id="56" name="直接连接符 55"/>
            <p:cNvCxnSpPr/>
            <p:nvPr/>
          </p:nvCxnSpPr>
          <p:spPr>
            <a:xfrm>
              <a:off x="6188254" y="3770511"/>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57" name="组合 56"/>
          <p:cNvGrpSpPr/>
          <p:nvPr/>
        </p:nvGrpSpPr>
        <p:grpSpPr>
          <a:xfrm>
            <a:off x="582613" y="555486"/>
            <a:ext cx="1486542" cy="521708"/>
            <a:chOff x="349800" y="270568"/>
            <a:chExt cx="1486542" cy="521708"/>
          </a:xfrm>
        </p:grpSpPr>
        <p:sp>
          <p:nvSpPr>
            <p:cNvPr id="58"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59"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5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1+#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786544" y="1103155"/>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1" name="椭圆 30"/>
          <p:cNvSpPr/>
          <p:nvPr/>
        </p:nvSpPr>
        <p:spPr>
          <a:xfrm>
            <a:off x="4786544" y="2025137"/>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2" name="椭圆 31"/>
          <p:cNvSpPr/>
          <p:nvPr/>
        </p:nvSpPr>
        <p:spPr>
          <a:xfrm>
            <a:off x="4786544" y="2978166"/>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sp>
        <p:nvSpPr>
          <p:cNvPr id="33" name="椭圆 32"/>
          <p:cNvSpPr/>
          <p:nvPr/>
        </p:nvSpPr>
        <p:spPr>
          <a:xfrm>
            <a:off x="4790099" y="3931196"/>
            <a:ext cx="516276" cy="51627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649"/>
              </a:solidFill>
            </a:endParaRPr>
          </a:p>
        </p:txBody>
      </p:sp>
      <p:grpSp>
        <p:nvGrpSpPr>
          <p:cNvPr id="2" name="组合 1"/>
          <p:cNvGrpSpPr/>
          <p:nvPr/>
        </p:nvGrpSpPr>
        <p:grpSpPr>
          <a:xfrm>
            <a:off x="1014587" y="1535676"/>
            <a:ext cx="2809894" cy="2976209"/>
            <a:chOff x="824260" y="1115362"/>
            <a:chExt cx="3258740" cy="3451622"/>
          </a:xfrm>
        </p:grpSpPr>
        <p:sp>
          <p:nvSpPr>
            <p:cNvPr id="34" name="Rectangle 5"/>
            <p:cNvSpPr>
              <a:spLocks noChangeArrowheads="1"/>
            </p:cNvSpPr>
            <p:nvPr/>
          </p:nvSpPr>
          <p:spPr bwMode="auto">
            <a:xfrm>
              <a:off x="824260" y="2729850"/>
              <a:ext cx="696515" cy="1626394"/>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Rectangle 6"/>
            <p:cNvSpPr>
              <a:spLocks noChangeArrowheads="1"/>
            </p:cNvSpPr>
            <p:nvPr/>
          </p:nvSpPr>
          <p:spPr bwMode="auto">
            <a:xfrm>
              <a:off x="1679128" y="2104771"/>
              <a:ext cx="695325" cy="2251472"/>
            </a:xfrm>
            <a:prstGeom prst="rect">
              <a:avLst/>
            </a:prstGeom>
            <a:gradFill>
              <a:gsLst>
                <a:gs pos="11000">
                  <a:srgbClr val="2B3649"/>
                </a:gs>
                <a:gs pos="100000">
                  <a:srgbClr val="3B4A62"/>
                </a:gs>
              </a:gsLst>
              <a:lin ang="2700000" scaled="0"/>
            </a:gradFill>
            <a:ln w="28575">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Rectangle 7"/>
            <p:cNvSpPr>
              <a:spLocks noChangeArrowheads="1"/>
            </p:cNvSpPr>
            <p:nvPr/>
          </p:nvSpPr>
          <p:spPr bwMode="auto">
            <a:xfrm>
              <a:off x="3386485" y="1115362"/>
              <a:ext cx="696515" cy="3240881"/>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Rectangle 8"/>
            <p:cNvSpPr>
              <a:spLocks noChangeArrowheads="1"/>
            </p:cNvSpPr>
            <p:nvPr/>
          </p:nvSpPr>
          <p:spPr bwMode="auto">
            <a:xfrm>
              <a:off x="2532806" y="1582087"/>
              <a:ext cx="695325" cy="2774156"/>
            </a:xfrm>
            <a:prstGeom prst="rect">
              <a:avLst/>
            </a:prstGeom>
            <a:gradFill>
              <a:gsLst>
                <a:gs pos="11000">
                  <a:srgbClr val="2B3649"/>
                </a:gs>
                <a:gs pos="100000">
                  <a:srgbClr val="3B4A62"/>
                </a:gs>
              </a:gsLst>
              <a:lin ang="2700000" scaled="0"/>
            </a:gradFill>
            <a:ln w="2857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8" name="Oval 9"/>
            <p:cNvSpPr>
              <a:spLocks noChangeArrowheads="1"/>
            </p:cNvSpPr>
            <p:nvPr/>
          </p:nvSpPr>
          <p:spPr bwMode="auto">
            <a:xfrm>
              <a:off x="945703" y="4097878"/>
              <a:ext cx="470297"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a:off x="1079053" y="4231228"/>
              <a:ext cx="201215" cy="202406"/>
              <a:chOff x="1725613" y="5727700"/>
              <a:chExt cx="268287" cy="269875"/>
            </a:xfrm>
            <a:solidFill>
              <a:srgbClr val="3B4A62"/>
            </a:solidFill>
            <a:effectLst/>
          </p:grpSpPr>
          <p:sp>
            <p:nvSpPr>
              <p:cNvPr id="40" name="Freeform 10"/>
              <p:cNvSpPr>
                <a:spLocks/>
              </p:cNvSpPr>
              <p:nvPr/>
            </p:nvSpPr>
            <p:spPr bwMode="auto">
              <a:xfrm>
                <a:off x="1766888" y="5757863"/>
                <a:ext cx="31750" cy="31750"/>
              </a:xfrm>
              <a:custGeom>
                <a:avLst/>
                <a:gdLst>
                  <a:gd name="T0" fmla="*/ 10 w 12"/>
                  <a:gd name="T1" fmla="*/ 6 h 12"/>
                  <a:gd name="T2" fmla="*/ 6 w 12"/>
                  <a:gd name="T3" fmla="*/ 2 h 12"/>
                  <a:gd name="T4" fmla="*/ 2 w 12"/>
                  <a:gd name="T5" fmla="*/ 2 h 12"/>
                  <a:gd name="T6" fmla="*/ 2 w 12"/>
                  <a:gd name="T7" fmla="*/ 6 h 12"/>
                  <a:gd name="T8" fmla="*/ 6 w 12"/>
                  <a:gd name="T9" fmla="*/ 10 h 12"/>
                  <a:gd name="T10" fmla="*/ 10 w 12"/>
                  <a:gd name="T11" fmla="*/ 10 h 12"/>
                  <a:gd name="T12" fmla="*/ 1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0" y="6"/>
                    </a:moveTo>
                    <a:cubicBezTo>
                      <a:pt x="6" y="2"/>
                      <a:pt x="6" y="2"/>
                      <a:pt x="6" y="2"/>
                    </a:cubicBezTo>
                    <a:cubicBezTo>
                      <a:pt x="5" y="0"/>
                      <a:pt x="3" y="0"/>
                      <a:pt x="2" y="2"/>
                    </a:cubicBezTo>
                    <a:cubicBezTo>
                      <a:pt x="0" y="3"/>
                      <a:pt x="0" y="5"/>
                      <a:pt x="2" y="6"/>
                    </a:cubicBezTo>
                    <a:cubicBezTo>
                      <a:pt x="6" y="10"/>
                      <a:pt x="6" y="10"/>
                      <a:pt x="6" y="10"/>
                    </a:cubicBezTo>
                    <a:cubicBezTo>
                      <a:pt x="7" y="12"/>
                      <a:pt x="9" y="12"/>
                      <a:pt x="10" y="10"/>
                    </a:cubicBezTo>
                    <a:cubicBezTo>
                      <a:pt x="12" y="9"/>
                      <a:pt x="12" y="7"/>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1" name="Freeform 11"/>
              <p:cNvSpPr>
                <a:spLocks/>
              </p:cNvSpPr>
              <p:nvPr/>
            </p:nvSpPr>
            <p:spPr bwMode="auto">
              <a:xfrm>
                <a:off x="1725613" y="5846763"/>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12"/>
              <p:cNvSpPr>
                <a:spLocks/>
              </p:cNvSpPr>
              <p:nvPr/>
            </p:nvSpPr>
            <p:spPr bwMode="auto">
              <a:xfrm>
                <a:off x="1960563" y="5862638"/>
                <a:ext cx="33337" cy="15875"/>
              </a:xfrm>
              <a:custGeom>
                <a:avLst/>
                <a:gdLst>
                  <a:gd name="T0" fmla="*/ 9 w 12"/>
                  <a:gd name="T1" fmla="*/ 0 h 6"/>
                  <a:gd name="T2" fmla="*/ 3 w 12"/>
                  <a:gd name="T3" fmla="*/ 0 h 6"/>
                  <a:gd name="T4" fmla="*/ 0 w 12"/>
                  <a:gd name="T5" fmla="*/ 3 h 6"/>
                  <a:gd name="T6" fmla="*/ 3 w 12"/>
                  <a:gd name="T7" fmla="*/ 6 h 6"/>
                  <a:gd name="T8" fmla="*/ 9 w 12"/>
                  <a:gd name="T9" fmla="*/ 6 h 6"/>
                  <a:gd name="T10" fmla="*/ 12 w 12"/>
                  <a:gd name="T11" fmla="*/ 3 h 6"/>
                  <a:gd name="T12" fmla="*/ 9 w 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9" y="0"/>
                    </a:moveTo>
                    <a:cubicBezTo>
                      <a:pt x="3" y="0"/>
                      <a:pt x="3" y="0"/>
                      <a:pt x="3" y="0"/>
                    </a:cubicBezTo>
                    <a:cubicBezTo>
                      <a:pt x="1" y="0"/>
                      <a:pt x="0" y="1"/>
                      <a:pt x="0" y="3"/>
                    </a:cubicBezTo>
                    <a:cubicBezTo>
                      <a:pt x="0" y="5"/>
                      <a:pt x="1" y="6"/>
                      <a:pt x="3" y="6"/>
                    </a:cubicBezTo>
                    <a:cubicBezTo>
                      <a:pt x="9" y="6"/>
                      <a:pt x="9" y="6"/>
                      <a:pt x="9" y="6"/>
                    </a:cubicBezTo>
                    <a:cubicBezTo>
                      <a:pt x="11" y="6"/>
                      <a:pt x="12" y="5"/>
                      <a:pt x="12" y="3"/>
                    </a:cubicBezTo>
                    <a:cubicBezTo>
                      <a:pt x="12" y="1"/>
                      <a:pt x="11"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13"/>
              <p:cNvSpPr>
                <a:spLocks/>
              </p:cNvSpPr>
              <p:nvPr/>
            </p:nvSpPr>
            <p:spPr bwMode="auto">
              <a:xfrm>
                <a:off x="1933575" y="5770563"/>
                <a:ext cx="30162" cy="30162"/>
              </a:xfrm>
              <a:custGeom>
                <a:avLst/>
                <a:gdLst>
                  <a:gd name="T0" fmla="*/ 10 w 11"/>
                  <a:gd name="T1" fmla="*/ 1 h 11"/>
                  <a:gd name="T2" fmla="*/ 5 w 11"/>
                  <a:gd name="T3" fmla="*/ 1 h 11"/>
                  <a:gd name="T4" fmla="*/ 1 w 11"/>
                  <a:gd name="T5" fmla="*/ 5 h 11"/>
                  <a:gd name="T6" fmla="*/ 1 w 11"/>
                  <a:gd name="T7" fmla="*/ 10 h 11"/>
                  <a:gd name="T8" fmla="*/ 5 w 11"/>
                  <a:gd name="T9" fmla="*/ 10 h 11"/>
                  <a:gd name="T10" fmla="*/ 10 w 11"/>
                  <a:gd name="T11" fmla="*/ 5 h 11"/>
                  <a:gd name="T12" fmla="*/ 10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0" y="1"/>
                    </a:moveTo>
                    <a:cubicBezTo>
                      <a:pt x="9" y="0"/>
                      <a:pt x="7" y="0"/>
                      <a:pt x="5" y="1"/>
                    </a:cubicBezTo>
                    <a:cubicBezTo>
                      <a:pt x="1" y="5"/>
                      <a:pt x="1" y="5"/>
                      <a:pt x="1" y="5"/>
                    </a:cubicBezTo>
                    <a:cubicBezTo>
                      <a:pt x="0" y="7"/>
                      <a:pt x="0" y="9"/>
                      <a:pt x="1" y="10"/>
                    </a:cubicBezTo>
                    <a:cubicBezTo>
                      <a:pt x="2" y="11"/>
                      <a:pt x="4" y="11"/>
                      <a:pt x="5" y="10"/>
                    </a:cubicBezTo>
                    <a:cubicBezTo>
                      <a:pt x="10" y="5"/>
                      <a:pt x="10" y="5"/>
                      <a:pt x="10" y="5"/>
                    </a:cubicBezTo>
                    <a:cubicBezTo>
                      <a:pt x="11" y="4"/>
                      <a:pt x="11" y="2"/>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14"/>
              <p:cNvSpPr>
                <a:spLocks/>
              </p:cNvSpPr>
              <p:nvPr/>
            </p:nvSpPr>
            <p:spPr bwMode="auto">
              <a:xfrm>
                <a:off x="1860550" y="5727700"/>
                <a:ext cx="17462" cy="34925"/>
              </a:xfrm>
              <a:custGeom>
                <a:avLst/>
                <a:gdLst>
                  <a:gd name="T0" fmla="*/ 3 w 6"/>
                  <a:gd name="T1" fmla="*/ 13 h 13"/>
                  <a:gd name="T2" fmla="*/ 5 w 6"/>
                  <a:gd name="T3" fmla="*/ 12 h 13"/>
                  <a:gd name="T4" fmla="*/ 6 w 6"/>
                  <a:gd name="T5" fmla="*/ 10 h 13"/>
                  <a:gd name="T6" fmla="*/ 6 w 6"/>
                  <a:gd name="T7" fmla="*/ 3 h 13"/>
                  <a:gd name="T8" fmla="*/ 3 w 6"/>
                  <a:gd name="T9" fmla="*/ 0 h 13"/>
                  <a:gd name="T10" fmla="*/ 0 w 6"/>
                  <a:gd name="T11" fmla="*/ 2 h 13"/>
                  <a:gd name="T12" fmla="*/ 0 w 6"/>
                  <a:gd name="T13" fmla="*/ 3 h 13"/>
                  <a:gd name="T14" fmla="*/ 0 w 6"/>
                  <a:gd name="T15" fmla="*/ 10 h 13"/>
                  <a:gd name="T16" fmla="*/ 3 w 6"/>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3">
                    <a:moveTo>
                      <a:pt x="3" y="13"/>
                    </a:moveTo>
                    <a:cubicBezTo>
                      <a:pt x="3" y="13"/>
                      <a:pt x="4" y="12"/>
                      <a:pt x="5" y="12"/>
                    </a:cubicBezTo>
                    <a:cubicBezTo>
                      <a:pt x="5" y="11"/>
                      <a:pt x="6" y="11"/>
                      <a:pt x="6" y="10"/>
                    </a:cubicBezTo>
                    <a:cubicBezTo>
                      <a:pt x="6" y="3"/>
                      <a:pt x="6" y="3"/>
                      <a:pt x="6" y="3"/>
                    </a:cubicBezTo>
                    <a:cubicBezTo>
                      <a:pt x="6" y="2"/>
                      <a:pt x="4" y="0"/>
                      <a:pt x="3" y="0"/>
                    </a:cubicBezTo>
                    <a:cubicBezTo>
                      <a:pt x="1" y="0"/>
                      <a:pt x="0" y="1"/>
                      <a:pt x="0" y="2"/>
                    </a:cubicBezTo>
                    <a:cubicBezTo>
                      <a:pt x="0" y="3"/>
                      <a:pt x="0" y="3"/>
                      <a:pt x="0" y="3"/>
                    </a:cubicBezTo>
                    <a:cubicBezTo>
                      <a:pt x="0" y="10"/>
                      <a:pt x="0" y="10"/>
                      <a:pt x="0" y="10"/>
                    </a:cubicBezTo>
                    <a:cubicBezTo>
                      <a:pt x="0" y="11"/>
                      <a:pt x="1" y="13"/>
                      <a:pt x="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15"/>
              <p:cNvSpPr>
                <a:spLocks/>
              </p:cNvSpPr>
              <p:nvPr/>
            </p:nvSpPr>
            <p:spPr bwMode="auto">
              <a:xfrm>
                <a:off x="1793875" y="5794375"/>
                <a:ext cx="131762" cy="152400"/>
              </a:xfrm>
              <a:custGeom>
                <a:avLst/>
                <a:gdLst>
                  <a:gd name="T0" fmla="*/ 25 w 49"/>
                  <a:gd name="T1" fmla="*/ 0 h 56"/>
                  <a:gd name="T2" fmla="*/ 0 w 49"/>
                  <a:gd name="T3" fmla="*/ 25 h 56"/>
                  <a:gd name="T4" fmla="*/ 12 w 49"/>
                  <a:gd name="T5" fmla="*/ 46 h 56"/>
                  <a:gd name="T6" fmla="*/ 12 w 49"/>
                  <a:gd name="T7" fmla="*/ 56 h 56"/>
                  <a:gd name="T8" fmla="*/ 37 w 49"/>
                  <a:gd name="T9" fmla="*/ 56 h 56"/>
                  <a:gd name="T10" fmla="*/ 37 w 49"/>
                  <a:gd name="T11" fmla="*/ 46 h 56"/>
                  <a:gd name="T12" fmla="*/ 49 w 49"/>
                  <a:gd name="T13" fmla="*/ 25 h 56"/>
                  <a:gd name="T14" fmla="*/ 25 w 49"/>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56">
                    <a:moveTo>
                      <a:pt x="25" y="0"/>
                    </a:moveTo>
                    <a:cubicBezTo>
                      <a:pt x="11" y="0"/>
                      <a:pt x="0" y="11"/>
                      <a:pt x="0" y="25"/>
                    </a:cubicBezTo>
                    <a:cubicBezTo>
                      <a:pt x="0" y="34"/>
                      <a:pt x="5" y="42"/>
                      <a:pt x="12" y="46"/>
                    </a:cubicBezTo>
                    <a:cubicBezTo>
                      <a:pt x="12" y="56"/>
                      <a:pt x="12" y="56"/>
                      <a:pt x="12" y="56"/>
                    </a:cubicBezTo>
                    <a:cubicBezTo>
                      <a:pt x="37" y="56"/>
                      <a:pt x="37" y="56"/>
                      <a:pt x="37" y="56"/>
                    </a:cubicBezTo>
                    <a:cubicBezTo>
                      <a:pt x="37" y="46"/>
                      <a:pt x="37" y="46"/>
                      <a:pt x="37" y="46"/>
                    </a:cubicBezTo>
                    <a:cubicBezTo>
                      <a:pt x="44" y="42"/>
                      <a:pt x="49" y="34"/>
                      <a:pt x="49" y="25"/>
                    </a:cubicBezTo>
                    <a:cubicBezTo>
                      <a:pt x="49" y="11"/>
                      <a:pt x="38" y="0"/>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16"/>
              <p:cNvSpPr>
                <a:spLocks/>
              </p:cNvSpPr>
              <p:nvPr/>
            </p:nvSpPr>
            <p:spPr bwMode="auto">
              <a:xfrm>
                <a:off x="1825625" y="5962650"/>
                <a:ext cx="68262" cy="34925"/>
              </a:xfrm>
              <a:custGeom>
                <a:avLst/>
                <a:gdLst>
                  <a:gd name="T0" fmla="*/ 0 w 25"/>
                  <a:gd name="T1" fmla="*/ 6 h 13"/>
                  <a:gd name="T2" fmla="*/ 7 w 25"/>
                  <a:gd name="T3" fmla="*/ 6 h 13"/>
                  <a:gd name="T4" fmla="*/ 6 w 25"/>
                  <a:gd name="T5" fmla="*/ 7 h 13"/>
                  <a:gd name="T6" fmla="*/ 13 w 25"/>
                  <a:gd name="T7" fmla="*/ 13 h 13"/>
                  <a:gd name="T8" fmla="*/ 19 w 25"/>
                  <a:gd name="T9" fmla="*/ 7 h 13"/>
                  <a:gd name="T10" fmla="*/ 19 w 25"/>
                  <a:gd name="T11" fmla="*/ 6 h 13"/>
                  <a:gd name="T12" fmla="*/ 25 w 25"/>
                  <a:gd name="T13" fmla="*/ 6 h 13"/>
                  <a:gd name="T14" fmla="*/ 25 w 25"/>
                  <a:gd name="T15" fmla="*/ 0 h 13"/>
                  <a:gd name="T16" fmla="*/ 0 w 25"/>
                  <a:gd name="T17" fmla="*/ 0 h 13"/>
                  <a:gd name="T18" fmla="*/ 0 w 25"/>
                  <a:gd name="T19"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13">
                    <a:moveTo>
                      <a:pt x="0" y="6"/>
                    </a:moveTo>
                    <a:cubicBezTo>
                      <a:pt x="7" y="6"/>
                      <a:pt x="7" y="6"/>
                      <a:pt x="7" y="6"/>
                    </a:cubicBezTo>
                    <a:cubicBezTo>
                      <a:pt x="6" y="7"/>
                      <a:pt x="6" y="7"/>
                      <a:pt x="6" y="7"/>
                    </a:cubicBezTo>
                    <a:cubicBezTo>
                      <a:pt x="6" y="10"/>
                      <a:pt x="9" y="13"/>
                      <a:pt x="13" y="13"/>
                    </a:cubicBezTo>
                    <a:cubicBezTo>
                      <a:pt x="16" y="13"/>
                      <a:pt x="19" y="10"/>
                      <a:pt x="19" y="7"/>
                    </a:cubicBezTo>
                    <a:cubicBezTo>
                      <a:pt x="19" y="6"/>
                      <a:pt x="19" y="6"/>
                      <a:pt x="19" y="6"/>
                    </a:cubicBezTo>
                    <a:cubicBezTo>
                      <a:pt x="25" y="6"/>
                      <a:pt x="25" y="6"/>
                      <a:pt x="25" y="6"/>
                    </a:cubicBezTo>
                    <a:cubicBezTo>
                      <a:pt x="25" y="0"/>
                      <a:pt x="25" y="0"/>
                      <a:pt x="25" y="0"/>
                    </a:cubicBezTo>
                    <a:cubicBezTo>
                      <a:pt x="0" y="0"/>
                      <a:pt x="0" y="0"/>
                      <a:pt x="0" y="0"/>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47" name="Oval 17"/>
            <p:cNvSpPr>
              <a:spLocks noChangeArrowheads="1"/>
            </p:cNvSpPr>
            <p:nvPr/>
          </p:nvSpPr>
          <p:spPr bwMode="auto">
            <a:xfrm>
              <a:off x="1798191" y="4097878"/>
              <a:ext cx="469106"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Freeform 18"/>
            <p:cNvSpPr>
              <a:spLocks/>
            </p:cNvSpPr>
            <p:nvPr/>
          </p:nvSpPr>
          <p:spPr bwMode="auto">
            <a:xfrm>
              <a:off x="1945828" y="4263375"/>
              <a:ext cx="171450" cy="158353"/>
            </a:xfrm>
            <a:custGeom>
              <a:avLst/>
              <a:gdLst>
                <a:gd name="T0" fmla="*/ 63 w 85"/>
                <a:gd name="T1" fmla="*/ 4 h 78"/>
                <a:gd name="T2" fmla="*/ 35 w 85"/>
                <a:gd name="T3" fmla="*/ 6 h 78"/>
                <a:gd name="T4" fmla="*/ 6 w 85"/>
                <a:gd name="T5" fmla="*/ 11 h 78"/>
                <a:gd name="T6" fmla="*/ 2 w 85"/>
                <a:gd name="T7" fmla="*/ 11 h 78"/>
                <a:gd name="T8" fmla="*/ 1 w 85"/>
                <a:gd name="T9" fmla="*/ 16 h 78"/>
                <a:gd name="T10" fmla="*/ 38 w 85"/>
                <a:gd name="T11" fmla="*/ 76 h 78"/>
                <a:gd name="T12" fmla="*/ 42 w 85"/>
                <a:gd name="T13" fmla="*/ 78 h 78"/>
                <a:gd name="T14" fmla="*/ 43 w 85"/>
                <a:gd name="T15" fmla="*/ 77 h 78"/>
                <a:gd name="T16" fmla="*/ 45 w 85"/>
                <a:gd name="T17" fmla="*/ 72 h 78"/>
                <a:gd name="T18" fmla="*/ 28 w 85"/>
                <a:gd name="T19" fmla="*/ 45 h 78"/>
                <a:gd name="T20" fmla="*/ 57 w 85"/>
                <a:gd name="T21" fmla="*/ 40 h 78"/>
                <a:gd name="T22" fmla="*/ 85 w 85"/>
                <a:gd name="T23" fmla="*/ 39 h 78"/>
                <a:gd name="T24" fmla="*/ 63 w 85"/>
                <a:gd name="T2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78">
                  <a:moveTo>
                    <a:pt x="63" y="4"/>
                  </a:moveTo>
                  <a:cubicBezTo>
                    <a:pt x="63" y="4"/>
                    <a:pt x="49" y="11"/>
                    <a:pt x="35" y="6"/>
                  </a:cubicBezTo>
                  <a:cubicBezTo>
                    <a:pt x="20" y="0"/>
                    <a:pt x="13" y="3"/>
                    <a:pt x="6" y="11"/>
                  </a:cubicBezTo>
                  <a:cubicBezTo>
                    <a:pt x="5" y="10"/>
                    <a:pt x="4" y="10"/>
                    <a:pt x="2" y="11"/>
                  </a:cubicBezTo>
                  <a:cubicBezTo>
                    <a:pt x="1" y="12"/>
                    <a:pt x="0" y="14"/>
                    <a:pt x="1" y="16"/>
                  </a:cubicBezTo>
                  <a:cubicBezTo>
                    <a:pt x="38" y="76"/>
                    <a:pt x="38" y="76"/>
                    <a:pt x="38" y="76"/>
                  </a:cubicBezTo>
                  <a:cubicBezTo>
                    <a:pt x="39" y="77"/>
                    <a:pt x="40" y="78"/>
                    <a:pt x="42" y="78"/>
                  </a:cubicBezTo>
                  <a:cubicBezTo>
                    <a:pt x="42" y="78"/>
                    <a:pt x="43" y="77"/>
                    <a:pt x="43" y="77"/>
                  </a:cubicBezTo>
                  <a:cubicBezTo>
                    <a:pt x="45" y="76"/>
                    <a:pt x="46" y="74"/>
                    <a:pt x="45" y="72"/>
                  </a:cubicBezTo>
                  <a:cubicBezTo>
                    <a:pt x="28" y="45"/>
                    <a:pt x="28" y="45"/>
                    <a:pt x="28" y="45"/>
                  </a:cubicBezTo>
                  <a:cubicBezTo>
                    <a:pt x="35" y="37"/>
                    <a:pt x="41" y="35"/>
                    <a:pt x="57" y="40"/>
                  </a:cubicBezTo>
                  <a:cubicBezTo>
                    <a:pt x="71" y="45"/>
                    <a:pt x="85" y="39"/>
                    <a:pt x="85" y="39"/>
                  </a:cubicBezTo>
                  <a:lnTo>
                    <a:pt x="63" y="4"/>
                  </a:lnTo>
                  <a:close/>
                </a:path>
              </a:pathLst>
            </a:custGeom>
            <a:solidFill>
              <a:srgbClr val="3B4A62"/>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9" name="Oval 19"/>
            <p:cNvSpPr>
              <a:spLocks noChangeArrowheads="1"/>
            </p:cNvSpPr>
            <p:nvPr/>
          </p:nvSpPr>
          <p:spPr bwMode="auto">
            <a:xfrm>
              <a:off x="2649487" y="4097878"/>
              <a:ext cx="470297"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Freeform 20"/>
            <p:cNvSpPr>
              <a:spLocks/>
            </p:cNvSpPr>
            <p:nvPr/>
          </p:nvSpPr>
          <p:spPr bwMode="auto">
            <a:xfrm>
              <a:off x="2785218" y="4237181"/>
              <a:ext cx="200025" cy="182165"/>
            </a:xfrm>
            <a:custGeom>
              <a:avLst/>
              <a:gdLst>
                <a:gd name="T0" fmla="*/ 82 w 168"/>
                <a:gd name="T1" fmla="*/ 0 h 153"/>
                <a:gd name="T2" fmla="*/ 106 w 168"/>
                <a:gd name="T3" fmla="*/ 59 h 153"/>
                <a:gd name="T4" fmla="*/ 168 w 168"/>
                <a:gd name="T5" fmla="*/ 59 h 153"/>
                <a:gd name="T6" fmla="*/ 114 w 168"/>
                <a:gd name="T7" fmla="*/ 95 h 153"/>
                <a:gd name="T8" fmla="*/ 136 w 168"/>
                <a:gd name="T9" fmla="*/ 153 h 153"/>
                <a:gd name="T10" fmla="*/ 82 w 168"/>
                <a:gd name="T11" fmla="*/ 119 h 153"/>
                <a:gd name="T12" fmla="*/ 33 w 168"/>
                <a:gd name="T13" fmla="*/ 153 h 153"/>
                <a:gd name="T14" fmla="*/ 49 w 168"/>
                <a:gd name="T15" fmla="*/ 95 h 153"/>
                <a:gd name="T16" fmla="*/ 0 w 168"/>
                <a:gd name="T17" fmla="*/ 59 h 153"/>
                <a:gd name="T18" fmla="*/ 63 w 168"/>
                <a:gd name="T19" fmla="*/ 59 h 153"/>
                <a:gd name="T20" fmla="*/ 82 w 168"/>
                <a:gd name="T2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153">
                  <a:moveTo>
                    <a:pt x="82" y="0"/>
                  </a:moveTo>
                  <a:lnTo>
                    <a:pt x="106" y="59"/>
                  </a:lnTo>
                  <a:lnTo>
                    <a:pt x="168" y="59"/>
                  </a:lnTo>
                  <a:lnTo>
                    <a:pt x="114" y="95"/>
                  </a:lnTo>
                  <a:lnTo>
                    <a:pt x="136" y="153"/>
                  </a:lnTo>
                  <a:lnTo>
                    <a:pt x="82" y="119"/>
                  </a:lnTo>
                  <a:lnTo>
                    <a:pt x="33" y="153"/>
                  </a:lnTo>
                  <a:lnTo>
                    <a:pt x="49" y="95"/>
                  </a:lnTo>
                  <a:lnTo>
                    <a:pt x="0" y="59"/>
                  </a:lnTo>
                  <a:lnTo>
                    <a:pt x="63" y="59"/>
                  </a:lnTo>
                  <a:lnTo>
                    <a:pt x="82" y="0"/>
                  </a:lnTo>
                  <a:close/>
                </a:path>
              </a:pathLst>
            </a:custGeom>
            <a:solidFill>
              <a:srgbClr val="3B4A62"/>
            </a:solidFill>
            <a:ln>
              <a:noFill/>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Oval 21"/>
            <p:cNvSpPr>
              <a:spLocks noChangeArrowheads="1"/>
            </p:cNvSpPr>
            <p:nvPr/>
          </p:nvSpPr>
          <p:spPr bwMode="auto">
            <a:xfrm>
              <a:off x="3501975" y="4097878"/>
              <a:ext cx="469106" cy="469106"/>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2" name="组合 51"/>
            <p:cNvGrpSpPr/>
            <p:nvPr/>
          </p:nvGrpSpPr>
          <p:grpSpPr>
            <a:xfrm>
              <a:off x="3649612" y="4219321"/>
              <a:ext cx="173831" cy="173831"/>
              <a:chOff x="5153025" y="5711825"/>
              <a:chExt cx="231775" cy="231775"/>
            </a:xfrm>
            <a:solidFill>
              <a:srgbClr val="3B4A62"/>
            </a:solidFill>
            <a:effectLst/>
          </p:grpSpPr>
          <p:sp>
            <p:nvSpPr>
              <p:cNvPr id="53" name="Freeform 22"/>
              <p:cNvSpPr>
                <a:spLocks noEditPoints="1"/>
              </p:cNvSpPr>
              <p:nvPr/>
            </p:nvSpPr>
            <p:spPr bwMode="auto">
              <a:xfrm>
                <a:off x="5214938" y="5711825"/>
                <a:ext cx="169862" cy="169862"/>
              </a:xfrm>
              <a:custGeom>
                <a:avLst/>
                <a:gdLst>
                  <a:gd name="T0" fmla="*/ 44 w 63"/>
                  <a:gd name="T1" fmla="*/ 7 h 63"/>
                  <a:gd name="T2" fmla="*/ 26 w 63"/>
                  <a:gd name="T3" fmla="*/ 18 h 63"/>
                  <a:gd name="T4" fmla="*/ 2 w 63"/>
                  <a:gd name="T5" fmla="*/ 41 h 63"/>
                  <a:gd name="T6" fmla="*/ 2 w 63"/>
                  <a:gd name="T7" fmla="*/ 49 h 63"/>
                  <a:gd name="T8" fmla="*/ 14 w 63"/>
                  <a:gd name="T9" fmla="*/ 61 h 63"/>
                  <a:gd name="T10" fmla="*/ 22 w 63"/>
                  <a:gd name="T11" fmla="*/ 61 h 63"/>
                  <a:gd name="T12" fmla="*/ 45 w 63"/>
                  <a:gd name="T13" fmla="*/ 37 h 63"/>
                  <a:gd name="T14" fmla="*/ 56 w 63"/>
                  <a:gd name="T15" fmla="*/ 19 h 63"/>
                  <a:gd name="T16" fmla="*/ 63 w 63"/>
                  <a:gd name="T17" fmla="*/ 0 h 63"/>
                  <a:gd name="T18" fmla="*/ 44 w 63"/>
                  <a:gd name="T19" fmla="*/ 7 h 63"/>
                  <a:gd name="T20" fmla="*/ 43 w 63"/>
                  <a:gd name="T21" fmla="*/ 31 h 63"/>
                  <a:gd name="T22" fmla="*/ 32 w 63"/>
                  <a:gd name="T23" fmla="*/ 31 h 63"/>
                  <a:gd name="T24" fmla="*/ 32 w 63"/>
                  <a:gd name="T25" fmla="*/ 20 h 63"/>
                  <a:gd name="T26" fmla="*/ 43 w 63"/>
                  <a:gd name="T27" fmla="*/ 20 h 63"/>
                  <a:gd name="T28" fmla="*/ 43 w 63"/>
                  <a:gd name="T29"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63">
                    <a:moveTo>
                      <a:pt x="44" y="7"/>
                    </a:moveTo>
                    <a:cubicBezTo>
                      <a:pt x="38" y="9"/>
                      <a:pt x="30" y="14"/>
                      <a:pt x="26" y="18"/>
                    </a:cubicBezTo>
                    <a:cubicBezTo>
                      <a:pt x="2" y="41"/>
                      <a:pt x="2" y="41"/>
                      <a:pt x="2" y="41"/>
                    </a:cubicBezTo>
                    <a:cubicBezTo>
                      <a:pt x="0" y="43"/>
                      <a:pt x="0" y="47"/>
                      <a:pt x="2" y="49"/>
                    </a:cubicBezTo>
                    <a:cubicBezTo>
                      <a:pt x="14" y="61"/>
                      <a:pt x="14" y="61"/>
                      <a:pt x="14" y="61"/>
                    </a:cubicBezTo>
                    <a:cubicBezTo>
                      <a:pt x="16" y="63"/>
                      <a:pt x="20" y="63"/>
                      <a:pt x="22" y="61"/>
                    </a:cubicBezTo>
                    <a:cubicBezTo>
                      <a:pt x="45" y="37"/>
                      <a:pt x="45" y="37"/>
                      <a:pt x="45" y="37"/>
                    </a:cubicBezTo>
                    <a:cubicBezTo>
                      <a:pt x="49" y="33"/>
                      <a:pt x="55" y="25"/>
                      <a:pt x="56" y="19"/>
                    </a:cubicBezTo>
                    <a:cubicBezTo>
                      <a:pt x="63" y="0"/>
                      <a:pt x="63" y="0"/>
                      <a:pt x="63" y="0"/>
                    </a:cubicBezTo>
                    <a:lnTo>
                      <a:pt x="44" y="7"/>
                    </a:lnTo>
                    <a:close/>
                    <a:moveTo>
                      <a:pt x="43" y="31"/>
                    </a:moveTo>
                    <a:cubicBezTo>
                      <a:pt x="40" y="35"/>
                      <a:pt x="35" y="35"/>
                      <a:pt x="32" y="31"/>
                    </a:cubicBezTo>
                    <a:cubicBezTo>
                      <a:pt x="28" y="28"/>
                      <a:pt x="28" y="23"/>
                      <a:pt x="32" y="20"/>
                    </a:cubicBezTo>
                    <a:cubicBezTo>
                      <a:pt x="35" y="17"/>
                      <a:pt x="40" y="17"/>
                      <a:pt x="43" y="20"/>
                    </a:cubicBezTo>
                    <a:cubicBezTo>
                      <a:pt x="47" y="23"/>
                      <a:pt x="47" y="28"/>
                      <a:pt x="4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4" name="Freeform 23"/>
              <p:cNvSpPr>
                <a:spLocks/>
              </p:cNvSpPr>
              <p:nvPr/>
            </p:nvSpPr>
            <p:spPr bwMode="auto">
              <a:xfrm>
                <a:off x="5153025" y="5778500"/>
                <a:ext cx="77787" cy="69850"/>
              </a:xfrm>
              <a:custGeom>
                <a:avLst/>
                <a:gdLst>
                  <a:gd name="T0" fmla="*/ 10 w 29"/>
                  <a:gd name="T1" fmla="*/ 24 h 26"/>
                  <a:gd name="T2" fmla="*/ 29 w 29"/>
                  <a:gd name="T3" fmla="*/ 5 h 26"/>
                  <a:gd name="T4" fmla="*/ 14 w 29"/>
                  <a:gd name="T5" fmla="*/ 5 h 26"/>
                  <a:gd name="T6" fmla="*/ 2 w 29"/>
                  <a:gd name="T7" fmla="*/ 16 h 26"/>
                  <a:gd name="T8" fmla="*/ 2 w 29"/>
                  <a:gd name="T9" fmla="*/ 24 h 26"/>
                  <a:gd name="T10" fmla="*/ 10 w 29"/>
                  <a:gd name="T11" fmla="*/ 24 h 26"/>
                </a:gdLst>
                <a:ahLst/>
                <a:cxnLst>
                  <a:cxn ang="0">
                    <a:pos x="T0" y="T1"/>
                  </a:cxn>
                  <a:cxn ang="0">
                    <a:pos x="T2" y="T3"/>
                  </a:cxn>
                  <a:cxn ang="0">
                    <a:pos x="T4" y="T5"/>
                  </a:cxn>
                  <a:cxn ang="0">
                    <a:pos x="T6" y="T7"/>
                  </a:cxn>
                  <a:cxn ang="0">
                    <a:pos x="T8" y="T9"/>
                  </a:cxn>
                  <a:cxn ang="0">
                    <a:pos x="T10" y="T11"/>
                  </a:cxn>
                </a:cxnLst>
                <a:rect l="0" t="0" r="r" b="b"/>
                <a:pathLst>
                  <a:path w="29" h="26">
                    <a:moveTo>
                      <a:pt x="10" y="24"/>
                    </a:moveTo>
                    <a:cubicBezTo>
                      <a:pt x="29" y="5"/>
                      <a:pt x="29" y="5"/>
                      <a:pt x="29" y="5"/>
                    </a:cubicBezTo>
                    <a:cubicBezTo>
                      <a:pt x="25" y="0"/>
                      <a:pt x="18" y="0"/>
                      <a:pt x="14" y="5"/>
                    </a:cubicBezTo>
                    <a:cubicBezTo>
                      <a:pt x="2" y="16"/>
                      <a:pt x="2" y="16"/>
                      <a:pt x="2" y="16"/>
                    </a:cubicBezTo>
                    <a:cubicBezTo>
                      <a:pt x="0" y="18"/>
                      <a:pt x="0" y="22"/>
                      <a:pt x="2" y="24"/>
                    </a:cubicBezTo>
                    <a:cubicBezTo>
                      <a:pt x="4" y="26"/>
                      <a:pt x="8" y="26"/>
                      <a:pt x="1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5" name="Freeform 24"/>
              <p:cNvSpPr>
                <a:spLocks/>
              </p:cNvSpPr>
              <p:nvPr/>
            </p:nvSpPr>
            <p:spPr bwMode="auto">
              <a:xfrm>
                <a:off x="5246688" y="5865813"/>
                <a:ext cx="71437" cy="77787"/>
              </a:xfrm>
              <a:custGeom>
                <a:avLst/>
                <a:gdLst>
                  <a:gd name="T0" fmla="*/ 2 w 26"/>
                  <a:gd name="T1" fmla="*/ 19 h 29"/>
                  <a:gd name="T2" fmla="*/ 2 w 26"/>
                  <a:gd name="T3" fmla="*/ 27 h 29"/>
                  <a:gd name="T4" fmla="*/ 10 w 26"/>
                  <a:gd name="T5" fmla="*/ 27 h 29"/>
                  <a:gd name="T6" fmla="*/ 22 w 26"/>
                  <a:gd name="T7" fmla="*/ 15 h 29"/>
                  <a:gd name="T8" fmla="*/ 22 w 26"/>
                  <a:gd name="T9" fmla="*/ 0 h 29"/>
                  <a:gd name="T10" fmla="*/ 2 w 26"/>
                  <a:gd name="T11" fmla="*/ 19 h 29"/>
                </a:gdLst>
                <a:ahLst/>
                <a:cxnLst>
                  <a:cxn ang="0">
                    <a:pos x="T0" y="T1"/>
                  </a:cxn>
                  <a:cxn ang="0">
                    <a:pos x="T2" y="T3"/>
                  </a:cxn>
                  <a:cxn ang="0">
                    <a:pos x="T4" y="T5"/>
                  </a:cxn>
                  <a:cxn ang="0">
                    <a:pos x="T6" y="T7"/>
                  </a:cxn>
                  <a:cxn ang="0">
                    <a:pos x="T8" y="T9"/>
                  </a:cxn>
                  <a:cxn ang="0">
                    <a:pos x="T10" y="T11"/>
                  </a:cxn>
                </a:cxnLst>
                <a:rect l="0" t="0" r="r" b="b"/>
                <a:pathLst>
                  <a:path w="26" h="29">
                    <a:moveTo>
                      <a:pt x="2" y="19"/>
                    </a:moveTo>
                    <a:cubicBezTo>
                      <a:pt x="0" y="21"/>
                      <a:pt x="0" y="25"/>
                      <a:pt x="2" y="27"/>
                    </a:cubicBezTo>
                    <a:cubicBezTo>
                      <a:pt x="4" y="29"/>
                      <a:pt x="8" y="29"/>
                      <a:pt x="10" y="27"/>
                    </a:cubicBezTo>
                    <a:cubicBezTo>
                      <a:pt x="22" y="15"/>
                      <a:pt x="22" y="15"/>
                      <a:pt x="22" y="15"/>
                    </a:cubicBezTo>
                    <a:cubicBezTo>
                      <a:pt x="26" y="11"/>
                      <a:pt x="26" y="4"/>
                      <a:pt x="22" y="0"/>
                    </a:cubicBezTo>
                    <a:lnTo>
                      <a:pt x="2"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6" name="Freeform 25"/>
              <p:cNvSpPr>
                <a:spLocks/>
              </p:cNvSpPr>
              <p:nvPr/>
            </p:nvSpPr>
            <p:spPr bwMode="auto">
              <a:xfrm>
                <a:off x="5214938" y="5843588"/>
                <a:ext cx="38100" cy="38100"/>
              </a:xfrm>
              <a:custGeom>
                <a:avLst/>
                <a:gdLst>
                  <a:gd name="T0" fmla="*/ 1 w 14"/>
                  <a:gd name="T1" fmla="*/ 2 h 14"/>
                  <a:gd name="T2" fmla="*/ 1 w 14"/>
                  <a:gd name="T3" fmla="*/ 6 h 14"/>
                  <a:gd name="T4" fmla="*/ 9 w 14"/>
                  <a:gd name="T5" fmla="*/ 13 h 14"/>
                  <a:gd name="T6" fmla="*/ 12 w 14"/>
                  <a:gd name="T7" fmla="*/ 13 h 14"/>
                  <a:gd name="T8" fmla="*/ 14 w 14"/>
                  <a:gd name="T9" fmla="*/ 11 h 14"/>
                  <a:gd name="T10" fmla="*/ 3 w 14"/>
                  <a:gd name="T11" fmla="*/ 0 h 14"/>
                  <a:gd name="T12" fmla="*/ 1 w 14"/>
                  <a:gd name="T13" fmla="*/ 2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2"/>
                    </a:moveTo>
                    <a:cubicBezTo>
                      <a:pt x="0" y="3"/>
                      <a:pt x="0" y="4"/>
                      <a:pt x="1" y="6"/>
                    </a:cubicBezTo>
                    <a:cubicBezTo>
                      <a:pt x="9" y="13"/>
                      <a:pt x="9" y="13"/>
                      <a:pt x="9" y="13"/>
                    </a:cubicBezTo>
                    <a:cubicBezTo>
                      <a:pt x="10" y="14"/>
                      <a:pt x="11" y="14"/>
                      <a:pt x="12" y="13"/>
                    </a:cubicBezTo>
                    <a:cubicBezTo>
                      <a:pt x="14" y="11"/>
                      <a:pt x="14" y="11"/>
                      <a:pt x="14" y="11"/>
                    </a:cubicBezTo>
                    <a:cubicBezTo>
                      <a:pt x="3" y="0"/>
                      <a:pt x="3" y="0"/>
                      <a:pt x="3" y="0"/>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7" name="Freeform 26"/>
              <p:cNvSpPr>
                <a:spLocks/>
              </p:cNvSpPr>
              <p:nvPr/>
            </p:nvSpPr>
            <p:spPr bwMode="auto">
              <a:xfrm>
                <a:off x="5160963" y="5865813"/>
                <a:ext cx="76200" cy="74612"/>
              </a:xfrm>
              <a:custGeom>
                <a:avLst/>
                <a:gdLst>
                  <a:gd name="T0" fmla="*/ 0 w 28"/>
                  <a:gd name="T1" fmla="*/ 28 h 28"/>
                  <a:gd name="T2" fmla="*/ 22 w 28"/>
                  <a:gd name="T3" fmla="*/ 6 h 28"/>
                  <a:gd name="T4" fmla="*/ 0 w 28"/>
                  <a:gd name="T5" fmla="*/ 28 h 28"/>
                </a:gdLst>
                <a:ahLst/>
                <a:cxnLst>
                  <a:cxn ang="0">
                    <a:pos x="T0" y="T1"/>
                  </a:cxn>
                  <a:cxn ang="0">
                    <a:pos x="T2" y="T3"/>
                  </a:cxn>
                  <a:cxn ang="0">
                    <a:pos x="T4" y="T5"/>
                  </a:cxn>
                </a:cxnLst>
                <a:rect l="0" t="0" r="r" b="b"/>
                <a:pathLst>
                  <a:path w="28" h="28">
                    <a:moveTo>
                      <a:pt x="0" y="28"/>
                    </a:moveTo>
                    <a:cubicBezTo>
                      <a:pt x="11" y="22"/>
                      <a:pt x="28" y="11"/>
                      <a:pt x="22" y="6"/>
                    </a:cubicBezTo>
                    <a:cubicBezTo>
                      <a:pt x="17" y="0"/>
                      <a:pt x="6" y="17"/>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58" name="组合 57"/>
            <p:cNvGrpSpPr/>
            <p:nvPr/>
          </p:nvGrpSpPr>
          <p:grpSpPr>
            <a:xfrm>
              <a:off x="856405" y="1910699"/>
              <a:ext cx="653654" cy="773906"/>
              <a:chOff x="1428750" y="2633663"/>
              <a:chExt cx="871538" cy="1031874"/>
            </a:xfrm>
            <a:gradFill>
              <a:gsLst>
                <a:gs pos="11000">
                  <a:srgbClr val="2B3649"/>
                </a:gs>
                <a:gs pos="100000">
                  <a:srgbClr val="3B4A62"/>
                </a:gs>
              </a:gsLst>
              <a:lin ang="2700000" scaled="0"/>
            </a:gradFill>
            <a:effectLst/>
          </p:grpSpPr>
          <p:sp>
            <p:nvSpPr>
              <p:cNvPr id="59" name="Freeform 27"/>
              <p:cNvSpPr>
                <a:spLocks/>
              </p:cNvSpPr>
              <p:nvPr/>
            </p:nvSpPr>
            <p:spPr bwMode="auto">
              <a:xfrm>
                <a:off x="1895475" y="2633663"/>
                <a:ext cx="280987" cy="279400"/>
              </a:xfrm>
              <a:custGeom>
                <a:avLst/>
                <a:gdLst>
                  <a:gd name="T0" fmla="*/ 99 w 104"/>
                  <a:gd name="T1" fmla="*/ 44 h 104"/>
                  <a:gd name="T2" fmla="*/ 60 w 104"/>
                  <a:gd name="T3" fmla="*/ 100 h 104"/>
                  <a:gd name="T4" fmla="*/ 4 w 104"/>
                  <a:gd name="T5" fmla="*/ 60 h 104"/>
                  <a:gd name="T6" fmla="*/ 44 w 104"/>
                  <a:gd name="T7" fmla="*/ 4 h 104"/>
                  <a:gd name="T8" fmla="*/ 99 w 104"/>
                  <a:gd name="T9" fmla="*/ 44 h 104"/>
                </a:gdLst>
                <a:ahLst/>
                <a:cxnLst>
                  <a:cxn ang="0">
                    <a:pos x="T0" y="T1"/>
                  </a:cxn>
                  <a:cxn ang="0">
                    <a:pos x="T2" y="T3"/>
                  </a:cxn>
                  <a:cxn ang="0">
                    <a:pos x="T4" y="T5"/>
                  </a:cxn>
                  <a:cxn ang="0">
                    <a:pos x="T6" y="T7"/>
                  </a:cxn>
                  <a:cxn ang="0">
                    <a:pos x="T8" y="T9"/>
                  </a:cxn>
                </a:cxnLst>
                <a:rect l="0" t="0" r="r" b="b"/>
                <a:pathLst>
                  <a:path w="104" h="104">
                    <a:moveTo>
                      <a:pt x="99" y="44"/>
                    </a:moveTo>
                    <a:cubicBezTo>
                      <a:pt x="104" y="70"/>
                      <a:pt x="86" y="95"/>
                      <a:pt x="60" y="100"/>
                    </a:cubicBezTo>
                    <a:cubicBezTo>
                      <a:pt x="34" y="104"/>
                      <a:pt x="9" y="87"/>
                      <a:pt x="4" y="60"/>
                    </a:cubicBezTo>
                    <a:cubicBezTo>
                      <a:pt x="0" y="34"/>
                      <a:pt x="17" y="9"/>
                      <a:pt x="44" y="4"/>
                    </a:cubicBezTo>
                    <a:cubicBezTo>
                      <a:pt x="70" y="0"/>
                      <a:pt x="95" y="17"/>
                      <a:pt x="99" y="44"/>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0" name="Freeform 28"/>
              <p:cNvSpPr>
                <a:spLocks/>
              </p:cNvSpPr>
              <p:nvPr/>
            </p:nvSpPr>
            <p:spPr bwMode="auto">
              <a:xfrm>
                <a:off x="1966913" y="2965450"/>
                <a:ext cx="333375" cy="231775"/>
              </a:xfrm>
              <a:custGeom>
                <a:avLst/>
                <a:gdLst>
                  <a:gd name="T0" fmla="*/ 97 w 124"/>
                  <a:gd name="T1" fmla="*/ 28 h 86"/>
                  <a:gd name="T2" fmla="*/ 35 w 124"/>
                  <a:gd name="T3" fmla="*/ 38 h 86"/>
                  <a:gd name="T4" fmla="*/ 14 w 124"/>
                  <a:gd name="T5" fmla="*/ 0 h 86"/>
                  <a:gd name="T6" fmla="*/ 12 w 124"/>
                  <a:gd name="T7" fmla="*/ 44 h 86"/>
                  <a:gd name="T8" fmla="*/ 0 w 124"/>
                  <a:gd name="T9" fmla="*/ 67 h 86"/>
                  <a:gd name="T10" fmla="*/ 4 w 124"/>
                  <a:gd name="T11" fmla="*/ 74 h 86"/>
                  <a:gd name="T12" fmla="*/ 28 w 124"/>
                  <a:gd name="T13" fmla="*/ 85 h 86"/>
                  <a:gd name="T14" fmla="*/ 104 w 124"/>
                  <a:gd name="T15" fmla="*/ 71 h 86"/>
                  <a:gd name="T16" fmla="*/ 122 w 124"/>
                  <a:gd name="T17" fmla="*/ 46 h 86"/>
                  <a:gd name="T18" fmla="*/ 97 w 124"/>
                  <a:gd name="T19" fmla="*/ 2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86">
                    <a:moveTo>
                      <a:pt x="97" y="28"/>
                    </a:moveTo>
                    <a:cubicBezTo>
                      <a:pt x="35" y="38"/>
                      <a:pt x="35" y="38"/>
                      <a:pt x="35" y="38"/>
                    </a:cubicBezTo>
                    <a:cubicBezTo>
                      <a:pt x="14" y="0"/>
                      <a:pt x="14" y="0"/>
                      <a:pt x="14" y="0"/>
                    </a:cubicBezTo>
                    <a:cubicBezTo>
                      <a:pt x="20" y="14"/>
                      <a:pt x="20" y="30"/>
                      <a:pt x="12" y="44"/>
                    </a:cubicBezTo>
                    <a:cubicBezTo>
                      <a:pt x="0" y="67"/>
                      <a:pt x="0" y="67"/>
                      <a:pt x="0" y="67"/>
                    </a:cubicBezTo>
                    <a:cubicBezTo>
                      <a:pt x="4" y="74"/>
                      <a:pt x="4" y="74"/>
                      <a:pt x="4" y="74"/>
                    </a:cubicBezTo>
                    <a:cubicBezTo>
                      <a:pt x="9" y="82"/>
                      <a:pt x="18" y="86"/>
                      <a:pt x="28" y="85"/>
                    </a:cubicBezTo>
                    <a:cubicBezTo>
                      <a:pt x="104" y="71"/>
                      <a:pt x="104" y="71"/>
                      <a:pt x="104" y="71"/>
                    </a:cubicBezTo>
                    <a:cubicBezTo>
                      <a:pt x="116" y="69"/>
                      <a:pt x="124" y="58"/>
                      <a:pt x="122" y="46"/>
                    </a:cubicBezTo>
                    <a:cubicBezTo>
                      <a:pt x="120" y="34"/>
                      <a:pt x="109" y="26"/>
                      <a:pt x="97" y="28"/>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1" name="Freeform 29"/>
              <p:cNvSpPr>
                <a:spLocks/>
              </p:cNvSpPr>
              <p:nvPr/>
            </p:nvSpPr>
            <p:spPr bwMode="auto">
              <a:xfrm>
                <a:off x="1428750" y="2835275"/>
                <a:ext cx="592137" cy="736600"/>
              </a:xfrm>
              <a:custGeom>
                <a:avLst/>
                <a:gdLst>
                  <a:gd name="T0" fmla="*/ 203 w 219"/>
                  <a:gd name="T1" fmla="*/ 169 h 273"/>
                  <a:gd name="T2" fmla="*/ 176 w 219"/>
                  <a:gd name="T3" fmla="*/ 159 h 273"/>
                  <a:gd name="T4" fmla="*/ 165 w 219"/>
                  <a:gd name="T5" fmla="*/ 155 h 273"/>
                  <a:gd name="T6" fmla="*/ 203 w 219"/>
                  <a:gd name="T7" fmla="*/ 81 h 273"/>
                  <a:gd name="T8" fmla="*/ 187 w 219"/>
                  <a:gd name="T9" fmla="*/ 28 h 273"/>
                  <a:gd name="T10" fmla="*/ 182 w 219"/>
                  <a:gd name="T11" fmla="*/ 26 h 273"/>
                  <a:gd name="T12" fmla="*/ 177 w 219"/>
                  <a:gd name="T13" fmla="*/ 24 h 273"/>
                  <a:gd name="T14" fmla="*/ 109 w 219"/>
                  <a:gd name="T15" fmla="*/ 2 h 273"/>
                  <a:gd name="T16" fmla="*/ 91 w 219"/>
                  <a:gd name="T17" fmla="*/ 4 h 273"/>
                  <a:gd name="T18" fmla="*/ 14 w 219"/>
                  <a:gd name="T19" fmla="*/ 51 h 273"/>
                  <a:gd name="T20" fmla="*/ 6 w 219"/>
                  <a:gd name="T21" fmla="*/ 81 h 273"/>
                  <a:gd name="T22" fmla="*/ 29 w 219"/>
                  <a:gd name="T23" fmla="*/ 92 h 273"/>
                  <a:gd name="T24" fmla="*/ 36 w 219"/>
                  <a:gd name="T25" fmla="*/ 89 h 273"/>
                  <a:gd name="T26" fmla="*/ 105 w 219"/>
                  <a:gd name="T27" fmla="*/ 48 h 273"/>
                  <a:gd name="T28" fmla="*/ 128 w 219"/>
                  <a:gd name="T29" fmla="*/ 55 h 273"/>
                  <a:gd name="T30" fmla="*/ 92 w 219"/>
                  <a:gd name="T31" fmla="*/ 127 h 273"/>
                  <a:gd name="T32" fmla="*/ 107 w 219"/>
                  <a:gd name="T33" fmla="*/ 180 h 273"/>
                  <a:gd name="T34" fmla="*/ 110 w 219"/>
                  <a:gd name="T35" fmla="*/ 181 h 273"/>
                  <a:gd name="T36" fmla="*/ 109 w 219"/>
                  <a:gd name="T37" fmla="*/ 181 h 273"/>
                  <a:gd name="T38" fmla="*/ 141 w 219"/>
                  <a:gd name="T39" fmla="*/ 194 h 273"/>
                  <a:gd name="T40" fmla="*/ 154 w 219"/>
                  <a:gd name="T41" fmla="*/ 198 h 273"/>
                  <a:gd name="T42" fmla="*/ 115 w 219"/>
                  <a:gd name="T43" fmla="*/ 234 h 273"/>
                  <a:gd name="T44" fmla="*/ 114 w 219"/>
                  <a:gd name="T45" fmla="*/ 265 h 273"/>
                  <a:gd name="T46" fmla="*/ 134 w 219"/>
                  <a:gd name="T47" fmla="*/ 272 h 273"/>
                  <a:gd name="T48" fmla="*/ 146 w 219"/>
                  <a:gd name="T49" fmla="*/ 266 h 273"/>
                  <a:gd name="T50" fmla="*/ 210 w 219"/>
                  <a:gd name="T51" fmla="*/ 206 h 273"/>
                  <a:gd name="T52" fmla="*/ 217 w 219"/>
                  <a:gd name="T53" fmla="*/ 185 h 273"/>
                  <a:gd name="T54" fmla="*/ 203 w 219"/>
                  <a:gd name="T55" fmla="*/ 169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9" h="273">
                    <a:moveTo>
                      <a:pt x="203" y="169"/>
                    </a:moveTo>
                    <a:cubicBezTo>
                      <a:pt x="176" y="159"/>
                      <a:pt x="176" y="159"/>
                      <a:pt x="176" y="159"/>
                    </a:cubicBezTo>
                    <a:cubicBezTo>
                      <a:pt x="165" y="155"/>
                      <a:pt x="165" y="155"/>
                      <a:pt x="165" y="155"/>
                    </a:cubicBezTo>
                    <a:cubicBezTo>
                      <a:pt x="203" y="81"/>
                      <a:pt x="203" y="81"/>
                      <a:pt x="203" y="81"/>
                    </a:cubicBezTo>
                    <a:cubicBezTo>
                      <a:pt x="213" y="62"/>
                      <a:pt x="206" y="38"/>
                      <a:pt x="187" y="28"/>
                    </a:cubicBezTo>
                    <a:cubicBezTo>
                      <a:pt x="185" y="27"/>
                      <a:pt x="183" y="26"/>
                      <a:pt x="182" y="26"/>
                    </a:cubicBezTo>
                    <a:cubicBezTo>
                      <a:pt x="180" y="25"/>
                      <a:pt x="179" y="24"/>
                      <a:pt x="177" y="24"/>
                    </a:cubicBezTo>
                    <a:cubicBezTo>
                      <a:pt x="109" y="2"/>
                      <a:pt x="109" y="2"/>
                      <a:pt x="109" y="2"/>
                    </a:cubicBezTo>
                    <a:cubicBezTo>
                      <a:pt x="103" y="0"/>
                      <a:pt x="96" y="1"/>
                      <a:pt x="91" y="4"/>
                    </a:cubicBezTo>
                    <a:cubicBezTo>
                      <a:pt x="14" y="51"/>
                      <a:pt x="14" y="51"/>
                      <a:pt x="14" y="51"/>
                    </a:cubicBezTo>
                    <a:cubicBezTo>
                      <a:pt x="3" y="57"/>
                      <a:pt x="0" y="71"/>
                      <a:pt x="6" y="81"/>
                    </a:cubicBezTo>
                    <a:cubicBezTo>
                      <a:pt x="11" y="89"/>
                      <a:pt x="20" y="93"/>
                      <a:pt x="29" y="92"/>
                    </a:cubicBezTo>
                    <a:cubicBezTo>
                      <a:pt x="31" y="91"/>
                      <a:pt x="34" y="90"/>
                      <a:pt x="36" y="89"/>
                    </a:cubicBezTo>
                    <a:cubicBezTo>
                      <a:pt x="105" y="48"/>
                      <a:pt x="105" y="48"/>
                      <a:pt x="105" y="48"/>
                    </a:cubicBezTo>
                    <a:cubicBezTo>
                      <a:pt x="128" y="55"/>
                      <a:pt x="128" y="55"/>
                      <a:pt x="128" y="55"/>
                    </a:cubicBezTo>
                    <a:cubicBezTo>
                      <a:pt x="92" y="127"/>
                      <a:pt x="92" y="127"/>
                      <a:pt x="92" y="127"/>
                    </a:cubicBezTo>
                    <a:cubicBezTo>
                      <a:pt x="81" y="146"/>
                      <a:pt x="88" y="170"/>
                      <a:pt x="107" y="180"/>
                    </a:cubicBezTo>
                    <a:cubicBezTo>
                      <a:pt x="108" y="180"/>
                      <a:pt x="109" y="181"/>
                      <a:pt x="110" y="181"/>
                    </a:cubicBezTo>
                    <a:cubicBezTo>
                      <a:pt x="110" y="181"/>
                      <a:pt x="110" y="181"/>
                      <a:pt x="109" y="181"/>
                    </a:cubicBezTo>
                    <a:cubicBezTo>
                      <a:pt x="141" y="194"/>
                      <a:pt x="141" y="194"/>
                      <a:pt x="141" y="194"/>
                    </a:cubicBezTo>
                    <a:cubicBezTo>
                      <a:pt x="154" y="198"/>
                      <a:pt x="154" y="198"/>
                      <a:pt x="154" y="198"/>
                    </a:cubicBezTo>
                    <a:cubicBezTo>
                      <a:pt x="115" y="234"/>
                      <a:pt x="115" y="234"/>
                      <a:pt x="115" y="234"/>
                    </a:cubicBezTo>
                    <a:cubicBezTo>
                      <a:pt x="106" y="242"/>
                      <a:pt x="106" y="256"/>
                      <a:pt x="114" y="265"/>
                    </a:cubicBezTo>
                    <a:cubicBezTo>
                      <a:pt x="120" y="271"/>
                      <a:pt x="127" y="273"/>
                      <a:pt x="134" y="272"/>
                    </a:cubicBezTo>
                    <a:cubicBezTo>
                      <a:pt x="138" y="271"/>
                      <a:pt x="142" y="269"/>
                      <a:pt x="146" y="266"/>
                    </a:cubicBezTo>
                    <a:cubicBezTo>
                      <a:pt x="210" y="206"/>
                      <a:pt x="210" y="206"/>
                      <a:pt x="210" y="206"/>
                    </a:cubicBezTo>
                    <a:cubicBezTo>
                      <a:pt x="216" y="200"/>
                      <a:pt x="219" y="193"/>
                      <a:pt x="217" y="185"/>
                    </a:cubicBezTo>
                    <a:cubicBezTo>
                      <a:pt x="215" y="177"/>
                      <a:pt x="210" y="171"/>
                      <a:pt x="203" y="169"/>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2" name="Freeform 30"/>
              <p:cNvSpPr>
                <a:spLocks/>
              </p:cNvSpPr>
              <p:nvPr/>
            </p:nvSpPr>
            <p:spPr bwMode="auto">
              <a:xfrm>
                <a:off x="1428750" y="3289300"/>
                <a:ext cx="315912" cy="376237"/>
              </a:xfrm>
              <a:custGeom>
                <a:avLst/>
                <a:gdLst>
                  <a:gd name="T0" fmla="*/ 82 w 117"/>
                  <a:gd name="T1" fmla="*/ 0 h 140"/>
                  <a:gd name="T2" fmla="*/ 7 w 117"/>
                  <a:gd name="T3" fmla="*/ 105 h 140"/>
                  <a:gd name="T4" fmla="*/ 12 w 117"/>
                  <a:gd name="T5" fmla="*/ 135 h 140"/>
                  <a:gd name="T6" fmla="*/ 29 w 117"/>
                  <a:gd name="T7" fmla="*/ 139 h 140"/>
                  <a:gd name="T8" fmla="*/ 43 w 117"/>
                  <a:gd name="T9" fmla="*/ 130 h 140"/>
                  <a:gd name="T10" fmla="*/ 117 w 117"/>
                  <a:gd name="T11" fmla="*/ 26 h 140"/>
                  <a:gd name="T12" fmla="*/ 102 w 117"/>
                  <a:gd name="T13" fmla="*/ 21 h 140"/>
                  <a:gd name="T14" fmla="*/ 82 w 117"/>
                  <a:gd name="T15" fmla="*/ 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40">
                    <a:moveTo>
                      <a:pt x="82" y="0"/>
                    </a:moveTo>
                    <a:cubicBezTo>
                      <a:pt x="7" y="105"/>
                      <a:pt x="7" y="105"/>
                      <a:pt x="7" y="105"/>
                    </a:cubicBezTo>
                    <a:cubicBezTo>
                      <a:pt x="0" y="114"/>
                      <a:pt x="2" y="128"/>
                      <a:pt x="12" y="135"/>
                    </a:cubicBezTo>
                    <a:cubicBezTo>
                      <a:pt x="17" y="139"/>
                      <a:pt x="23" y="140"/>
                      <a:pt x="29" y="139"/>
                    </a:cubicBezTo>
                    <a:cubicBezTo>
                      <a:pt x="35" y="138"/>
                      <a:pt x="40" y="135"/>
                      <a:pt x="43" y="130"/>
                    </a:cubicBezTo>
                    <a:cubicBezTo>
                      <a:pt x="117" y="26"/>
                      <a:pt x="117" y="26"/>
                      <a:pt x="117" y="26"/>
                    </a:cubicBezTo>
                    <a:cubicBezTo>
                      <a:pt x="112" y="25"/>
                      <a:pt x="107" y="24"/>
                      <a:pt x="102" y="21"/>
                    </a:cubicBezTo>
                    <a:cubicBezTo>
                      <a:pt x="93" y="16"/>
                      <a:pt x="86" y="9"/>
                      <a:pt x="82" y="0"/>
                    </a:cubicBezTo>
                    <a:close/>
                  </a:path>
                </a:pathLst>
              </a:custGeom>
              <a:grpFill/>
              <a:ln w="2857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63" name="矩形 62"/>
            <p:cNvSpPr/>
            <p:nvPr/>
          </p:nvSpPr>
          <p:spPr>
            <a:xfrm rot="16200000">
              <a:off x="656273" y="3290891"/>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4" name="矩形 63"/>
            <p:cNvSpPr/>
            <p:nvPr/>
          </p:nvSpPr>
          <p:spPr>
            <a:xfrm rot="16200000">
              <a:off x="1513202" y="2963657"/>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5" name="矩形 64"/>
            <p:cNvSpPr/>
            <p:nvPr/>
          </p:nvSpPr>
          <p:spPr>
            <a:xfrm rot="16200000">
              <a:off x="2392712" y="2503425"/>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sp>
          <p:nvSpPr>
            <p:cNvPr id="66" name="矩形 65"/>
            <p:cNvSpPr/>
            <p:nvPr/>
          </p:nvSpPr>
          <p:spPr>
            <a:xfrm rot="16200000">
              <a:off x="3226163" y="2156316"/>
              <a:ext cx="1017156" cy="253916"/>
            </a:xfrm>
            <a:prstGeom prst="rect">
              <a:avLst/>
            </a:prstGeom>
            <a:effectLst/>
          </p:spPr>
          <p:txBody>
            <a:bodyPr wrap="square">
              <a:spAutoFit/>
            </a:bodyPr>
            <a:lstStyle/>
            <a:p>
              <a:r>
                <a:rPr lang="en-US" altLang="zh-CN"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rPr>
                <a:t>Your title here</a:t>
              </a:r>
              <a:endParaRPr lang="zh-CN" altLang="en-US" sz="1050" b="1" dirty="0">
                <a:solidFill>
                  <a:prstClr val="white"/>
                </a:solidFill>
                <a:latin typeface="Segoe UI Semilight" panose="020B0402040204020203" pitchFamily="34" charset="0"/>
                <a:ea typeface="Dotum" panose="020B0600000101010101" pitchFamily="34" charset="-127"/>
                <a:cs typeface="Segoe UI Semilight" panose="020B0402040204020203" pitchFamily="34" charset="0"/>
              </a:endParaRPr>
            </a:p>
          </p:txBody>
        </p:sp>
      </p:grpSp>
      <p:sp>
        <p:nvSpPr>
          <p:cNvPr id="67" name="矩形 66"/>
          <p:cNvSpPr/>
          <p:nvPr/>
        </p:nvSpPr>
        <p:spPr>
          <a:xfrm>
            <a:off x="4700068" y="3086263"/>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03%</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68" name="矩形 67"/>
          <p:cNvSpPr/>
          <p:nvPr/>
        </p:nvSpPr>
        <p:spPr>
          <a:xfrm>
            <a:off x="4708731" y="1212511"/>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01%</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69" name="矩形 68"/>
          <p:cNvSpPr/>
          <p:nvPr/>
        </p:nvSpPr>
        <p:spPr>
          <a:xfrm>
            <a:off x="4729159" y="2141000"/>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02%</a:t>
            </a:r>
            <a:endParaRPr lang="zh-CN" altLang="en-US" sz="1500" b="1" dirty="0">
              <a:solidFill>
                <a:srgbClr val="2B3649"/>
              </a:solidFill>
              <a:latin typeface="Dotum" panose="020B0600000101010101" pitchFamily="34" charset="-127"/>
              <a:ea typeface="Dotum" panose="020B0600000101010101" pitchFamily="34" charset="-127"/>
            </a:endParaRPr>
          </a:p>
        </p:txBody>
      </p:sp>
      <p:sp>
        <p:nvSpPr>
          <p:cNvPr id="70" name="矩形 69"/>
          <p:cNvSpPr/>
          <p:nvPr/>
        </p:nvSpPr>
        <p:spPr>
          <a:xfrm>
            <a:off x="4737947" y="4043898"/>
            <a:ext cx="672857" cy="323165"/>
          </a:xfrm>
          <a:prstGeom prst="rect">
            <a:avLst/>
          </a:prstGeom>
          <a:effectLst/>
        </p:spPr>
        <p:txBody>
          <a:bodyPr wrap="square">
            <a:spAutoFit/>
          </a:bodyPr>
          <a:lstStyle/>
          <a:p>
            <a:pPr algn="ctr"/>
            <a:r>
              <a:rPr lang="en-US" altLang="zh-CN" sz="1500" b="1" dirty="0">
                <a:solidFill>
                  <a:srgbClr val="2B3649"/>
                </a:solidFill>
                <a:latin typeface="Dotum" panose="020B0600000101010101" pitchFamily="34" charset="-127"/>
                <a:ea typeface="Dotum" panose="020B0600000101010101" pitchFamily="34" charset="-127"/>
              </a:rPr>
              <a:t>04%</a:t>
            </a:r>
            <a:endParaRPr lang="zh-CN" altLang="en-US" sz="1500" b="1" dirty="0">
              <a:solidFill>
                <a:srgbClr val="2B3649"/>
              </a:solidFill>
              <a:latin typeface="Dotum" panose="020B0600000101010101" pitchFamily="34" charset="-127"/>
              <a:ea typeface="Dotum" panose="020B0600000101010101" pitchFamily="34" charset="-127"/>
            </a:endParaRPr>
          </a:p>
        </p:txBody>
      </p:sp>
      <p:grpSp>
        <p:nvGrpSpPr>
          <p:cNvPr id="71" name="组合 70"/>
          <p:cNvGrpSpPr/>
          <p:nvPr/>
        </p:nvGrpSpPr>
        <p:grpSpPr>
          <a:xfrm>
            <a:off x="588194" y="556347"/>
            <a:ext cx="1486542" cy="521708"/>
            <a:chOff x="349800" y="270568"/>
            <a:chExt cx="1486542" cy="521708"/>
          </a:xfrm>
        </p:grpSpPr>
        <p:sp>
          <p:nvSpPr>
            <p:cNvPr id="72"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73"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74" name="文本框 73"/>
          <p:cNvSpPr txBox="1"/>
          <p:nvPr/>
        </p:nvSpPr>
        <p:spPr>
          <a:xfrm>
            <a:off x="5553340" y="101399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5" name="文本框 74"/>
          <p:cNvSpPr txBox="1"/>
          <p:nvPr/>
        </p:nvSpPr>
        <p:spPr>
          <a:xfrm>
            <a:off x="5553340" y="1951710"/>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6" name="文本框 75"/>
          <p:cNvSpPr txBox="1"/>
          <p:nvPr/>
        </p:nvSpPr>
        <p:spPr>
          <a:xfrm>
            <a:off x="5553340" y="288942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7" name="文本框 76"/>
          <p:cNvSpPr txBox="1"/>
          <p:nvPr/>
        </p:nvSpPr>
        <p:spPr>
          <a:xfrm>
            <a:off x="5553340" y="382714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1327241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30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30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53" presetClass="entr" presetSubtype="16" fill="hold" grpId="0" nodeType="withEffect">
                                  <p:stCondLst>
                                    <p:cond delay="350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53" presetClass="entr" presetSubtype="16" fill="hold" grpId="0" nodeType="withEffect">
                                  <p:stCondLst>
                                    <p:cond delay="3500"/>
                                  </p:stCondLst>
                                  <p:childTnLst>
                                    <p:set>
                                      <p:cBhvr>
                                        <p:cTn id="31" dur="1" fill="hold">
                                          <p:stCondLst>
                                            <p:cond delay="0"/>
                                          </p:stCondLst>
                                        </p:cTn>
                                        <p:tgtEl>
                                          <p:spTgt spid="69"/>
                                        </p:tgtEl>
                                        <p:attrNameLst>
                                          <p:attrName>style.visibility</p:attrName>
                                        </p:attrNameLst>
                                      </p:cBhvr>
                                      <p:to>
                                        <p:strVal val="visible"/>
                                      </p:to>
                                    </p:set>
                                    <p:anim calcmode="lin" valueType="num">
                                      <p:cBhvr>
                                        <p:cTn id="32" dur="500" fill="hold"/>
                                        <p:tgtEl>
                                          <p:spTgt spid="69"/>
                                        </p:tgtEl>
                                        <p:attrNameLst>
                                          <p:attrName>ppt_w</p:attrName>
                                        </p:attrNameLst>
                                      </p:cBhvr>
                                      <p:tavLst>
                                        <p:tav tm="0">
                                          <p:val>
                                            <p:fltVal val="0"/>
                                          </p:val>
                                        </p:tav>
                                        <p:tav tm="100000">
                                          <p:val>
                                            <p:strVal val="#ppt_w"/>
                                          </p:val>
                                        </p:tav>
                                      </p:tavLst>
                                    </p:anim>
                                    <p:anim calcmode="lin" valueType="num">
                                      <p:cBhvr>
                                        <p:cTn id="33" dur="500" fill="hold"/>
                                        <p:tgtEl>
                                          <p:spTgt spid="69"/>
                                        </p:tgtEl>
                                        <p:attrNameLst>
                                          <p:attrName>ppt_h</p:attrName>
                                        </p:attrNameLst>
                                      </p:cBhvr>
                                      <p:tavLst>
                                        <p:tav tm="0">
                                          <p:val>
                                            <p:fltVal val="0"/>
                                          </p:val>
                                        </p:tav>
                                        <p:tav tm="100000">
                                          <p:val>
                                            <p:strVal val="#ppt_h"/>
                                          </p:val>
                                        </p:tav>
                                      </p:tavLst>
                                    </p:anim>
                                    <p:animEffect transition="in" filter="fade">
                                      <p:cBhvr>
                                        <p:cTn id="34" dur="500"/>
                                        <p:tgtEl>
                                          <p:spTgt spid="69"/>
                                        </p:tgtEl>
                                      </p:cBhvr>
                                    </p:animEffect>
                                  </p:childTnLst>
                                </p:cTn>
                              </p:par>
                              <p:par>
                                <p:cTn id="35" presetID="53" presetClass="entr" presetSubtype="16" fill="hold" grpId="0" nodeType="withEffect">
                                  <p:stCondLst>
                                    <p:cond delay="350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par>
                                <p:cTn id="40" presetID="53" presetClass="entr" presetSubtype="16" fill="hold" grpId="0" nodeType="withEffect">
                                  <p:stCondLst>
                                    <p:cond delay="350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Effect transition="in" filter="wipe(left)">
                                      <p:cBhvr>
                                        <p:cTn id="48" dur="500"/>
                                        <p:tgtEl>
                                          <p:spTgt spid="74"/>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ipe(left)">
                                      <p:cBhvr>
                                        <p:cTn id="52" dur="500"/>
                                        <p:tgtEl>
                                          <p:spTgt spid="75"/>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67" grpId="0"/>
      <p:bldP spid="68" grpId="0"/>
      <p:bldP spid="69" grpId="0"/>
      <p:bldP spid="70" grpId="0"/>
      <p:bldP spid="74" grpId="0"/>
      <p:bldP spid="75" grpId="0"/>
      <p:bldP spid="76" grpId="0"/>
      <p:bldP spid="7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54" name="矩形 53"/>
          <p:cNvSpPr/>
          <p:nvPr/>
        </p:nvSpPr>
        <p:spPr>
          <a:xfrm>
            <a:off x="2247900" y="317447"/>
            <a:ext cx="6585462" cy="4512970"/>
          </a:xfrm>
          <a:prstGeom prst="rect">
            <a:avLst/>
          </a:prstGeom>
          <a:solidFill>
            <a:schemeClr val="bg1"/>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847214" y="921051"/>
            <a:ext cx="2284474" cy="1181762"/>
            <a:chOff x="944370" y="632414"/>
            <a:chExt cx="2981065" cy="1542110"/>
          </a:xfrm>
        </p:grpSpPr>
        <p:sp>
          <p:nvSpPr>
            <p:cNvPr id="24" name="矩形 23"/>
            <p:cNvSpPr/>
            <p:nvPr/>
          </p:nvSpPr>
          <p:spPr>
            <a:xfrm>
              <a:off x="1065396" y="632414"/>
              <a:ext cx="2860039" cy="1542110"/>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5" name="矩形 24"/>
            <p:cNvSpPr/>
            <p:nvPr/>
          </p:nvSpPr>
          <p:spPr>
            <a:xfrm>
              <a:off x="1194797" y="749939"/>
              <a:ext cx="2601237" cy="1307060"/>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1" name="文本框 20"/>
            <p:cNvSpPr txBox="1"/>
            <p:nvPr/>
          </p:nvSpPr>
          <p:spPr>
            <a:xfrm>
              <a:off x="944370" y="1388963"/>
              <a:ext cx="2792383" cy="642601"/>
            </a:xfrm>
            <a:prstGeom prst="rect">
              <a:avLst/>
            </a:prstGeom>
            <a:noFill/>
          </p:spPr>
          <p:txBody>
            <a:bodyPr wrap="square" rtlCol="0">
              <a:spAutoFit/>
              <a:scene3d>
                <a:camera prst="orthographicFront"/>
                <a:lightRig rig="threePt" dir="t"/>
              </a:scene3d>
              <a:sp3d contourW="12700"/>
            </a:bodyPr>
            <a:lstStyle/>
            <a:p>
              <a:pPr algn="r">
                <a:defRPr/>
              </a:pPr>
              <a:r>
                <a:rPr lang="en-US" altLang="zh-CN" sz="2600" dirty="0">
                  <a:solidFill>
                    <a:schemeClr val="bg1"/>
                  </a:solidFill>
                  <a:latin typeface="Arial"/>
                  <a:ea typeface="微软雅黑"/>
                </a:rPr>
                <a:t>CONTENT</a:t>
              </a:r>
              <a:endParaRPr lang="zh-CN" altLang="en-US" sz="2600" dirty="0">
                <a:solidFill>
                  <a:schemeClr val="bg1"/>
                </a:solidFill>
                <a:latin typeface="Arial"/>
                <a:ea typeface="微软雅黑"/>
              </a:endParaRPr>
            </a:p>
          </p:txBody>
        </p:sp>
        <p:sp>
          <p:nvSpPr>
            <p:cNvPr id="32" name="文本框 31"/>
            <p:cNvSpPr txBox="1"/>
            <p:nvPr/>
          </p:nvSpPr>
          <p:spPr>
            <a:xfrm>
              <a:off x="2229307" y="849517"/>
              <a:ext cx="1490820" cy="682763"/>
            </a:xfrm>
            <a:prstGeom prst="rect">
              <a:avLst/>
            </a:prstGeom>
            <a:noFill/>
          </p:spPr>
          <p:txBody>
            <a:bodyPr wrap="square" rtlCol="0">
              <a:spAutoFit/>
              <a:scene3d>
                <a:camera prst="orthographicFront"/>
                <a:lightRig rig="threePt" dir="t"/>
              </a:scene3d>
              <a:sp3d contourW="12700"/>
            </a:bodyPr>
            <a:lstStyle/>
            <a:p>
              <a:pPr algn="r">
                <a:defRPr/>
              </a:pPr>
              <a:r>
                <a:rPr lang="zh-CN" altLang="en-US" sz="2800" b="1" dirty="0">
                  <a:solidFill>
                    <a:schemeClr val="bg1"/>
                  </a:solidFill>
                  <a:latin typeface="微软雅黑"/>
                  <a:ea typeface="微软雅黑"/>
                </a:rPr>
                <a:t>目 录</a:t>
              </a:r>
            </a:p>
          </p:txBody>
        </p:sp>
        <p:cxnSp>
          <p:nvCxnSpPr>
            <p:cNvPr id="34" name="直接连接符 33"/>
            <p:cNvCxnSpPr/>
            <p:nvPr/>
          </p:nvCxnSpPr>
          <p:spPr>
            <a:xfrm rot="16200000" flipV="1">
              <a:off x="2113755" y="1100764"/>
              <a:ext cx="313392" cy="18914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195873" y="1372508"/>
            <a:ext cx="4362703" cy="537124"/>
            <a:chOff x="4029943" y="1538652"/>
            <a:chExt cx="4362703" cy="537124"/>
          </a:xfrm>
        </p:grpSpPr>
        <p:sp>
          <p:nvSpPr>
            <p:cNvPr id="3" name="文本框 2"/>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项目介绍</a:t>
              </a:r>
            </a:p>
          </p:txBody>
        </p:sp>
        <p:sp>
          <p:nvSpPr>
            <p:cNvPr id="4" name="文本框 3"/>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27" name="文本框 26"/>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01</a:t>
              </a:r>
              <a:endParaRPr lang="zh-CN" altLang="en-US" sz="2800" dirty="0">
                <a:solidFill>
                  <a:srgbClr val="2B3649"/>
                </a:solidFill>
                <a:latin typeface="+mj-ea"/>
                <a:ea typeface="+mj-ea"/>
              </a:endParaRPr>
            </a:p>
          </p:txBody>
        </p:sp>
        <p:cxnSp>
          <p:nvCxnSpPr>
            <p:cNvPr id="18" name="直接连接符 17"/>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195873" y="2222313"/>
            <a:ext cx="4362703" cy="537124"/>
            <a:chOff x="4029943" y="1538652"/>
            <a:chExt cx="4362703" cy="537124"/>
          </a:xfrm>
        </p:grpSpPr>
        <p:sp>
          <p:nvSpPr>
            <p:cNvPr id="33" name="文本框 32"/>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市场分析</a:t>
              </a:r>
            </a:p>
          </p:txBody>
        </p:sp>
        <p:sp>
          <p:nvSpPr>
            <p:cNvPr id="35" name="文本框 34"/>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36" name="文本框 35"/>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02</a:t>
              </a:r>
              <a:endParaRPr lang="zh-CN" altLang="en-US" sz="2800" dirty="0">
                <a:solidFill>
                  <a:srgbClr val="2B3649"/>
                </a:solidFill>
                <a:latin typeface="+mj-ea"/>
                <a:ea typeface="+mj-ea"/>
              </a:endParaRPr>
            </a:p>
          </p:txBody>
        </p:sp>
        <p:cxnSp>
          <p:nvCxnSpPr>
            <p:cNvPr id="40" name="直接连接符 39"/>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195873" y="3072118"/>
            <a:ext cx="4362703" cy="537124"/>
            <a:chOff x="4029943" y="1538652"/>
            <a:chExt cx="4362703" cy="537124"/>
          </a:xfrm>
        </p:grpSpPr>
        <p:sp>
          <p:nvSpPr>
            <p:cNvPr id="42" name="文本框 41"/>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项目规划</a:t>
              </a:r>
            </a:p>
          </p:txBody>
        </p:sp>
        <p:sp>
          <p:nvSpPr>
            <p:cNvPr id="43" name="文本框 42"/>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44" name="文本框 43"/>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03</a:t>
              </a:r>
              <a:endParaRPr lang="zh-CN" altLang="en-US" sz="2800" dirty="0">
                <a:solidFill>
                  <a:srgbClr val="2B3649"/>
                </a:solidFill>
                <a:latin typeface="+mj-ea"/>
                <a:ea typeface="+mj-ea"/>
              </a:endParaRPr>
            </a:p>
          </p:txBody>
        </p:sp>
        <p:cxnSp>
          <p:nvCxnSpPr>
            <p:cNvPr id="45" name="直接连接符 44"/>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4195873" y="3921924"/>
            <a:ext cx="4362703" cy="537124"/>
            <a:chOff x="4029943" y="1538652"/>
            <a:chExt cx="4362703" cy="537124"/>
          </a:xfrm>
        </p:grpSpPr>
        <p:sp>
          <p:nvSpPr>
            <p:cNvPr id="47" name="文本框 46"/>
            <p:cNvSpPr txBox="1"/>
            <p:nvPr/>
          </p:nvSpPr>
          <p:spPr>
            <a:xfrm>
              <a:off x="4912278" y="1548145"/>
              <a:ext cx="2457450" cy="369332"/>
            </a:xfrm>
            <a:prstGeom prst="rect">
              <a:avLst/>
            </a:prstGeom>
            <a:noFill/>
          </p:spPr>
          <p:txBody>
            <a:bodyPr wrap="square" rtlCol="0">
              <a:spAutoFit/>
              <a:scene3d>
                <a:camera prst="orthographicFront"/>
                <a:lightRig rig="threePt" dir="t"/>
              </a:scene3d>
              <a:sp3d contourW="12700"/>
            </a:bodyPr>
            <a:lstStyle/>
            <a:p>
              <a:r>
                <a:rPr lang="zh-CN" altLang="en-US" sz="1800" b="1" dirty="0">
                  <a:solidFill>
                    <a:srgbClr val="2B3649"/>
                  </a:solidFill>
                  <a:latin typeface="+mj-ea"/>
                  <a:ea typeface="+mj-ea"/>
                </a:rPr>
                <a:t>投资回报</a:t>
              </a:r>
            </a:p>
          </p:txBody>
        </p:sp>
        <p:sp>
          <p:nvSpPr>
            <p:cNvPr id="48" name="文本框 47"/>
            <p:cNvSpPr txBox="1"/>
            <p:nvPr/>
          </p:nvSpPr>
          <p:spPr>
            <a:xfrm>
              <a:off x="4912278" y="1838723"/>
              <a:ext cx="3480368" cy="237053"/>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25" dirty="0">
                  <a:solidFill>
                    <a:srgbClr val="2B3649"/>
                  </a:solidFill>
                  <a:latin typeface="Century Gothic" panose="020B0502020202020204" pitchFamily="34" charset="0"/>
                  <a:ea typeface="+mj-ea"/>
                </a:rPr>
                <a:t>The user can demonstrate on a projector</a:t>
              </a:r>
            </a:p>
          </p:txBody>
        </p:sp>
        <p:sp>
          <p:nvSpPr>
            <p:cNvPr id="49" name="文本框 48"/>
            <p:cNvSpPr txBox="1"/>
            <p:nvPr/>
          </p:nvSpPr>
          <p:spPr>
            <a:xfrm>
              <a:off x="4029943" y="1538652"/>
              <a:ext cx="792107" cy="523220"/>
            </a:xfrm>
            <a:prstGeom prst="rect">
              <a:avLst/>
            </a:prstGeom>
            <a:noFill/>
          </p:spPr>
          <p:txBody>
            <a:bodyPr wrap="square" rtlCol="0">
              <a:spAutoFit/>
              <a:scene3d>
                <a:camera prst="orthographicFront"/>
                <a:lightRig rig="threePt" dir="t"/>
              </a:scene3d>
              <a:sp3d contourW="12700"/>
            </a:bodyPr>
            <a:lstStyle/>
            <a:p>
              <a:r>
                <a:rPr lang="en-US" altLang="zh-CN" sz="2800" dirty="0">
                  <a:solidFill>
                    <a:srgbClr val="2B3649"/>
                  </a:solidFill>
                  <a:latin typeface="+mj-ea"/>
                  <a:ea typeface="+mj-ea"/>
                </a:rPr>
                <a:t>04</a:t>
              </a:r>
              <a:endParaRPr lang="zh-CN" altLang="en-US" sz="2800" dirty="0">
                <a:solidFill>
                  <a:srgbClr val="2B3649"/>
                </a:solidFill>
                <a:latin typeface="+mj-ea"/>
                <a:ea typeface="+mj-ea"/>
              </a:endParaRPr>
            </a:p>
          </p:txBody>
        </p:sp>
        <p:cxnSp>
          <p:nvCxnSpPr>
            <p:cNvPr id="50" name="直接连接符 49"/>
            <p:cNvCxnSpPr/>
            <p:nvPr/>
          </p:nvCxnSpPr>
          <p:spPr>
            <a:xfrm>
              <a:off x="4811268" y="1579134"/>
              <a:ext cx="0" cy="465435"/>
            </a:xfrm>
            <a:prstGeom prst="line">
              <a:avLst/>
            </a:prstGeom>
            <a:ln w="25400">
              <a:solidFill>
                <a:srgbClr val="3B4A6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74959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10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40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40000">
                                          <p:cBhvr additive="base">
                                            <p:cTn id="11" dur="100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1+#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18326" y="1404844"/>
            <a:ext cx="2560061" cy="2908055"/>
            <a:chOff x="2972043" y="1075630"/>
            <a:chExt cx="3017308" cy="3427457"/>
          </a:xfrm>
        </p:grpSpPr>
        <p:sp>
          <p:nvSpPr>
            <p:cNvPr id="11" name="Oval 5"/>
            <p:cNvSpPr>
              <a:spLocks noChangeArrowheads="1"/>
            </p:cNvSpPr>
            <p:nvPr/>
          </p:nvSpPr>
          <p:spPr bwMode="auto">
            <a:xfrm>
              <a:off x="3312243" y="1651709"/>
              <a:ext cx="2317441" cy="2313733"/>
            </a:xfrm>
            <a:prstGeom prst="ellipse">
              <a:avLst/>
            </a:prstGeom>
            <a:gradFill>
              <a:gsLst>
                <a:gs pos="11000">
                  <a:srgbClr val="2B3649"/>
                </a:gs>
                <a:gs pos="100000">
                  <a:srgbClr val="3B4A62"/>
                </a:gs>
              </a:gsLst>
              <a:lin ang="2700000" scaled="0"/>
            </a:gra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3" name="组合 2"/>
            <p:cNvGrpSpPr/>
            <p:nvPr/>
          </p:nvGrpSpPr>
          <p:grpSpPr>
            <a:xfrm>
              <a:off x="3408649" y="1632242"/>
              <a:ext cx="2198788" cy="2127410"/>
              <a:chOff x="4544865" y="2176322"/>
              <a:chExt cx="2931717" cy="2836547"/>
            </a:xfrm>
          </p:grpSpPr>
          <p:sp>
            <p:nvSpPr>
              <p:cNvPr id="12" name="Freeform 6"/>
              <p:cNvSpPr>
                <a:spLocks/>
              </p:cNvSpPr>
              <p:nvPr/>
            </p:nvSpPr>
            <p:spPr bwMode="auto">
              <a:xfrm>
                <a:off x="6364211" y="2275200"/>
                <a:ext cx="61798" cy="46967"/>
              </a:xfrm>
              <a:custGeom>
                <a:avLst/>
                <a:gdLst>
                  <a:gd name="T0" fmla="*/ 4 w 21"/>
                  <a:gd name="T1" fmla="*/ 16 h 16"/>
                  <a:gd name="T2" fmla="*/ 1 w 21"/>
                  <a:gd name="T3" fmla="*/ 14 h 16"/>
                  <a:gd name="T4" fmla="*/ 0 w 21"/>
                  <a:gd name="T5" fmla="*/ 11 h 16"/>
                  <a:gd name="T6" fmla="*/ 0 w 21"/>
                  <a:gd name="T7" fmla="*/ 10 h 16"/>
                  <a:gd name="T8" fmla="*/ 0 w 21"/>
                  <a:gd name="T9" fmla="*/ 0 h 16"/>
                  <a:gd name="T10" fmla="*/ 16 w 21"/>
                  <a:gd name="T11" fmla="*/ 0 h 16"/>
                  <a:gd name="T12" fmla="*/ 16 w 21"/>
                  <a:gd name="T13" fmla="*/ 3 h 16"/>
                  <a:gd name="T14" fmla="*/ 16 w 21"/>
                  <a:gd name="T15" fmla="*/ 5 h 16"/>
                  <a:gd name="T16" fmla="*/ 18 w 21"/>
                  <a:gd name="T17" fmla="*/ 7 h 16"/>
                  <a:gd name="T18" fmla="*/ 20 w 21"/>
                  <a:gd name="T19" fmla="*/ 11 h 16"/>
                  <a:gd name="T20" fmla="*/ 20 w 21"/>
                  <a:gd name="T21" fmla="*/ 12 h 16"/>
                  <a:gd name="T22" fmla="*/ 21 w 21"/>
                  <a:gd name="T23" fmla="*/ 16 h 16"/>
                  <a:gd name="T24" fmla="*/ 17 w 21"/>
                  <a:gd name="T25" fmla="*/ 16 h 16"/>
                  <a:gd name="T26" fmla="*/ 4 w 21"/>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16">
                    <a:moveTo>
                      <a:pt x="4" y="16"/>
                    </a:moveTo>
                    <a:cubicBezTo>
                      <a:pt x="4" y="16"/>
                      <a:pt x="2" y="16"/>
                      <a:pt x="1" y="14"/>
                    </a:cubicBezTo>
                    <a:cubicBezTo>
                      <a:pt x="0" y="13"/>
                      <a:pt x="0" y="12"/>
                      <a:pt x="0" y="11"/>
                    </a:cubicBezTo>
                    <a:cubicBezTo>
                      <a:pt x="0" y="11"/>
                      <a:pt x="0" y="11"/>
                      <a:pt x="0" y="10"/>
                    </a:cubicBezTo>
                    <a:cubicBezTo>
                      <a:pt x="0" y="0"/>
                      <a:pt x="0" y="0"/>
                      <a:pt x="0" y="0"/>
                    </a:cubicBezTo>
                    <a:cubicBezTo>
                      <a:pt x="16" y="0"/>
                      <a:pt x="16" y="0"/>
                      <a:pt x="16" y="0"/>
                    </a:cubicBezTo>
                    <a:cubicBezTo>
                      <a:pt x="16" y="3"/>
                      <a:pt x="16" y="3"/>
                      <a:pt x="16" y="3"/>
                    </a:cubicBezTo>
                    <a:cubicBezTo>
                      <a:pt x="16" y="4"/>
                      <a:pt x="16" y="5"/>
                      <a:pt x="16" y="5"/>
                    </a:cubicBezTo>
                    <a:cubicBezTo>
                      <a:pt x="17" y="6"/>
                      <a:pt x="17" y="6"/>
                      <a:pt x="18" y="7"/>
                    </a:cubicBezTo>
                    <a:cubicBezTo>
                      <a:pt x="18" y="8"/>
                      <a:pt x="19" y="9"/>
                      <a:pt x="20" y="11"/>
                    </a:cubicBezTo>
                    <a:cubicBezTo>
                      <a:pt x="20" y="11"/>
                      <a:pt x="20" y="11"/>
                      <a:pt x="20" y="12"/>
                    </a:cubicBezTo>
                    <a:cubicBezTo>
                      <a:pt x="21" y="16"/>
                      <a:pt x="21" y="16"/>
                      <a:pt x="21" y="16"/>
                    </a:cubicBezTo>
                    <a:cubicBezTo>
                      <a:pt x="17" y="16"/>
                      <a:pt x="17" y="16"/>
                      <a:pt x="17" y="16"/>
                    </a:cubicBezTo>
                    <a:lnTo>
                      <a:pt x="4" y="16"/>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7"/>
              <p:cNvSpPr>
                <a:spLocks/>
              </p:cNvSpPr>
              <p:nvPr/>
            </p:nvSpPr>
            <p:spPr bwMode="auto">
              <a:xfrm>
                <a:off x="6364211" y="2301155"/>
                <a:ext cx="132249" cy="132249"/>
              </a:xfrm>
              <a:custGeom>
                <a:avLst/>
                <a:gdLst>
                  <a:gd name="T0" fmla="*/ 23 w 45"/>
                  <a:gd name="T1" fmla="*/ 45 h 45"/>
                  <a:gd name="T2" fmla="*/ 20 w 45"/>
                  <a:gd name="T3" fmla="*/ 45 h 45"/>
                  <a:gd name="T4" fmla="*/ 17 w 45"/>
                  <a:gd name="T5" fmla="*/ 45 h 45"/>
                  <a:gd name="T6" fmla="*/ 11 w 45"/>
                  <a:gd name="T7" fmla="*/ 42 h 45"/>
                  <a:gd name="T8" fmla="*/ 10 w 45"/>
                  <a:gd name="T9" fmla="*/ 36 h 45"/>
                  <a:gd name="T10" fmla="*/ 10 w 45"/>
                  <a:gd name="T11" fmla="*/ 35 h 45"/>
                  <a:gd name="T12" fmla="*/ 10 w 45"/>
                  <a:gd name="T13" fmla="*/ 35 h 45"/>
                  <a:gd name="T14" fmla="*/ 8 w 45"/>
                  <a:gd name="T15" fmla="*/ 35 h 45"/>
                  <a:gd name="T16" fmla="*/ 4 w 45"/>
                  <a:gd name="T17" fmla="*/ 35 h 45"/>
                  <a:gd name="T18" fmla="*/ 5 w 45"/>
                  <a:gd name="T19" fmla="*/ 31 h 45"/>
                  <a:gd name="T20" fmla="*/ 5 w 45"/>
                  <a:gd name="T21" fmla="*/ 31 h 45"/>
                  <a:gd name="T22" fmla="*/ 5 w 45"/>
                  <a:gd name="T23" fmla="*/ 31 h 45"/>
                  <a:gd name="T24" fmla="*/ 3 w 45"/>
                  <a:gd name="T25" fmla="*/ 30 h 45"/>
                  <a:gd name="T26" fmla="*/ 0 w 45"/>
                  <a:gd name="T27" fmla="*/ 30 h 45"/>
                  <a:gd name="T28" fmla="*/ 0 w 45"/>
                  <a:gd name="T29" fmla="*/ 20 h 45"/>
                  <a:gd name="T30" fmla="*/ 0 w 45"/>
                  <a:gd name="T31" fmla="*/ 20 h 45"/>
                  <a:gd name="T32" fmla="*/ 1 w 45"/>
                  <a:gd name="T33" fmla="*/ 16 h 45"/>
                  <a:gd name="T34" fmla="*/ 4 w 45"/>
                  <a:gd name="T35" fmla="*/ 15 h 45"/>
                  <a:gd name="T36" fmla="*/ 8 w 45"/>
                  <a:gd name="T37" fmla="*/ 15 h 45"/>
                  <a:gd name="T38" fmla="*/ 9 w 45"/>
                  <a:gd name="T39" fmla="*/ 15 h 45"/>
                  <a:gd name="T40" fmla="*/ 9 w 45"/>
                  <a:gd name="T41" fmla="*/ 15 h 45"/>
                  <a:gd name="T42" fmla="*/ 9 w 45"/>
                  <a:gd name="T43" fmla="*/ 15 h 45"/>
                  <a:gd name="T44" fmla="*/ 10 w 45"/>
                  <a:gd name="T45" fmla="*/ 13 h 45"/>
                  <a:gd name="T46" fmla="*/ 10 w 45"/>
                  <a:gd name="T47" fmla="*/ 10 h 45"/>
                  <a:gd name="T48" fmla="*/ 13 w 45"/>
                  <a:gd name="T49" fmla="*/ 10 h 45"/>
                  <a:gd name="T50" fmla="*/ 14 w 45"/>
                  <a:gd name="T51" fmla="*/ 10 h 45"/>
                  <a:gd name="T52" fmla="*/ 16 w 45"/>
                  <a:gd name="T53" fmla="*/ 10 h 45"/>
                  <a:gd name="T54" fmla="*/ 18 w 45"/>
                  <a:gd name="T55" fmla="*/ 9 h 45"/>
                  <a:gd name="T56" fmla="*/ 19 w 45"/>
                  <a:gd name="T57" fmla="*/ 7 h 45"/>
                  <a:gd name="T58" fmla="*/ 19 w 45"/>
                  <a:gd name="T59" fmla="*/ 6 h 45"/>
                  <a:gd name="T60" fmla="*/ 19 w 45"/>
                  <a:gd name="T61" fmla="*/ 4 h 45"/>
                  <a:gd name="T62" fmla="*/ 23 w 45"/>
                  <a:gd name="T63" fmla="*/ 0 h 45"/>
                  <a:gd name="T64" fmla="*/ 24 w 45"/>
                  <a:gd name="T65" fmla="*/ 1 h 45"/>
                  <a:gd name="T66" fmla="*/ 25 w 45"/>
                  <a:gd name="T67" fmla="*/ 1 h 45"/>
                  <a:gd name="T68" fmla="*/ 26 w 45"/>
                  <a:gd name="T69" fmla="*/ 1 h 45"/>
                  <a:gd name="T70" fmla="*/ 28 w 45"/>
                  <a:gd name="T71" fmla="*/ 1 h 45"/>
                  <a:gd name="T72" fmla="*/ 37 w 45"/>
                  <a:gd name="T73" fmla="*/ 3 h 45"/>
                  <a:gd name="T74" fmla="*/ 40 w 45"/>
                  <a:gd name="T75" fmla="*/ 5 h 45"/>
                  <a:gd name="T76" fmla="*/ 41 w 45"/>
                  <a:gd name="T77" fmla="*/ 5 h 45"/>
                  <a:gd name="T78" fmla="*/ 44 w 45"/>
                  <a:gd name="T79" fmla="*/ 5 h 45"/>
                  <a:gd name="T80" fmla="*/ 44 w 45"/>
                  <a:gd name="T81" fmla="*/ 8 h 45"/>
                  <a:gd name="T82" fmla="*/ 44 w 45"/>
                  <a:gd name="T83" fmla="*/ 12 h 45"/>
                  <a:gd name="T84" fmla="*/ 41 w 45"/>
                  <a:gd name="T85" fmla="*/ 17 h 45"/>
                  <a:gd name="T86" fmla="*/ 40 w 45"/>
                  <a:gd name="T87" fmla="*/ 17 h 45"/>
                  <a:gd name="T88" fmla="*/ 40 w 45"/>
                  <a:gd name="T89" fmla="*/ 17 h 45"/>
                  <a:gd name="T90" fmla="*/ 41 w 45"/>
                  <a:gd name="T91" fmla="*/ 23 h 45"/>
                  <a:gd name="T92" fmla="*/ 43 w 45"/>
                  <a:gd name="T93" fmla="*/ 25 h 45"/>
                  <a:gd name="T94" fmla="*/ 39 w 45"/>
                  <a:gd name="T95" fmla="*/ 39 h 45"/>
                  <a:gd name="T96" fmla="*/ 35 w 45"/>
                  <a:gd name="T97" fmla="*/ 40 h 45"/>
                  <a:gd name="T98" fmla="*/ 34 w 45"/>
                  <a:gd name="T99" fmla="*/ 40 h 45"/>
                  <a:gd name="T100" fmla="*/ 33 w 45"/>
                  <a:gd name="T101" fmla="*/ 42 h 45"/>
                  <a:gd name="T102" fmla="*/ 31 w 45"/>
                  <a:gd name="T103" fmla="*/ 43 h 45"/>
                  <a:gd name="T104" fmla="*/ 23 w 45"/>
                  <a:gd name="T105"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 h="45">
                    <a:moveTo>
                      <a:pt x="23" y="45"/>
                    </a:moveTo>
                    <a:cubicBezTo>
                      <a:pt x="22" y="45"/>
                      <a:pt x="21" y="45"/>
                      <a:pt x="20" y="45"/>
                    </a:cubicBezTo>
                    <a:cubicBezTo>
                      <a:pt x="19" y="45"/>
                      <a:pt x="18" y="45"/>
                      <a:pt x="17" y="45"/>
                    </a:cubicBezTo>
                    <a:cubicBezTo>
                      <a:pt x="15" y="44"/>
                      <a:pt x="12" y="44"/>
                      <a:pt x="11" y="42"/>
                    </a:cubicBezTo>
                    <a:cubicBezTo>
                      <a:pt x="10" y="41"/>
                      <a:pt x="9" y="39"/>
                      <a:pt x="10" y="36"/>
                    </a:cubicBezTo>
                    <a:cubicBezTo>
                      <a:pt x="10" y="36"/>
                      <a:pt x="10" y="36"/>
                      <a:pt x="10" y="35"/>
                    </a:cubicBezTo>
                    <a:cubicBezTo>
                      <a:pt x="10" y="35"/>
                      <a:pt x="10" y="35"/>
                      <a:pt x="10" y="35"/>
                    </a:cubicBezTo>
                    <a:cubicBezTo>
                      <a:pt x="10" y="35"/>
                      <a:pt x="9" y="35"/>
                      <a:pt x="8" y="35"/>
                    </a:cubicBezTo>
                    <a:cubicBezTo>
                      <a:pt x="4" y="35"/>
                      <a:pt x="4" y="35"/>
                      <a:pt x="4" y="35"/>
                    </a:cubicBezTo>
                    <a:cubicBezTo>
                      <a:pt x="5" y="31"/>
                      <a:pt x="5" y="31"/>
                      <a:pt x="5" y="31"/>
                    </a:cubicBezTo>
                    <a:cubicBezTo>
                      <a:pt x="5" y="31"/>
                      <a:pt x="5" y="31"/>
                      <a:pt x="5" y="31"/>
                    </a:cubicBezTo>
                    <a:cubicBezTo>
                      <a:pt x="5" y="31"/>
                      <a:pt x="5" y="31"/>
                      <a:pt x="5" y="31"/>
                    </a:cubicBezTo>
                    <a:cubicBezTo>
                      <a:pt x="5" y="31"/>
                      <a:pt x="4" y="30"/>
                      <a:pt x="3" y="30"/>
                    </a:cubicBezTo>
                    <a:cubicBezTo>
                      <a:pt x="0" y="30"/>
                      <a:pt x="0" y="30"/>
                      <a:pt x="0" y="30"/>
                    </a:cubicBezTo>
                    <a:cubicBezTo>
                      <a:pt x="0" y="20"/>
                      <a:pt x="0" y="20"/>
                      <a:pt x="0" y="20"/>
                    </a:cubicBezTo>
                    <a:cubicBezTo>
                      <a:pt x="0" y="20"/>
                      <a:pt x="0" y="20"/>
                      <a:pt x="0" y="20"/>
                    </a:cubicBezTo>
                    <a:cubicBezTo>
                      <a:pt x="0" y="19"/>
                      <a:pt x="0" y="17"/>
                      <a:pt x="1" y="16"/>
                    </a:cubicBezTo>
                    <a:cubicBezTo>
                      <a:pt x="2" y="15"/>
                      <a:pt x="4" y="15"/>
                      <a:pt x="4" y="15"/>
                    </a:cubicBezTo>
                    <a:cubicBezTo>
                      <a:pt x="8" y="15"/>
                      <a:pt x="8" y="15"/>
                      <a:pt x="8" y="15"/>
                    </a:cubicBezTo>
                    <a:cubicBezTo>
                      <a:pt x="9" y="15"/>
                      <a:pt x="9" y="15"/>
                      <a:pt x="9" y="15"/>
                    </a:cubicBezTo>
                    <a:cubicBezTo>
                      <a:pt x="9" y="15"/>
                      <a:pt x="9" y="15"/>
                      <a:pt x="9" y="15"/>
                    </a:cubicBezTo>
                    <a:cubicBezTo>
                      <a:pt x="9" y="15"/>
                      <a:pt x="9" y="15"/>
                      <a:pt x="9" y="15"/>
                    </a:cubicBezTo>
                    <a:cubicBezTo>
                      <a:pt x="9" y="15"/>
                      <a:pt x="10" y="14"/>
                      <a:pt x="10" y="13"/>
                    </a:cubicBezTo>
                    <a:cubicBezTo>
                      <a:pt x="10" y="10"/>
                      <a:pt x="10" y="10"/>
                      <a:pt x="10" y="10"/>
                    </a:cubicBezTo>
                    <a:cubicBezTo>
                      <a:pt x="13" y="10"/>
                      <a:pt x="13" y="10"/>
                      <a:pt x="13" y="10"/>
                    </a:cubicBezTo>
                    <a:cubicBezTo>
                      <a:pt x="13" y="10"/>
                      <a:pt x="14" y="10"/>
                      <a:pt x="14" y="10"/>
                    </a:cubicBezTo>
                    <a:cubicBezTo>
                      <a:pt x="15" y="10"/>
                      <a:pt x="15" y="10"/>
                      <a:pt x="16" y="10"/>
                    </a:cubicBezTo>
                    <a:cubicBezTo>
                      <a:pt x="18" y="10"/>
                      <a:pt x="18" y="10"/>
                      <a:pt x="18" y="9"/>
                    </a:cubicBezTo>
                    <a:cubicBezTo>
                      <a:pt x="18" y="9"/>
                      <a:pt x="18" y="8"/>
                      <a:pt x="19" y="7"/>
                    </a:cubicBezTo>
                    <a:cubicBezTo>
                      <a:pt x="19" y="6"/>
                      <a:pt x="19" y="6"/>
                      <a:pt x="19" y="6"/>
                    </a:cubicBezTo>
                    <a:cubicBezTo>
                      <a:pt x="19" y="5"/>
                      <a:pt x="19" y="4"/>
                      <a:pt x="19" y="4"/>
                    </a:cubicBezTo>
                    <a:cubicBezTo>
                      <a:pt x="19" y="2"/>
                      <a:pt x="21" y="0"/>
                      <a:pt x="23" y="0"/>
                    </a:cubicBezTo>
                    <a:cubicBezTo>
                      <a:pt x="23" y="0"/>
                      <a:pt x="24" y="0"/>
                      <a:pt x="24" y="1"/>
                    </a:cubicBezTo>
                    <a:cubicBezTo>
                      <a:pt x="24" y="1"/>
                      <a:pt x="24" y="1"/>
                      <a:pt x="25" y="1"/>
                    </a:cubicBezTo>
                    <a:cubicBezTo>
                      <a:pt x="25" y="1"/>
                      <a:pt x="26" y="1"/>
                      <a:pt x="26" y="1"/>
                    </a:cubicBezTo>
                    <a:cubicBezTo>
                      <a:pt x="27" y="1"/>
                      <a:pt x="28" y="1"/>
                      <a:pt x="28" y="1"/>
                    </a:cubicBezTo>
                    <a:cubicBezTo>
                      <a:pt x="31" y="1"/>
                      <a:pt x="34" y="1"/>
                      <a:pt x="37" y="3"/>
                    </a:cubicBezTo>
                    <a:cubicBezTo>
                      <a:pt x="38" y="4"/>
                      <a:pt x="39" y="5"/>
                      <a:pt x="40" y="5"/>
                    </a:cubicBezTo>
                    <a:cubicBezTo>
                      <a:pt x="40" y="5"/>
                      <a:pt x="41" y="5"/>
                      <a:pt x="41" y="5"/>
                    </a:cubicBezTo>
                    <a:cubicBezTo>
                      <a:pt x="44" y="5"/>
                      <a:pt x="44" y="5"/>
                      <a:pt x="44" y="5"/>
                    </a:cubicBezTo>
                    <a:cubicBezTo>
                      <a:pt x="44" y="8"/>
                      <a:pt x="44" y="8"/>
                      <a:pt x="44" y="8"/>
                    </a:cubicBezTo>
                    <a:cubicBezTo>
                      <a:pt x="44" y="12"/>
                      <a:pt x="44" y="12"/>
                      <a:pt x="44" y="12"/>
                    </a:cubicBezTo>
                    <a:cubicBezTo>
                      <a:pt x="44" y="15"/>
                      <a:pt x="42" y="16"/>
                      <a:pt x="41" y="17"/>
                    </a:cubicBezTo>
                    <a:cubicBezTo>
                      <a:pt x="41" y="17"/>
                      <a:pt x="40" y="17"/>
                      <a:pt x="40" y="17"/>
                    </a:cubicBezTo>
                    <a:cubicBezTo>
                      <a:pt x="40" y="17"/>
                      <a:pt x="40" y="17"/>
                      <a:pt x="40" y="17"/>
                    </a:cubicBezTo>
                    <a:cubicBezTo>
                      <a:pt x="39" y="18"/>
                      <a:pt x="41" y="21"/>
                      <a:pt x="41" y="23"/>
                    </a:cubicBezTo>
                    <a:cubicBezTo>
                      <a:pt x="42" y="23"/>
                      <a:pt x="42" y="24"/>
                      <a:pt x="43" y="25"/>
                    </a:cubicBezTo>
                    <a:cubicBezTo>
                      <a:pt x="45" y="31"/>
                      <a:pt x="44" y="36"/>
                      <a:pt x="39" y="39"/>
                    </a:cubicBezTo>
                    <a:cubicBezTo>
                      <a:pt x="37" y="40"/>
                      <a:pt x="36" y="40"/>
                      <a:pt x="35" y="40"/>
                    </a:cubicBezTo>
                    <a:cubicBezTo>
                      <a:pt x="35" y="40"/>
                      <a:pt x="34" y="40"/>
                      <a:pt x="34" y="40"/>
                    </a:cubicBezTo>
                    <a:cubicBezTo>
                      <a:pt x="34" y="41"/>
                      <a:pt x="33" y="41"/>
                      <a:pt x="33" y="42"/>
                    </a:cubicBezTo>
                    <a:cubicBezTo>
                      <a:pt x="32" y="42"/>
                      <a:pt x="32" y="42"/>
                      <a:pt x="31" y="43"/>
                    </a:cubicBezTo>
                    <a:cubicBezTo>
                      <a:pt x="29" y="45"/>
                      <a:pt x="26" y="45"/>
                      <a:pt x="23" y="45"/>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 name="Freeform 8"/>
              <p:cNvSpPr>
                <a:spLocks/>
              </p:cNvSpPr>
              <p:nvPr/>
            </p:nvSpPr>
            <p:spPr bwMode="auto">
              <a:xfrm>
                <a:off x="6490279" y="2328346"/>
                <a:ext cx="87754" cy="75394"/>
              </a:xfrm>
              <a:custGeom>
                <a:avLst/>
                <a:gdLst>
                  <a:gd name="T0" fmla="*/ 14 w 30"/>
                  <a:gd name="T1" fmla="*/ 26 h 26"/>
                  <a:gd name="T2" fmla="*/ 14 w 30"/>
                  <a:gd name="T3" fmla="*/ 23 h 26"/>
                  <a:gd name="T4" fmla="*/ 13 w 30"/>
                  <a:gd name="T5" fmla="*/ 21 h 26"/>
                  <a:gd name="T6" fmla="*/ 13 w 30"/>
                  <a:gd name="T7" fmla="*/ 21 h 26"/>
                  <a:gd name="T8" fmla="*/ 10 w 30"/>
                  <a:gd name="T9" fmla="*/ 22 h 26"/>
                  <a:gd name="T10" fmla="*/ 9 w 30"/>
                  <a:gd name="T11" fmla="*/ 19 h 26"/>
                  <a:gd name="T12" fmla="*/ 5 w 30"/>
                  <a:gd name="T13" fmla="*/ 14 h 26"/>
                  <a:gd name="T14" fmla="*/ 2 w 30"/>
                  <a:gd name="T15" fmla="*/ 12 h 26"/>
                  <a:gd name="T16" fmla="*/ 0 w 30"/>
                  <a:gd name="T17" fmla="*/ 9 h 26"/>
                  <a:gd name="T18" fmla="*/ 1 w 30"/>
                  <a:gd name="T19" fmla="*/ 4 h 26"/>
                  <a:gd name="T20" fmla="*/ 12 w 30"/>
                  <a:gd name="T21" fmla="*/ 0 h 26"/>
                  <a:gd name="T22" fmla="*/ 18 w 30"/>
                  <a:gd name="T23" fmla="*/ 1 h 26"/>
                  <a:gd name="T24" fmla="*/ 22 w 30"/>
                  <a:gd name="T25" fmla="*/ 1 h 26"/>
                  <a:gd name="T26" fmla="*/ 25 w 30"/>
                  <a:gd name="T27" fmla="*/ 1 h 26"/>
                  <a:gd name="T28" fmla="*/ 25 w 30"/>
                  <a:gd name="T29" fmla="*/ 5 h 26"/>
                  <a:gd name="T30" fmla="*/ 25 w 30"/>
                  <a:gd name="T31" fmla="*/ 5 h 26"/>
                  <a:gd name="T32" fmla="*/ 25 w 30"/>
                  <a:gd name="T33" fmla="*/ 5 h 26"/>
                  <a:gd name="T34" fmla="*/ 27 w 30"/>
                  <a:gd name="T35" fmla="*/ 6 h 26"/>
                  <a:gd name="T36" fmla="*/ 29 w 30"/>
                  <a:gd name="T37" fmla="*/ 6 h 26"/>
                  <a:gd name="T38" fmla="*/ 29 w 30"/>
                  <a:gd name="T39" fmla="*/ 9 h 26"/>
                  <a:gd name="T40" fmla="*/ 30 w 30"/>
                  <a:gd name="T41" fmla="*/ 11 h 26"/>
                  <a:gd name="T42" fmla="*/ 28 w 30"/>
                  <a:gd name="T43" fmla="*/ 21 h 26"/>
                  <a:gd name="T44" fmla="*/ 19 w 30"/>
                  <a:gd name="T45" fmla="*/ 26 h 26"/>
                  <a:gd name="T46" fmla="*/ 14 w 30"/>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26">
                    <a:moveTo>
                      <a:pt x="14" y="26"/>
                    </a:moveTo>
                    <a:cubicBezTo>
                      <a:pt x="14" y="23"/>
                      <a:pt x="14" y="23"/>
                      <a:pt x="14" y="23"/>
                    </a:cubicBezTo>
                    <a:cubicBezTo>
                      <a:pt x="14" y="22"/>
                      <a:pt x="13" y="21"/>
                      <a:pt x="13" y="21"/>
                    </a:cubicBezTo>
                    <a:cubicBezTo>
                      <a:pt x="13" y="21"/>
                      <a:pt x="13" y="21"/>
                      <a:pt x="13" y="21"/>
                    </a:cubicBezTo>
                    <a:cubicBezTo>
                      <a:pt x="10" y="22"/>
                      <a:pt x="10" y="22"/>
                      <a:pt x="10" y="22"/>
                    </a:cubicBezTo>
                    <a:cubicBezTo>
                      <a:pt x="9" y="19"/>
                      <a:pt x="9" y="19"/>
                      <a:pt x="9" y="19"/>
                    </a:cubicBezTo>
                    <a:cubicBezTo>
                      <a:pt x="9" y="17"/>
                      <a:pt x="8" y="15"/>
                      <a:pt x="5" y="14"/>
                    </a:cubicBezTo>
                    <a:cubicBezTo>
                      <a:pt x="4" y="13"/>
                      <a:pt x="3" y="13"/>
                      <a:pt x="2" y="12"/>
                    </a:cubicBezTo>
                    <a:cubicBezTo>
                      <a:pt x="1" y="11"/>
                      <a:pt x="0" y="10"/>
                      <a:pt x="0" y="9"/>
                    </a:cubicBezTo>
                    <a:cubicBezTo>
                      <a:pt x="0" y="8"/>
                      <a:pt x="0" y="6"/>
                      <a:pt x="1" y="4"/>
                    </a:cubicBezTo>
                    <a:cubicBezTo>
                      <a:pt x="4" y="1"/>
                      <a:pt x="9" y="0"/>
                      <a:pt x="12" y="0"/>
                    </a:cubicBezTo>
                    <a:cubicBezTo>
                      <a:pt x="14" y="0"/>
                      <a:pt x="16" y="1"/>
                      <a:pt x="18" y="1"/>
                    </a:cubicBezTo>
                    <a:cubicBezTo>
                      <a:pt x="19" y="1"/>
                      <a:pt x="21" y="1"/>
                      <a:pt x="22" y="1"/>
                    </a:cubicBezTo>
                    <a:cubicBezTo>
                      <a:pt x="25" y="1"/>
                      <a:pt x="25" y="1"/>
                      <a:pt x="25" y="1"/>
                    </a:cubicBezTo>
                    <a:cubicBezTo>
                      <a:pt x="25" y="5"/>
                      <a:pt x="25" y="5"/>
                      <a:pt x="25" y="5"/>
                    </a:cubicBezTo>
                    <a:cubicBezTo>
                      <a:pt x="25" y="5"/>
                      <a:pt x="25" y="5"/>
                      <a:pt x="25" y="5"/>
                    </a:cubicBezTo>
                    <a:cubicBezTo>
                      <a:pt x="25" y="5"/>
                      <a:pt x="25" y="5"/>
                      <a:pt x="25" y="5"/>
                    </a:cubicBezTo>
                    <a:cubicBezTo>
                      <a:pt x="25" y="5"/>
                      <a:pt x="25" y="6"/>
                      <a:pt x="27" y="6"/>
                    </a:cubicBezTo>
                    <a:cubicBezTo>
                      <a:pt x="29" y="6"/>
                      <a:pt x="29" y="6"/>
                      <a:pt x="29" y="6"/>
                    </a:cubicBezTo>
                    <a:cubicBezTo>
                      <a:pt x="29" y="9"/>
                      <a:pt x="29" y="9"/>
                      <a:pt x="29" y="9"/>
                    </a:cubicBezTo>
                    <a:cubicBezTo>
                      <a:pt x="29" y="10"/>
                      <a:pt x="30" y="11"/>
                      <a:pt x="30" y="11"/>
                    </a:cubicBezTo>
                    <a:cubicBezTo>
                      <a:pt x="30" y="15"/>
                      <a:pt x="30" y="18"/>
                      <a:pt x="28" y="21"/>
                    </a:cubicBezTo>
                    <a:cubicBezTo>
                      <a:pt x="26" y="26"/>
                      <a:pt x="21" y="26"/>
                      <a:pt x="19" y="26"/>
                    </a:cubicBezTo>
                    <a:lnTo>
                      <a:pt x="14" y="26"/>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9"/>
              <p:cNvSpPr>
                <a:spLocks/>
              </p:cNvSpPr>
              <p:nvPr/>
            </p:nvSpPr>
            <p:spPr bwMode="auto">
              <a:xfrm>
                <a:off x="6487807" y="2401268"/>
                <a:ext cx="90226" cy="58091"/>
              </a:xfrm>
              <a:custGeom>
                <a:avLst/>
                <a:gdLst>
                  <a:gd name="T0" fmla="*/ 27 w 31"/>
                  <a:gd name="T1" fmla="*/ 20 h 20"/>
                  <a:gd name="T2" fmla="*/ 26 w 31"/>
                  <a:gd name="T3" fmla="*/ 20 h 20"/>
                  <a:gd name="T4" fmla="*/ 10 w 31"/>
                  <a:gd name="T5" fmla="*/ 20 h 20"/>
                  <a:gd name="T6" fmla="*/ 10 w 31"/>
                  <a:gd name="T7" fmla="*/ 15 h 20"/>
                  <a:gd name="T8" fmla="*/ 1 w 31"/>
                  <a:gd name="T9" fmla="*/ 15 h 20"/>
                  <a:gd name="T10" fmla="*/ 1 w 31"/>
                  <a:gd name="T11" fmla="*/ 5 h 20"/>
                  <a:gd name="T12" fmla="*/ 1 w 31"/>
                  <a:gd name="T13" fmla="*/ 4 h 20"/>
                  <a:gd name="T14" fmla="*/ 1 w 31"/>
                  <a:gd name="T15" fmla="*/ 1 h 20"/>
                  <a:gd name="T16" fmla="*/ 5 w 31"/>
                  <a:gd name="T17" fmla="*/ 0 h 20"/>
                  <a:gd name="T18" fmla="*/ 21 w 31"/>
                  <a:gd name="T19" fmla="*/ 0 h 20"/>
                  <a:gd name="T20" fmla="*/ 21 w 31"/>
                  <a:gd name="T21" fmla="*/ 2 h 20"/>
                  <a:gd name="T22" fmla="*/ 21 w 31"/>
                  <a:gd name="T23" fmla="*/ 4 h 20"/>
                  <a:gd name="T24" fmla="*/ 23 w 31"/>
                  <a:gd name="T25" fmla="*/ 4 h 20"/>
                  <a:gd name="T26" fmla="*/ 23 w 31"/>
                  <a:gd name="T27" fmla="*/ 4 h 20"/>
                  <a:gd name="T28" fmla="*/ 24 w 31"/>
                  <a:gd name="T29" fmla="*/ 4 h 20"/>
                  <a:gd name="T30" fmla="*/ 30 w 31"/>
                  <a:gd name="T31" fmla="*/ 10 h 20"/>
                  <a:gd name="T32" fmla="*/ 30 w 31"/>
                  <a:gd name="T33" fmla="*/ 15 h 20"/>
                  <a:gd name="T34" fmla="*/ 30 w 31"/>
                  <a:gd name="T35" fmla="*/ 15 h 20"/>
                  <a:gd name="T36" fmla="*/ 30 w 31"/>
                  <a:gd name="T37" fmla="*/ 19 h 20"/>
                  <a:gd name="T38" fmla="*/ 27 w 31"/>
                  <a:gd name="T3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20">
                    <a:moveTo>
                      <a:pt x="27" y="20"/>
                    </a:moveTo>
                    <a:cubicBezTo>
                      <a:pt x="27" y="20"/>
                      <a:pt x="26" y="20"/>
                      <a:pt x="26" y="20"/>
                    </a:cubicBezTo>
                    <a:cubicBezTo>
                      <a:pt x="10" y="20"/>
                      <a:pt x="10" y="20"/>
                      <a:pt x="10" y="20"/>
                    </a:cubicBezTo>
                    <a:cubicBezTo>
                      <a:pt x="10" y="15"/>
                      <a:pt x="10" y="15"/>
                      <a:pt x="10" y="15"/>
                    </a:cubicBezTo>
                    <a:cubicBezTo>
                      <a:pt x="1" y="15"/>
                      <a:pt x="1" y="15"/>
                      <a:pt x="1" y="15"/>
                    </a:cubicBezTo>
                    <a:cubicBezTo>
                      <a:pt x="1" y="5"/>
                      <a:pt x="1" y="5"/>
                      <a:pt x="1" y="5"/>
                    </a:cubicBezTo>
                    <a:cubicBezTo>
                      <a:pt x="1" y="5"/>
                      <a:pt x="1" y="5"/>
                      <a:pt x="1" y="4"/>
                    </a:cubicBezTo>
                    <a:cubicBezTo>
                      <a:pt x="1" y="4"/>
                      <a:pt x="0" y="2"/>
                      <a:pt x="1" y="1"/>
                    </a:cubicBezTo>
                    <a:cubicBezTo>
                      <a:pt x="3" y="0"/>
                      <a:pt x="4" y="0"/>
                      <a:pt x="5" y="0"/>
                    </a:cubicBezTo>
                    <a:cubicBezTo>
                      <a:pt x="21" y="0"/>
                      <a:pt x="21" y="0"/>
                      <a:pt x="21" y="0"/>
                    </a:cubicBezTo>
                    <a:cubicBezTo>
                      <a:pt x="21" y="2"/>
                      <a:pt x="21" y="2"/>
                      <a:pt x="21" y="2"/>
                    </a:cubicBezTo>
                    <a:cubicBezTo>
                      <a:pt x="21" y="3"/>
                      <a:pt x="21" y="4"/>
                      <a:pt x="21" y="4"/>
                    </a:cubicBezTo>
                    <a:cubicBezTo>
                      <a:pt x="22" y="4"/>
                      <a:pt x="22" y="4"/>
                      <a:pt x="23" y="4"/>
                    </a:cubicBezTo>
                    <a:cubicBezTo>
                      <a:pt x="23" y="4"/>
                      <a:pt x="23" y="4"/>
                      <a:pt x="23" y="4"/>
                    </a:cubicBezTo>
                    <a:cubicBezTo>
                      <a:pt x="24" y="4"/>
                      <a:pt x="24" y="4"/>
                      <a:pt x="24" y="4"/>
                    </a:cubicBezTo>
                    <a:cubicBezTo>
                      <a:pt x="27" y="4"/>
                      <a:pt x="30" y="6"/>
                      <a:pt x="30" y="10"/>
                    </a:cubicBezTo>
                    <a:cubicBezTo>
                      <a:pt x="30" y="12"/>
                      <a:pt x="30" y="13"/>
                      <a:pt x="30" y="15"/>
                    </a:cubicBezTo>
                    <a:cubicBezTo>
                      <a:pt x="30" y="15"/>
                      <a:pt x="30" y="15"/>
                      <a:pt x="30" y="15"/>
                    </a:cubicBezTo>
                    <a:cubicBezTo>
                      <a:pt x="31" y="17"/>
                      <a:pt x="31" y="18"/>
                      <a:pt x="30" y="19"/>
                    </a:cubicBezTo>
                    <a:cubicBezTo>
                      <a:pt x="29" y="20"/>
                      <a:pt x="28" y="20"/>
                      <a:pt x="27" y="2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 name="Freeform 10"/>
              <p:cNvSpPr>
                <a:spLocks/>
              </p:cNvSpPr>
              <p:nvPr/>
            </p:nvSpPr>
            <p:spPr bwMode="auto">
              <a:xfrm>
                <a:off x="5704203" y="2176322"/>
                <a:ext cx="321352" cy="227418"/>
              </a:xfrm>
              <a:custGeom>
                <a:avLst/>
                <a:gdLst>
                  <a:gd name="T0" fmla="*/ 34 w 110"/>
                  <a:gd name="T1" fmla="*/ 78 h 78"/>
                  <a:gd name="T2" fmla="*/ 16 w 110"/>
                  <a:gd name="T3" fmla="*/ 78 h 78"/>
                  <a:gd name="T4" fmla="*/ 5 w 110"/>
                  <a:gd name="T5" fmla="*/ 67 h 78"/>
                  <a:gd name="T6" fmla="*/ 0 w 110"/>
                  <a:gd name="T7" fmla="*/ 59 h 78"/>
                  <a:gd name="T8" fmla="*/ 0 w 110"/>
                  <a:gd name="T9" fmla="*/ 49 h 78"/>
                  <a:gd name="T10" fmla="*/ 8 w 110"/>
                  <a:gd name="T11" fmla="*/ 44 h 78"/>
                  <a:gd name="T12" fmla="*/ 13 w 110"/>
                  <a:gd name="T13" fmla="*/ 39 h 78"/>
                  <a:gd name="T14" fmla="*/ 14 w 110"/>
                  <a:gd name="T15" fmla="*/ 31 h 78"/>
                  <a:gd name="T16" fmla="*/ 11 w 110"/>
                  <a:gd name="T17" fmla="*/ 19 h 78"/>
                  <a:gd name="T18" fmla="*/ 7 w 110"/>
                  <a:gd name="T19" fmla="*/ 17 h 78"/>
                  <a:gd name="T20" fmla="*/ 5 w 110"/>
                  <a:gd name="T21" fmla="*/ 6 h 78"/>
                  <a:gd name="T22" fmla="*/ 46 w 110"/>
                  <a:gd name="T23" fmla="*/ 3 h 78"/>
                  <a:gd name="T24" fmla="*/ 100 w 110"/>
                  <a:gd name="T25" fmla="*/ 1 h 78"/>
                  <a:gd name="T26" fmla="*/ 109 w 110"/>
                  <a:gd name="T27" fmla="*/ 3 h 78"/>
                  <a:gd name="T28" fmla="*/ 110 w 110"/>
                  <a:gd name="T29" fmla="*/ 7 h 78"/>
                  <a:gd name="T30" fmla="*/ 110 w 110"/>
                  <a:gd name="T31" fmla="*/ 10 h 78"/>
                  <a:gd name="T32" fmla="*/ 104 w 110"/>
                  <a:gd name="T33" fmla="*/ 18 h 78"/>
                  <a:gd name="T34" fmla="*/ 101 w 110"/>
                  <a:gd name="T35" fmla="*/ 29 h 78"/>
                  <a:gd name="T36" fmla="*/ 103 w 110"/>
                  <a:gd name="T37" fmla="*/ 33 h 78"/>
                  <a:gd name="T38" fmla="*/ 97 w 110"/>
                  <a:gd name="T39" fmla="*/ 40 h 78"/>
                  <a:gd name="T40" fmla="*/ 96 w 110"/>
                  <a:gd name="T41" fmla="*/ 40 h 78"/>
                  <a:gd name="T42" fmla="*/ 92 w 110"/>
                  <a:gd name="T43" fmla="*/ 45 h 78"/>
                  <a:gd name="T44" fmla="*/ 85 w 110"/>
                  <a:gd name="T45" fmla="*/ 45 h 78"/>
                  <a:gd name="T46" fmla="*/ 77 w 110"/>
                  <a:gd name="T47" fmla="*/ 51 h 78"/>
                  <a:gd name="T48" fmla="*/ 71 w 110"/>
                  <a:gd name="T49" fmla="*/ 55 h 78"/>
                  <a:gd name="T50" fmla="*/ 68 w 110"/>
                  <a:gd name="T51" fmla="*/ 54 h 78"/>
                  <a:gd name="T52" fmla="*/ 63 w 110"/>
                  <a:gd name="T53" fmla="*/ 59 h 78"/>
                  <a:gd name="T54" fmla="*/ 54 w 110"/>
                  <a:gd name="T55" fmla="*/ 59 h 78"/>
                  <a:gd name="T56" fmla="*/ 49 w 110"/>
                  <a:gd name="T57" fmla="*/ 59 h 78"/>
                  <a:gd name="T58" fmla="*/ 45 w 110"/>
                  <a:gd name="T59" fmla="*/ 64 h 78"/>
                  <a:gd name="T60" fmla="*/ 44 w 110"/>
                  <a:gd name="T61" fmla="*/ 69 h 78"/>
                  <a:gd name="T62" fmla="*/ 36 w 110"/>
                  <a:gd name="T6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0" h="78">
                    <a:moveTo>
                      <a:pt x="36" y="78"/>
                    </a:moveTo>
                    <a:cubicBezTo>
                      <a:pt x="36" y="78"/>
                      <a:pt x="35" y="78"/>
                      <a:pt x="34" y="78"/>
                    </a:cubicBezTo>
                    <a:cubicBezTo>
                      <a:pt x="34" y="78"/>
                      <a:pt x="33" y="78"/>
                      <a:pt x="32" y="78"/>
                    </a:cubicBezTo>
                    <a:cubicBezTo>
                      <a:pt x="16" y="78"/>
                      <a:pt x="16" y="78"/>
                      <a:pt x="16" y="78"/>
                    </a:cubicBezTo>
                    <a:cubicBezTo>
                      <a:pt x="15" y="77"/>
                      <a:pt x="15" y="77"/>
                      <a:pt x="15" y="77"/>
                    </a:cubicBezTo>
                    <a:cubicBezTo>
                      <a:pt x="12" y="74"/>
                      <a:pt x="8" y="70"/>
                      <a:pt x="5" y="67"/>
                    </a:cubicBezTo>
                    <a:cubicBezTo>
                      <a:pt x="4" y="66"/>
                      <a:pt x="3" y="65"/>
                      <a:pt x="2" y="64"/>
                    </a:cubicBezTo>
                    <a:cubicBezTo>
                      <a:pt x="0" y="62"/>
                      <a:pt x="0" y="61"/>
                      <a:pt x="0" y="59"/>
                    </a:cubicBezTo>
                    <a:cubicBezTo>
                      <a:pt x="0" y="58"/>
                      <a:pt x="0" y="58"/>
                      <a:pt x="0" y="58"/>
                    </a:cubicBezTo>
                    <a:cubicBezTo>
                      <a:pt x="0" y="49"/>
                      <a:pt x="0" y="49"/>
                      <a:pt x="0" y="49"/>
                    </a:cubicBezTo>
                    <a:cubicBezTo>
                      <a:pt x="2" y="48"/>
                      <a:pt x="2" y="48"/>
                      <a:pt x="2" y="48"/>
                    </a:cubicBezTo>
                    <a:cubicBezTo>
                      <a:pt x="5" y="48"/>
                      <a:pt x="6" y="47"/>
                      <a:pt x="8" y="44"/>
                    </a:cubicBezTo>
                    <a:cubicBezTo>
                      <a:pt x="8" y="43"/>
                      <a:pt x="9" y="42"/>
                      <a:pt x="9" y="41"/>
                    </a:cubicBezTo>
                    <a:cubicBezTo>
                      <a:pt x="10" y="39"/>
                      <a:pt x="12" y="39"/>
                      <a:pt x="13" y="39"/>
                    </a:cubicBezTo>
                    <a:cubicBezTo>
                      <a:pt x="13" y="39"/>
                      <a:pt x="13" y="39"/>
                      <a:pt x="14" y="39"/>
                    </a:cubicBezTo>
                    <a:cubicBezTo>
                      <a:pt x="14" y="37"/>
                      <a:pt x="14" y="34"/>
                      <a:pt x="14" y="31"/>
                    </a:cubicBezTo>
                    <a:cubicBezTo>
                      <a:pt x="14" y="30"/>
                      <a:pt x="14" y="29"/>
                      <a:pt x="14" y="28"/>
                    </a:cubicBezTo>
                    <a:cubicBezTo>
                      <a:pt x="14" y="23"/>
                      <a:pt x="14" y="21"/>
                      <a:pt x="11" y="19"/>
                    </a:cubicBezTo>
                    <a:cubicBezTo>
                      <a:pt x="10" y="19"/>
                      <a:pt x="9" y="18"/>
                      <a:pt x="8" y="17"/>
                    </a:cubicBezTo>
                    <a:cubicBezTo>
                      <a:pt x="7" y="17"/>
                      <a:pt x="7" y="17"/>
                      <a:pt x="7" y="17"/>
                    </a:cubicBezTo>
                    <a:cubicBezTo>
                      <a:pt x="5" y="16"/>
                      <a:pt x="5" y="14"/>
                      <a:pt x="5" y="13"/>
                    </a:cubicBezTo>
                    <a:cubicBezTo>
                      <a:pt x="5" y="6"/>
                      <a:pt x="5" y="6"/>
                      <a:pt x="5" y="6"/>
                    </a:cubicBezTo>
                    <a:cubicBezTo>
                      <a:pt x="8" y="6"/>
                      <a:pt x="8" y="6"/>
                      <a:pt x="8" y="6"/>
                    </a:cubicBezTo>
                    <a:cubicBezTo>
                      <a:pt x="20" y="6"/>
                      <a:pt x="33" y="4"/>
                      <a:pt x="46" y="3"/>
                    </a:cubicBezTo>
                    <a:cubicBezTo>
                      <a:pt x="59" y="2"/>
                      <a:pt x="74" y="0"/>
                      <a:pt x="88" y="0"/>
                    </a:cubicBezTo>
                    <a:cubicBezTo>
                      <a:pt x="92" y="0"/>
                      <a:pt x="96" y="0"/>
                      <a:pt x="100" y="1"/>
                    </a:cubicBezTo>
                    <a:cubicBezTo>
                      <a:pt x="102" y="1"/>
                      <a:pt x="104" y="1"/>
                      <a:pt x="106" y="1"/>
                    </a:cubicBezTo>
                    <a:cubicBezTo>
                      <a:pt x="106" y="1"/>
                      <a:pt x="108" y="1"/>
                      <a:pt x="109" y="3"/>
                    </a:cubicBezTo>
                    <a:cubicBezTo>
                      <a:pt x="110" y="4"/>
                      <a:pt x="110" y="5"/>
                      <a:pt x="110" y="6"/>
                    </a:cubicBezTo>
                    <a:cubicBezTo>
                      <a:pt x="110" y="6"/>
                      <a:pt x="110" y="6"/>
                      <a:pt x="110" y="7"/>
                    </a:cubicBezTo>
                    <a:cubicBezTo>
                      <a:pt x="110" y="9"/>
                      <a:pt x="110" y="9"/>
                      <a:pt x="110" y="9"/>
                    </a:cubicBezTo>
                    <a:cubicBezTo>
                      <a:pt x="110" y="9"/>
                      <a:pt x="110" y="10"/>
                      <a:pt x="110" y="10"/>
                    </a:cubicBezTo>
                    <a:cubicBezTo>
                      <a:pt x="110" y="12"/>
                      <a:pt x="110" y="16"/>
                      <a:pt x="107" y="17"/>
                    </a:cubicBezTo>
                    <a:cubicBezTo>
                      <a:pt x="106" y="17"/>
                      <a:pt x="105" y="18"/>
                      <a:pt x="104" y="18"/>
                    </a:cubicBezTo>
                    <a:cubicBezTo>
                      <a:pt x="103" y="19"/>
                      <a:pt x="102" y="21"/>
                      <a:pt x="101" y="23"/>
                    </a:cubicBezTo>
                    <a:cubicBezTo>
                      <a:pt x="100" y="25"/>
                      <a:pt x="100" y="28"/>
                      <a:pt x="101" y="29"/>
                    </a:cubicBezTo>
                    <a:cubicBezTo>
                      <a:pt x="101" y="30"/>
                      <a:pt x="101" y="30"/>
                      <a:pt x="101" y="31"/>
                    </a:cubicBezTo>
                    <a:cubicBezTo>
                      <a:pt x="102" y="31"/>
                      <a:pt x="103" y="32"/>
                      <a:pt x="103" y="33"/>
                    </a:cubicBezTo>
                    <a:cubicBezTo>
                      <a:pt x="104" y="35"/>
                      <a:pt x="103" y="36"/>
                      <a:pt x="103" y="38"/>
                    </a:cubicBezTo>
                    <a:cubicBezTo>
                      <a:pt x="101" y="40"/>
                      <a:pt x="97" y="40"/>
                      <a:pt x="97" y="40"/>
                    </a:cubicBezTo>
                    <a:cubicBezTo>
                      <a:pt x="96" y="40"/>
                      <a:pt x="96" y="40"/>
                      <a:pt x="96" y="40"/>
                    </a:cubicBezTo>
                    <a:cubicBezTo>
                      <a:pt x="96" y="40"/>
                      <a:pt x="96" y="40"/>
                      <a:pt x="96" y="40"/>
                    </a:cubicBezTo>
                    <a:cubicBezTo>
                      <a:pt x="96" y="40"/>
                      <a:pt x="96" y="40"/>
                      <a:pt x="96" y="41"/>
                    </a:cubicBezTo>
                    <a:cubicBezTo>
                      <a:pt x="95" y="44"/>
                      <a:pt x="93" y="45"/>
                      <a:pt x="92" y="45"/>
                    </a:cubicBezTo>
                    <a:cubicBezTo>
                      <a:pt x="91" y="45"/>
                      <a:pt x="90" y="45"/>
                      <a:pt x="90" y="45"/>
                    </a:cubicBezTo>
                    <a:cubicBezTo>
                      <a:pt x="85" y="45"/>
                      <a:pt x="85" y="45"/>
                      <a:pt x="85" y="45"/>
                    </a:cubicBezTo>
                    <a:cubicBezTo>
                      <a:pt x="84" y="45"/>
                      <a:pt x="83" y="45"/>
                      <a:pt x="82" y="46"/>
                    </a:cubicBezTo>
                    <a:cubicBezTo>
                      <a:pt x="80" y="47"/>
                      <a:pt x="79" y="49"/>
                      <a:pt x="77" y="51"/>
                    </a:cubicBezTo>
                    <a:cubicBezTo>
                      <a:pt x="76" y="53"/>
                      <a:pt x="75" y="55"/>
                      <a:pt x="72" y="55"/>
                    </a:cubicBezTo>
                    <a:cubicBezTo>
                      <a:pt x="71" y="55"/>
                      <a:pt x="71" y="55"/>
                      <a:pt x="71" y="55"/>
                    </a:cubicBezTo>
                    <a:cubicBezTo>
                      <a:pt x="70" y="55"/>
                      <a:pt x="69" y="54"/>
                      <a:pt x="68" y="54"/>
                    </a:cubicBezTo>
                    <a:cubicBezTo>
                      <a:pt x="68" y="54"/>
                      <a:pt x="68" y="54"/>
                      <a:pt x="68" y="54"/>
                    </a:cubicBezTo>
                    <a:cubicBezTo>
                      <a:pt x="68" y="54"/>
                      <a:pt x="68" y="55"/>
                      <a:pt x="68" y="55"/>
                    </a:cubicBezTo>
                    <a:cubicBezTo>
                      <a:pt x="67" y="58"/>
                      <a:pt x="65" y="59"/>
                      <a:pt x="63" y="59"/>
                    </a:cubicBezTo>
                    <a:cubicBezTo>
                      <a:pt x="56" y="59"/>
                      <a:pt x="56" y="59"/>
                      <a:pt x="56" y="59"/>
                    </a:cubicBezTo>
                    <a:cubicBezTo>
                      <a:pt x="55" y="59"/>
                      <a:pt x="54" y="59"/>
                      <a:pt x="54" y="59"/>
                    </a:cubicBezTo>
                    <a:cubicBezTo>
                      <a:pt x="53" y="59"/>
                      <a:pt x="52" y="59"/>
                      <a:pt x="51" y="59"/>
                    </a:cubicBezTo>
                    <a:cubicBezTo>
                      <a:pt x="49" y="59"/>
                      <a:pt x="49" y="59"/>
                      <a:pt x="49" y="59"/>
                    </a:cubicBezTo>
                    <a:cubicBezTo>
                      <a:pt x="49" y="60"/>
                      <a:pt x="49" y="60"/>
                      <a:pt x="49" y="60"/>
                    </a:cubicBezTo>
                    <a:cubicBezTo>
                      <a:pt x="48" y="63"/>
                      <a:pt x="47" y="64"/>
                      <a:pt x="45" y="64"/>
                    </a:cubicBezTo>
                    <a:cubicBezTo>
                      <a:pt x="45" y="64"/>
                      <a:pt x="45" y="64"/>
                      <a:pt x="45" y="65"/>
                    </a:cubicBezTo>
                    <a:cubicBezTo>
                      <a:pt x="44" y="66"/>
                      <a:pt x="44" y="67"/>
                      <a:pt x="44" y="69"/>
                    </a:cubicBezTo>
                    <a:cubicBezTo>
                      <a:pt x="44" y="70"/>
                      <a:pt x="44" y="72"/>
                      <a:pt x="43" y="73"/>
                    </a:cubicBezTo>
                    <a:cubicBezTo>
                      <a:pt x="43" y="75"/>
                      <a:pt x="41" y="78"/>
                      <a:pt x="36" y="78"/>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 name="Freeform 11"/>
              <p:cNvSpPr>
                <a:spLocks noEditPoints="1"/>
              </p:cNvSpPr>
              <p:nvPr/>
            </p:nvSpPr>
            <p:spPr bwMode="auto">
              <a:xfrm>
                <a:off x="6254209" y="2296211"/>
                <a:ext cx="1222373" cy="2356992"/>
              </a:xfrm>
              <a:custGeom>
                <a:avLst/>
                <a:gdLst>
                  <a:gd name="T0" fmla="*/ 232 w 418"/>
                  <a:gd name="T1" fmla="*/ 714 h 806"/>
                  <a:gd name="T2" fmla="*/ 232 w 418"/>
                  <a:gd name="T3" fmla="*/ 693 h 806"/>
                  <a:gd name="T4" fmla="*/ 241 w 418"/>
                  <a:gd name="T5" fmla="*/ 635 h 806"/>
                  <a:gd name="T6" fmla="*/ 250 w 418"/>
                  <a:gd name="T7" fmla="*/ 577 h 806"/>
                  <a:gd name="T8" fmla="*/ 251 w 418"/>
                  <a:gd name="T9" fmla="*/ 542 h 806"/>
                  <a:gd name="T10" fmla="*/ 225 w 418"/>
                  <a:gd name="T11" fmla="*/ 499 h 806"/>
                  <a:gd name="T12" fmla="*/ 213 w 418"/>
                  <a:gd name="T13" fmla="*/ 453 h 806"/>
                  <a:gd name="T14" fmla="*/ 170 w 418"/>
                  <a:gd name="T15" fmla="*/ 438 h 806"/>
                  <a:gd name="T16" fmla="*/ 141 w 418"/>
                  <a:gd name="T17" fmla="*/ 457 h 806"/>
                  <a:gd name="T18" fmla="*/ 101 w 418"/>
                  <a:gd name="T19" fmla="*/ 452 h 806"/>
                  <a:gd name="T20" fmla="*/ 69 w 418"/>
                  <a:gd name="T21" fmla="*/ 433 h 806"/>
                  <a:gd name="T22" fmla="*/ 26 w 418"/>
                  <a:gd name="T23" fmla="*/ 389 h 806"/>
                  <a:gd name="T24" fmla="*/ 10 w 418"/>
                  <a:gd name="T25" fmla="*/ 351 h 806"/>
                  <a:gd name="T26" fmla="*/ 3 w 418"/>
                  <a:gd name="T27" fmla="*/ 313 h 806"/>
                  <a:gd name="T28" fmla="*/ 24 w 418"/>
                  <a:gd name="T29" fmla="*/ 258 h 806"/>
                  <a:gd name="T30" fmla="*/ 51 w 418"/>
                  <a:gd name="T31" fmla="*/ 234 h 806"/>
                  <a:gd name="T32" fmla="*/ 80 w 418"/>
                  <a:gd name="T33" fmla="*/ 190 h 806"/>
                  <a:gd name="T34" fmla="*/ 112 w 418"/>
                  <a:gd name="T35" fmla="*/ 177 h 806"/>
                  <a:gd name="T36" fmla="*/ 169 w 418"/>
                  <a:gd name="T37" fmla="*/ 168 h 806"/>
                  <a:gd name="T38" fmla="*/ 188 w 418"/>
                  <a:gd name="T39" fmla="*/ 191 h 806"/>
                  <a:gd name="T40" fmla="*/ 218 w 418"/>
                  <a:gd name="T41" fmla="*/ 205 h 806"/>
                  <a:gd name="T42" fmla="*/ 238 w 418"/>
                  <a:gd name="T43" fmla="*/ 215 h 806"/>
                  <a:gd name="T44" fmla="*/ 266 w 418"/>
                  <a:gd name="T45" fmla="*/ 215 h 806"/>
                  <a:gd name="T46" fmla="*/ 296 w 418"/>
                  <a:gd name="T47" fmla="*/ 207 h 806"/>
                  <a:gd name="T48" fmla="*/ 283 w 418"/>
                  <a:gd name="T49" fmla="*/ 180 h 806"/>
                  <a:gd name="T50" fmla="*/ 259 w 418"/>
                  <a:gd name="T51" fmla="*/ 178 h 806"/>
                  <a:gd name="T52" fmla="*/ 245 w 418"/>
                  <a:gd name="T53" fmla="*/ 144 h 806"/>
                  <a:gd name="T54" fmla="*/ 224 w 418"/>
                  <a:gd name="T55" fmla="*/ 112 h 806"/>
                  <a:gd name="T56" fmla="*/ 217 w 418"/>
                  <a:gd name="T57" fmla="*/ 161 h 806"/>
                  <a:gd name="T58" fmla="*/ 193 w 418"/>
                  <a:gd name="T59" fmla="*/ 141 h 806"/>
                  <a:gd name="T60" fmla="*/ 195 w 418"/>
                  <a:gd name="T61" fmla="*/ 175 h 806"/>
                  <a:gd name="T62" fmla="*/ 162 w 418"/>
                  <a:gd name="T63" fmla="*/ 146 h 806"/>
                  <a:gd name="T64" fmla="*/ 129 w 418"/>
                  <a:gd name="T65" fmla="*/ 136 h 806"/>
                  <a:gd name="T66" fmla="*/ 74 w 418"/>
                  <a:gd name="T67" fmla="*/ 84 h 806"/>
                  <a:gd name="T68" fmla="*/ 114 w 418"/>
                  <a:gd name="T69" fmla="*/ 59 h 806"/>
                  <a:gd name="T70" fmla="*/ 118 w 418"/>
                  <a:gd name="T71" fmla="*/ 30 h 806"/>
                  <a:gd name="T72" fmla="*/ 114 w 418"/>
                  <a:gd name="T73" fmla="*/ 9 h 806"/>
                  <a:gd name="T74" fmla="*/ 211 w 418"/>
                  <a:gd name="T75" fmla="*/ 61 h 806"/>
                  <a:gd name="T76" fmla="*/ 282 w 418"/>
                  <a:gd name="T77" fmla="*/ 122 h 806"/>
                  <a:gd name="T78" fmla="*/ 330 w 418"/>
                  <a:gd name="T79" fmla="*/ 173 h 806"/>
                  <a:gd name="T80" fmla="*/ 355 w 418"/>
                  <a:gd name="T81" fmla="*/ 209 h 806"/>
                  <a:gd name="T82" fmla="*/ 370 w 418"/>
                  <a:gd name="T83" fmla="*/ 237 h 806"/>
                  <a:gd name="T84" fmla="*/ 381 w 418"/>
                  <a:gd name="T85" fmla="*/ 257 h 806"/>
                  <a:gd name="T86" fmla="*/ 393 w 418"/>
                  <a:gd name="T87" fmla="*/ 282 h 806"/>
                  <a:gd name="T88" fmla="*/ 382 w 418"/>
                  <a:gd name="T89" fmla="*/ 334 h 806"/>
                  <a:gd name="T90" fmla="*/ 363 w 418"/>
                  <a:gd name="T91" fmla="*/ 301 h 806"/>
                  <a:gd name="T92" fmla="*/ 338 w 418"/>
                  <a:gd name="T93" fmla="*/ 268 h 806"/>
                  <a:gd name="T94" fmla="*/ 322 w 418"/>
                  <a:gd name="T95" fmla="*/ 245 h 806"/>
                  <a:gd name="T96" fmla="*/ 351 w 418"/>
                  <a:gd name="T97" fmla="*/ 299 h 806"/>
                  <a:gd name="T98" fmla="*/ 384 w 418"/>
                  <a:gd name="T99" fmla="*/ 356 h 806"/>
                  <a:gd name="T100" fmla="*/ 415 w 418"/>
                  <a:gd name="T101" fmla="*/ 408 h 806"/>
                  <a:gd name="T102" fmla="*/ 407 w 418"/>
                  <a:gd name="T103" fmla="*/ 481 h 806"/>
                  <a:gd name="T104" fmla="*/ 403 w 418"/>
                  <a:gd name="T105" fmla="*/ 521 h 806"/>
                  <a:gd name="T106" fmla="*/ 388 w 418"/>
                  <a:gd name="T107" fmla="*/ 607 h 806"/>
                  <a:gd name="T108" fmla="*/ 351 w 418"/>
                  <a:gd name="T109" fmla="*/ 684 h 806"/>
                  <a:gd name="T110" fmla="*/ 328 w 418"/>
                  <a:gd name="T111" fmla="*/ 725 h 806"/>
                  <a:gd name="T112" fmla="*/ 313 w 418"/>
                  <a:gd name="T113" fmla="*/ 763 h 806"/>
                  <a:gd name="T114" fmla="*/ 249 w 418"/>
                  <a:gd name="T115" fmla="*/ 800 h 806"/>
                  <a:gd name="T116" fmla="*/ 156 w 418"/>
                  <a:gd name="T117" fmla="*/ 113 h 806"/>
                  <a:gd name="T118" fmla="*/ 172 w 418"/>
                  <a:gd name="T119" fmla="*/ 129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8" h="806">
                    <a:moveTo>
                      <a:pt x="229" y="806"/>
                    </a:moveTo>
                    <a:cubicBezTo>
                      <a:pt x="228" y="806"/>
                      <a:pt x="227" y="805"/>
                      <a:pt x="226" y="804"/>
                    </a:cubicBezTo>
                    <a:cubicBezTo>
                      <a:pt x="223" y="802"/>
                      <a:pt x="223" y="799"/>
                      <a:pt x="223" y="797"/>
                    </a:cubicBezTo>
                    <a:cubicBezTo>
                      <a:pt x="223" y="796"/>
                      <a:pt x="223" y="795"/>
                      <a:pt x="222" y="795"/>
                    </a:cubicBezTo>
                    <a:cubicBezTo>
                      <a:pt x="222" y="792"/>
                      <a:pt x="221" y="788"/>
                      <a:pt x="224" y="786"/>
                    </a:cubicBezTo>
                    <a:cubicBezTo>
                      <a:pt x="225" y="785"/>
                      <a:pt x="226" y="784"/>
                      <a:pt x="228" y="783"/>
                    </a:cubicBezTo>
                    <a:cubicBezTo>
                      <a:pt x="229" y="783"/>
                      <a:pt x="230" y="782"/>
                      <a:pt x="232" y="782"/>
                    </a:cubicBezTo>
                    <a:cubicBezTo>
                      <a:pt x="233" y="781"/>
                      <a:pt x="234" y="781"/>
                      <a:pt x="236" y="780"/>
                    </a:cubicBezTo>
                    <a:cubicBezTo>
                      <a:pt x="238" y="779"/>
                      <a:pt x="240" y="778"/>
                      <a:pt x="240" y="776"/>
                    </a:cubicBezTo>
                    <a:cubicBezTo>
                      <a:pt x="241" y="774"/>
                      <a:pt x="241" y="770"/>
                      <a:pt x="240" y="768"/>
                    </a:cubicBezTo>
                    <a:cubicBezTo>
                      <a:pt x="239" y="765"/>
                      <a:pt x="238" y="762"/>
                      <a:pt x="236" y="760"/>
                    </a:cubicBezTo>
                    <a:cubicBezTo>
                      <a:pt x="235" y="759"/>
                      <a:pt x="234" y="759"/>
                      <a:pt x="233" y="758"/>
                    </a:cubicBezTo>
                    <a:cubicBezTo>
                      <a:pt x="232" y="757"/>
                      <a:pt x="232" y="757"/>
                      <a:pt x="232" y="757"/>
                    </a:cubicBezTo>
                    <a:cubicBezTo>
                      <a:pt x="232" y="714"/>
                      <a:pt x="232" y="714"/>
                      <a:pt x="232" y="714"/>
                    </a:cubicBezTo>
                    <a:cubicBezTo>
                      <a:pt x="235" y="715"/>
                      <a:pt x="235" y="715"/>
                      <a:pt x="235" y="715"/>
                    </a:cubicBezTo>
                    <a:cubicBezTo>
                      <a:pt x="236" y="715"/>
                      <a:pt x="236" y="715"/>
                      <a:pt x="236" y="715"/>
                    </a:cubicBezTo>
                    <a:cubicBezTo>
                      <a:pt x="237" y="714"/>
                      <a:pt x="237" y="711"/>
                      <a:pt x="236" y="706"/>
                    </a:cubicBezTo>
                    <a:cubicBezTo>
                      <a:pt x="236" y="705"/>
                      <a:pt x="236" y="704"/>
                      <a:pt x="236" y="704"/>
                    </a:cubicBezTo>
                    <a:cubicBezTo>
                      <a:pt x="236" y="703"/>
                      <a:pt x="236" y="703"/>
                      <a:pt x="236" y="703"/>
                    </a:cubicBezTo>
                    <a:cubicBezTo>
                      <a:pt x="236" y="703"/>
                      <a:pt x="236" y="703"/>
                      <a:pt x="236" y="703"/>
                    </a:cubicBezTo>
                    <a:cubicBezTo>
                      <a:pt x="236" y="703"/>
                      <a:pt x="236" y="702"/>
                      <a:pt x="236" y="702"/>
                    </a:cubicBezTo>
                    <a:cubicBezTo>
                      <a:pt x="236" y="702"/>
                      <a:pt x="236" y="702"/>
                      <a:pt x="236" y="702"/>
                    </a:cubicBezTo>
                    <a:cubicBezTo>
                      <a:pt x="236" y="702"/>
                      <a:pt x="236" y="702"/>
                      <a:pt x="236" y="702"/>
                    </a:cubicBezTo>
                    <a:cubicBezTo>
                      <a:pt x="235" y="702"/>
                      <a:pt x="235" y="702"/>
                      <a:pt x="235" y="702"/>
                    </a:cubicBezTo>
                    <a:cubicBezTo>
                      <a:pt x="233" y="702"/>
                      <a:pt x="232" y="701"/>
                      <a:pt x="232" y="698"/>
                    </a:cubicBezTo>
                    <a:cubicBezTo>
                      <a:pt x="232" y="695"/>
                      <a:pt x="232" y="695"/>
                      <a:pt x="232" y="695"/>
                    </a:cubicBezTo>
                    <a:cubicBezTo>
                      <a:pt x="232" y="695"/>
                      <a:pt x="232" y="694"/>
                      <a:pt x="232" y="694"/>
                    </a:cubicBezTo>
                    <a:cubicBezTo>
                      <a:pt x="232" y="694"/>
                      <a:pt x="232" y="693"/>
                      <a:pt x="232" y="693"/>
                    </a:cubicBezTo>
                    <a:cubicBezTo>
                      <a:pt x="232" y="693"/>
                      <a:pt x="232" y="693"/>
                      <a:pt x="231" y="693"/>
                    </a:cubicBezTo>
                    <a:cubicBezTo>
                      <a:pt x="231" y="693"/>
                      <a:pt x="230" y="693"/>
                      <a:pt x="230" y="693"/>
                    </a:cubicBezTo>
                    <a:cubicBezTo>
                      <a:pt x="227" y="692"/>
                      <a:pt x="227" y="692"/>
                      <a:pt x="227" y="692"/>
                    </a:cubicBezTo>
                    <a:cubicBezTo>
                      <a:pt x="227" y="648"/>
                      <a:pt x="227" y="648"/>
                      <a:pt x="227" y="648"/>
                    </a:cubicBezTo>
                    <a:cubicBezTo>
                      <a:pt x="231" y="649"/>
                      <a:pt x="231" y="649"/>
                      <a:pt x="231" y="649"/>
                    </a:cubicBezTo>
                    <a:cubicBezTo>
                      <a:pt x="231" y="649"/>
                      <a:pt x="231" y="649"/>
                      <a:pt x="231" y="649"/>
                    </a:cubicBezTo>
                    <a:cubicBezTo>
                      <a:pt x="231" y="648"/>
                      <a:pt x="231" y="648"/>
                      <a:pt x="231" y="648"/>
                    </a:cubicBezTo>
                    <a:cubicBezTo>
                      <a:pt x="232" y="647"/>
                      <a:pt x="232" y="645"/>
                      <a:pt x="232" y="644"/>
                    </a:cubicBezTo>
                    <a:cubicBezTo>
                      <a:pt x="233" y="643"/>
                      <a:pt x="234" y="642"/>
                      <a:pt x="235" y="641"/>
                    </a:cubicBezTo>
                    <a:cubicBezTo>
                      <a:pt x="236" y="640"/>
                      <a:pt x="236" y="639"/>
                      <a:pt x="236" y="638"/>
                    </a:cubicBezTo>
                    <a:cubicBezTo>
                      <a:pt x="236" y="634"/>
                      <a:pt x="236" y="634"/>
                      <a:pt x="236" y="634"/>
                    </a:cubicBezTo>
                    <a:cubicBezTo>
                      <a:pt x="240" y="635"/>
                      <a:pt x="240" y="635"/>
                      <a:pt x="240" y="635"/>
                    </a:cubicBezTo>
                    <a:cubicBezTo>
                      <a:pt x="240" y="635"/>
                      <a:pt x="240" y="635"/>
                      <a:pt x="241" y="635"/>
                    </a:cubicBezTo>
                    <a:cubicBezTo>
                      <a:pt x="241" y="635"/>
                      <a:pt x="241" y="635"/>
                      <a:pt x="241" y="635"/>
                    </a:cubicBezTo>
                    <a:cubicBezTo>
                      <a:pt x="241" y="635"/>
                      <a:pt x="241" y="634"/>
                      <a:pt x="241" y="633"/>
                    </a:cubicBezTo>
                    <a:cubicBezTo>
                      <a:pt x="241" y="615"/>
                      <a:pt x="241" y="615"/>
                      <a:pt x="241" y="615"/>
                    </a:cubicBezTo>
                    <a:cubicBezTo>
                      <a:pt x="245" y="616"/>
                      <a:pt x="245" y="616"/>
                      <a:pt x="245" y="616"/>
                    </a:cubicBezTo>
                    <a:cubicBezTo>
                      <a:pt x="245" y="616"/>
                      <a:pt x="245" y="616"/>
                      <a:pt x="245" y="616"/>
                    </a:cubicBezTo>
                    <a:cubicBezTo>
                      <a:pt x="245" y="616"/>
                      <a:pt x="246" y="614"/>
                      <a:pt x="246" y="613"/>
                    </a:cubicBezTo>
                    <a:cubicBezTo>
                      <a:pt x="246" y="612"/>
                      <a:pt x="247" y="610"/>
                      <a:pt x="248" y="609"/>
                    </a:cubicBezTo>
                    <a:cubicBezTo>
                      <a:pt x="249" y="607"/>
                      <a:pt x="250" y="606"/>
                      <a:pt x="251" y="605"/>
                    </a:cubicBezTo>
                    <a:cubicBezTo>
                      <a:pt x="253" y="604"/>
                      <a:pt x="254" y="602"/>
                      <a:pt x="255" y="600"/>
                    </a:cubicBezTo>
                    <a:cubicBezTo>
                      <a:pt x="255" y="600"/>
                      <a:pt x="255" y="600"/>
                      <a:pt x="255" y="600"/>
                    </a:cubicBezTo>
                    <a:cubicBezTo>
                      <a:pt x="255" y="599"/>
                      <a:pt x="256" y="598"/>
                      <a:pt x="258" y="597"/>
                    </a:cubicBezTo>
                    <a:cubicBezTo>
                      <a:pt x="258" y="596"/>
                      <a:pt x="257" y="596"/>
                      <a:pt x="257" y="596"/>
                    </a:cubicBezTo>
                    <a:cubicBezTo>
                      <a:pt x="255" y="594"/>
                      <a:pt x="254" y="594"/>
                      <a:pt x="253" y="593"/>
                    </a:cubicBezTo>
                    <a:cubicBezTo>
                      <a:pt x="250" y="593"/>
                      <a:pt x="250" y="593"/>
                      <a:pt x="250" y="593"/>
                    </a:cubicBezTo>
                    <a:cubicBezTo>
                      <a:pt x="250" y="577"/>
                      <a:pt x="250" y="577"/>
                      <a:pt x="250" y="577"/>
                    </a:cubicBezTo>
                    <a:cubicBezTo>
                      <a:pt x="254" y="578"/>
                      <a:pt x="254" y="578"/>
                      <a:pt x="254" y="578"/>
                    </a:cubicBezTo>
                    <a:cubicBezTo>
                      <a:pt x="254" y="578"/>
                      <a:pt x="255" y="578"/>
                      <a:pt x="255" y="578"/>
                    </a:cubicBezTo>
                    <a:cubicBezTo>
                      <a:pt x="256" y="577"/>
                      <a:pt x="255" y="572"/>
                      <a:pt x="255" y="570"/>
                    </a:cubicBezTo>
                    <a:cubicBezTo>
                      <a:pt x="255" y="569"/>
                      <a:pt x="255" y="569"/>
                      <a:pt x="255" y="568"/>
                    </a:cubicBezTo>
                    <a:cubicBezTo>
                      <a:pt x="255" y="557"/>
                      <a:pt x="255" y="557"/>
                      <a:pt x="255" y="557"/>
                    </a:cubicBezTo>
                    <a:cubicBezTo>
                      <a:pt x="255" y="557"/>
                      <a:pt x="255" y="557"/>
                      <a:pt x="255" y="557"/>
                    </a:cubicBezTo>
                    <a:cubicBezTo>
                      <a:pt x="255" y="556"/>
                      <a:pt x="255" y="556"/>
                      <a:pt x="255" y="556"/>
                    </a:cubicBezTo>
                    <a:cubicBezTo>
                      <a:pt x="255" y="556"/>
                      <a:pt x="255" y="556"/>
                      <a:pt x="255" y="556"/>
                    </a:cubicBezTo>
                    <a:cubicBezTo>
                      <a:pt x="254" y="556"/>
                      <a:pt x="254" y="556"/>
                      <a:pt x="253" y="556"/>
                    </a:cubicBezTo>
                    <a:cubicBezTo>
                      <a:pt x="250" y="556"/>
                      <a:pt x="250" y="556"/>
                      <a:pt x="250" y="556"/>
                    </a:cubicBezTo>
                    <a:cubicBezTo>
                      <a:pt x="250" y="550"/>
                      <a:pt x="250" y="550"/>
                      <a:pt x="250" y="550"/>
                    </a:cubicBezTo>
                    <a:cubicBezTo>
                      <a:pt x="250" y="549"/>
                      <a:pt x="251" y="548"/>
                      <a:pt x="251" y="546"/>
                    </a:cubicBezTo>
                    <a:cubicBezTo>
                      <a:pt x="251" y="545"/>
                      <a:pt x="251" y="545"/>
                      <a:pt x="251" y="545"/>
                    </a:cubicBezTo>
                    <a:cubicBezTo>
                      <a:pt x="251" y="544"/>
                      <a:pt x="251" y="543"/>
                      <a:pt x="251" y="542"/>
                    </a:cubicBezTo>
                    <a:cubicBezTo>
                      <a:pt x="250" y="541"/>
                      <a:pt x="249" y="540"/>
                      <a:pt x="247" y="539"/>
                    </a:cubicBezTo>
                    <a:cubicBezTo>
                      <a:pt x="247" y="539"/>
                      <a:pt x="246" y="538"/>
                      <a:pt x="245" y="538"/>
                    </a:cubicBezTo>
                    <a:cubicBezTo>
                      <a:pt x="243" y="536"/>
                      <a:pt x="242" y="534"/>
                      <a:pt x="241" y="532"/>
                    </a:cubicBezTo>
                    <a:cubicBezTo>
                      <a:pt x="241" y="531"/>
                      <a:pt x="241" y="529"/>
                      <a:pt x="241" y="528"/>
                    </a:cubicBezTo>
                    <a:cubicBezTo>
                      <a:pt x="241" y="527"/>
                      <a:pt x="241" y="526"/>
                      <a:pt x="241" y="526"/>
                    </a:cubicBezTo>
                    <a:cubicBezTo>
                      <a:pt x="239" y="523"/>
                      <a:pt x="238" y="521"/>
                      <a:pt x="238" y="518"/>
                    </a:cubicBezTo>
                    <a:cubicBezTo>
                      <a:pt x="237" y="517"/>
                      <a:pt x="236" y="515"/>
                      <a:pt x="236" y="514"/>
                    </a:cubicBezTo>
                    <a:cubicBezTo>
                      <a:pt x="235" y="512"/>
                      <a:pt x="234" y="511"/>
                      <a:pt x="233" y="510"/>
                    </a:cubicBezTo>
                    <a:cubicBezTo>
                      <a:pt x="232" y="509"/>
                      <a:pt x="231" y="509"/>
                      <a:pt x="231" y="509"/>
                    </a:cubicBezTo>
                    <a:cubicBezTo>
                      <a:pt x="228" y="508"/>
                      <a:pt x="227" y="507"/>
                      <a:pt x="227" y="504"/>
                    </a:cubicBezTo>
                    <a:cubicBezTo>
                      <a:pt x="227" y="503"/>
                      <a:pt x="227" y="503"/>
                      <a:pt x="227" y="503"/>
                    </a:cubicBezTo>
                    <a:cubicBezTo>
                      <a:pt x="227" y="503"/>
                      <a:pt x="227" y="502"/>
                      <a:pt x="227" y="501"/>
                    </a:cubicBezTo>
                    <a:cubicBezTo>
                      <a:pt x="227" y="501"/>
                      <a:pt x="227" y="500"/>
                      <a:pt x="227" y="500"/>
                    </a:cubicBezTo>
                    <a:cubicBezTo>
                      <a:pt x="226" y="499"/>
                      <a:pt x="226" y="499"/>
                      <a:pt x="225" y="499"/>
                    </a:cubicBezTo>
                    <a:cubicBezTo>
                      <a:pt x="222" y="499"/>
                      <a:pt x="222" y="499"/>
                      <a:pt x="222" y="499"/>
                    </a:cubicBezTo>
                    <a:cubicBezTo>
                      <a:pt x="222" y="496"/>
                      <a:pt x="222" y="496"/>
                      <a:pt x="222" y="496"/>
                    </a:cubicBezTo>
                    <a:cubicBezTo>
                      <a:pt x="222" y="488"/>
                      <a:pt x="222" y="488"/>
                      <a:pt x="222" y="488"/>
                    </a:cubicBezTo>
                    <a:cubicBezTo>
                      <a:pt x="226" y="488"/>
                      <a:pt x="226" y="488"/>
                      <a:pt x="226" y="488"/>
                    </a:cubicBezTo>
                    <a:cubicBezTo>
                      <a:pt x="226" y="488"/>
                      <a:pt x="226" y="488"/>
                      <a:pt x="226" y="488"/>
                    </a:cubicBezTo>
                    <a:cubicBezTo>
                      <a:pt x="227" y="488"/>
                      <a:pt x="227" y="487"/>
                      <a:pt x="227" y="486"/>
                    </a:cubicBezTo>
                    <a:cubicBezTo>
                      <a:pt x="227" y="485"/>
                      <a:pt x="228" y="483"/>
                      <a:pt x="228" y="482"/>
                    </a:cubicBezTo>
                    <a:cubicBezTo>
                      <a:pt x="229" y="481"/>
                      <a:pt x="229" y="480"/>
                      <a:pt x="230" y="480"/>
                    </a:cubicBezTo>
                    <a:cubicBezTo>
                      <a:pt x="231" y="477"/>
                      <a:pt x="232" y="475"/>
                      <a:pt x="232" y="472"/>
                    </a:cubicBezTo>
                    <a:cubicBezTo>
                      <a:pt x="232" y="468"/>
                      <a:pt x="229" y="464"/>
                      <a:pt x="227" y="461"/>
                    </a:cubicBezTo>
                    <a:cubicBezTo>
                      <a:pt x="226" y="460"/>
                      <a:pt x="224" y="459"/>
                      <a:pt x="222" y="458"/>
                    </a:cubicBezTo>
                    <a:cubicBezTo>
                      <a:pt x="220" y="457"/>
                      <a:pt x="219" y="457"/>
                      <a:pt x="216" y="457"/>
                    </a:cubicBezTo>
                    <a:cubicBezTo>
                      <a:pt x="212" y="457"/>
                      <a:pt x="212" y="457"/>
                      <a:pt x="212" y="457"/>
                    </a:cubicBezTo>
                    <a:cubicBezTo>
                      <a:pt x="213" y="453"/>
                      <a:pt x="213" y="453"/>
                      <a:pt x="213" y="453"/>
                    </a:cubicBezTo>
                    <a:cubicBezTo>
                      <a:pt x="213" y="453"/>
                      <a:pt x="213" y="452"/>
                      <a:pt x="213" y="452"/>
                    </a:cubicBezTo>
                    <a:cubicBezTo>
                      <a:pt x="213" y="452"/>
                      <a:pt x="213" y="452"/>
                      <a:pt x="213" y="452"/>
                    </a:cubicBezTo>
                    <a:cubicBezTo>
                      <a:pt x="213" y="452"/>
                      <a:pt x="212" y="452"/>
                      <a:pt x="208" y="452"/>
                    </a:cubicBezTo>
                    <a:cubicBezTo>
                      <a:pt x="207" y="452"/>
                      <a:pt x="205" y="452"/>
                      <a:pt x="204" y="452"/>
                    </a:cubicBezTo>
                    <a:cubicBezTo>
                      <a:pt x="203" y="452"/>
                      <a:pt x="202" y="452"/>
                      <a:pt x="202" y="452"/>
                    </a:cubicBezTo>
                    <a:cubicBezTo>
                      <a:pt x="198" y="452"/>
                      <a:pt x="198" y="452"/>
                      <a:pt x="198" y="452"/>
                    </a:cubicBezTo>
                    <a:cubicBezTo>
                      <a:pt x="199" y="448"/>
                      <a:pt x="199" y="448"/>
                      <a:pt x="199" y="448"/>
                    </a:cubicBezTo>
                    <a:cubicBezTo>
                      <a:pt x="199" y="448"/>
                      <a:pt x="199" y="448"/>
                      <a:pt x="199" y="448"/>
                    </a:cubicBezTo>
                    <a:cubicBezTo>
                      <a:pt x="199" y="448"/>
                      <a:pt x="199" y="448"/>
                      <a:pt x="198" y="448"/>
                    </a:cubicBezTo>
                    <a:cubicBezTo>
                      <a:pt x="197" y="447"/>
                      <a:pt x="196" y="447"/>
                      <a:pt x="195" y="447"/>
                    </a:cubicBezTo>
                    <a:cubicBezTo>
                      <a:pt x="194" y="447"/>
                      <a:pt x="194" y="447"/>
                      <a:pt x="194" y="447"/>
                    </a:cubicBezTo>
                    <a:cubicBezTo>
                      <a:pt x="190" y="447"/>
                      <a:pt x="189" y="445"/>
                      <a:pt x="189" y="444"/>
                    </a:cubicBezTo>
                    <a:cubicBezTo>
                      <a:pt x="188" y="441"/>
                      <a:pt x="184" y="438"/>
                      <a:pt x="180" y="438"/>
                    </a:cubicBezTo>
                    <a:cubicBezTo>
                      <a:pt x="170" y="438"/>
                      <a:pt x="170" y="438"/>
                      <a:pt x="170" y="438"/>
                    </a:cubicBezTo>
                    <a:cubicBezTo>
                      <a:pt x="169" y="438"/>
                      <a:pt x="169" y="438"/>
                      <a:pt x="168" y="438"/>
                    </a:cubicBezTo>
                    <a:cubicBezTo>
                      <a:pt x="168" y="438"/>
                      <a:pt x="167" y="438"/>
                      <a:pt x="166" y="438"/>
                    </a:cubicBezTo>
                    <a:cubicBezTo>
                      <a:pt x="164" y="438"/>
                      <a:pt x="163" y="438"/>
                      <a:pt x="162" y="439"/>
                    </a:cubicBezTo>
                    <a:cubicBezTo>
                      <a:pt x="161" y="439"/>
                      <a:pt x="160" y="441"/>
                      <a:pt x="159" y="443"/>
                    </a:cubicBezTo>
                    <a:cubicBezTo>
                      <a:pt x="158" y="445"/>
                      <a:pt x="158" y="446"/>
                      <a:pt x="158" y="449"/>
                    </a:cubicBezTo>
                    <a:cubicBezTo>
                      <a:pt x="158" y="453"/>
                      <a:pt x="158" y="453"/>
                      <a:pt x="158" y="453"/>
                    </a:cubicBezTo>
                    <a:cubicBezTo>
                      <a:pt x="154" y="452"/>
                      <a:pt x="154" y="452"/>
                      <a:pt x="154" y="452"/>
                    </a:cubicBezTo>
                    <a:cubicBezTo>
                      <a:pt x="154" y="452"/>
                      <a:pt x="153" y="452"/>
                      <a:pt x="153" y="452"/>
                    </a:cubicBezTo>
                    <a:cubicBezTo>
                      <a:pt x="153" y="452"/>
                      <a:pt x="153" y="452"/>
                      <a:pt x="153" y="452"/>
                    </a:cubicBezTo>
                    <a:cubicBezTo>
                      <a:pt x="153" y="452"/>
                      <a:pt x="153" y="452"/>
                      <a:pt x="153" y="453"/>
                    </a:cubicBezTo>
                    <a:cubicBezTo>
                      <a:pt x="153" y="455"/>
                      <a:pt x="152" y="457"/>
                      <a:pt x="147" y="457"/>
                    </a:cubicBezTo>
                    <a:cubicBezTo>
                      <a:pt x="146" y="457"/>
                      <a:pt x="145" y="457"/>
                      <a:pt x="144" y="457"/>
                    </a:cubicBezTo>
                    <a:cubicBezTo>
                      <a:pt x="144" y="457"/>
                      <a:pt x="144" y="457"/>
                      <a:pt x="144" y="457"/>
                    </a:cubicBezTo>
                    <a:cubicBezTo>
                      <a:pt x="143" y="457"/>
                      <a:pt x="142" y="457"/>
                      <a:pt x="141" y="457"/>
                    </a:cubicBezTo>
                    <a:cubicBezTo>
                      <a:pt x="140" y="456"/>
                      <a:pt x="140" y="456"/>
                      <a:pt x="140" y="456"/>
                    </a:cubicBezTo>
                    <a:cubicBezTo>
                      <a:pt x="137" y="456"/>
                      <a:pt x="134" y="456"/>
                      <a:pt x="132" y="455"/>
                    </a:cubicBezTo>
                    <a:cubicBezTo>
                      <a:pt x="130" y="454"/>
                      <a:pt x="129" y="453"/>
                      <a:pt x="129" y="452"/>
                    </a:cubicBezTo>
                    <a:cubicBezTo>
                      <a:pt x="128" y="452"/>
                      <a:pt x="128" y="452"/>
                      <a:pt x="127" y="452"/>
                    </a:cubicBezTo>
                    <a:cubicBezTo>
                      <a:pt x="127" y="452"/>
                      <a:pt x="127" y="452"/>
                      <a:pt x="126" y="452"/>
                    </a:cubicBezTo>
                    <a:cubicBezTo>
                      <a:pt x="122" y="452"/>
                      <a:pt x="122" y="452"/>
                      <a:pt x="122" y="452"/>
                    </a:cubicBezTo>
                    <a:cubicBezTo>
                      <a:pt x="119" y="452"/>
                      <a:pt x="119" y="450"/>
                      <a:pt x="118" y="449"/>
                    </a:cubicBezTo>
                    <a:cubicBezTo>
                      <a:pt x="118" y="449"/>
                      <a:pt x="118" y="449"/>
                      <a:pt x="118" y="449"/>
                    </a:cubicBezTo>
                    <a:cubicBezTo>
                      <a:pt x="117" y="448"/>
                      <a:pt x="115" y="448"/>
                      <a:pt x="114" y="448"/>
                    </a:cubicBezTo>
                    <a:cubicBezTo>
                      <a:pt x="112" y="448"/>
                      <a:pt x="111" y="448"/>
                      <a:pt x="111" y="448"/>
                    </a:cubicBezTo>
                    <a:cubicBezTo>
                      <a:pt x="111" y="449"/>
                      <a:pt x="110" y="449"/>
                      <a:pt x="110" y="449"/>
                    </a:cubicBezTo>
                    <a:cubicBezTo>
                      <a:pt x="110" y="452"/>
                      <a:pt x="110" y="452"/>
                      <a:pt x="110" y="452"/>
                    </a:cubicBezTo>
                    <a:cubicBezTo>
                      <a:pt x="106" y="452"/>
                      <a:pt x="106" y="452"/>
                      <a:pt x="106" y="452"/>
                    </a:cubicBezTo>
                    <a:cubicBezTo>
                      <a:pt x="105" y="452"/>
                      <a:pt x="103" y="452"/>
                      <a:pt x="101" y="452"/>
                    </a:cubicBezTo>
                    <a:cubicBezTo>
                      <a:pt x="101" y="452"/>
                      <a:pt x="101" y="452"/>
                      <a:pt x="101" y="452"/>
                    </a:cubicBezTo>
                    <a:cubicBezTo>
                      <a:pt x="101" y="452"/>
                      <a:pt x="101" y="452"/>
                      <a:pt x="101" y="454"/>
                    </a:cubicBezTo>
                    <a:cubicBezTo>
                      <a:pt x="101" y="457"/>
                      <a:pt x="101" y="457"/>
                      <a:pt x="101" y="457"/>
                    </a:cubicBezTo>
                    <a:cubicBezTo>
                      <a:pt x="94" y="457"/>
                      <a:pt x="94" y="457"/>
                      <a:pt x="94" y="457"/>
                    </a:cubicBezTo>
                    <a:cubicBezTo>
                      <a:pt x="93" y="457"/>
                      <a:pt x="91" y="457"/>
                      <a:pt x="90" y="453"/>
                    </a:cubicBezTo>
                    <a:cubicBezTo>
                      <a:pt x="90" y="453"/>
                      <a:pt x="90" y="453"/>
                      <a:pt x="90" y="453"/>
                    </a:cubicBezTo>
                    <a:cubicBezTo>
                      <a:pt x="89" y="452"/>
                      <a:pt x="89" y="451"/>
                      <a:pt x="88" y="451"/>
                    </a:cubicBezTo>
                    <a:cubicBezTo>
                      <a:pt x="87" y="449"/>
                      <a:pt x="84" y="448"/>
                      <a:pt x="82" y="447"/>
                    </a:cubicBezTo>
                    <a:cubicBezTo>
                      <a:pt x="79" y="446"/>
                      <a:pt x="76" y="444"/>
                      <a:pt x="74" y="440"/>
                    </a:cubicBezTo>
                    <a:cubicBezTo>
                      <a:pt x="73" y="440"/>
                      <a:pt x="73" y="440"/>
                      <a:pt x="73" y="440"/>
                    </a:cubicBezTo>
                    <a:cubicBezTo>
                      <a:pt x="72" y="438"/>
                      <a:pt x="71" y="436"/>
                      <a:pt x="71" y="434"/>
                    </a:cubicBezTo>
                    <a:cubicBezTo>
                      <a:pt x="71" y="434"/>
                      <a:pt x="71" y="434"/>
                      <a:pt x="71" y="434"/>
                    </a:cubicBezTo>
                    <a:cubicBezTo>
                      <a:pt x="71" y="433"/>
                      <a:pt x="70" y="433"/>
                      <a:pt x="70" y="433"/>
                    </a:cubicBezTo>
                    <a:cubicBezTo>
                      <a:pt x="70" y="433"/>
                      <a:pt x="70" y="433"/>
                      <a:pt x="69" y="433"/>
                    </a:cubicBezTo>
                    <a:cubicBezTo>
                      <a:pt x="69" y="433"/>
                      <a:pt x="69" y="433"/>
                      <a:pt x="69" y="433"/>
                    </a:cubicBezTo>
                    <a:cubicBezTo>
                      <a:pt x="68" y="433"/>
                      <a:pt x="68" y="433"/>
                      <a:pt x="67" y="433"/>
                    </a:cubicBezTo>
                    <a:cubicBezTo>
                      <a:pt x="63" y="433"/>
                      <a:pt x="62" y="431"/>
                      <a:pt x="62" y="430"/>
                    </a:cubicBezTo>
                    <a:cubicBezTo>
                      <a:pt x="62" y="430"/>
                      <a:pt x="61" y="428"/>
                      <a:pt x="54" y="428"/>
                    </a:cubicBezTo>
                    <a:cubicBezTo>
                      <a:pt x="51" y="428"/>
                      <a:pt x="51" y="428"/>
                      <a:pt x="51" y="428"/>
                    </a:cubicBezTo>
                    <a:cubicBezTo>
                      <a:pt x="47" y="428"/>
                      <a:pt x="47" y="428"/>
                      <a:pt x="47" y="428"/>
                    </a:cubicBezTo>
                    <a:cubicBezTo>
                      <a:pt x="48" y="425"/>
                      <a:pt x="48" y="425"/>
                      <a:pt x="48" y="425"/>
                    </a:cubicBezTo>
                    <a:cubicBezTo>
                      <a:pt x="48" y="425"/>
                      <a:pt x="48" y="424"/>
                      <a:pt x="48" y="424"/>
                    </a:cubicBezTo>
                    <a:cubicBezTo>
                      <a:pt x="47" y="424"/>
                      <a:pt x="46" y="424"/>
                      <a:pt x="45" y="424"/>
                    </a:cubicBezTo>
                    <a:cubicBezTo>
                      <a:pt x="45" y="424"/>
                      <a:pt x="44" y="424"/>
                      <a:pt x="43" y="423"/>
                    </a:cubicBezTo>
                    <a:cubicBezTo>
                      <a:pt x="37" y="422"/>
                      <a:pt x="38" y="415"/>
                      <a:pt x="38" y="411"/>
                    </a:cubicBezTo>
                    <a:cubicBezTo>
                      <a:pt x="38" y="411"/>
                      <a:pt x="38" y="410"/>
                      <a:pt x="38" y="410"/>
                    </a:cubicBezTo>
                    <a:cubicBezTo>
                      <a:pt x="39" y="403"/>
                      <a:pt x="37" y="398"/>
                      <a:pt x="33" y="394"/>
                    </a:cubicBezTo>
                    <a:cubicBezTo>
                      <a:pt x="31" y="392"/>
                      <a:pt x="28" y="391"/>
                      <a:pt x="26" y="389"/>
                    </a:cubicBezTo>
                    <a:cubicBezTo>
                      <a:pt x="25" y="389"/>
                      <a:pt x="25" y="389"/>
                      <a:pt x="25" y="389"/>
                    </a:cubicBezTo>
                    <a:cubicBezTo>
                      <a:pt x="24" y="388"/>
                      <a:pt x="22" y="387"/>
                      <a:pt x="21" y="386"/>
                    </a:cubicBezTo>
                    <a:cubicBezTo>
                      <a:pt x="19" y="385"/>
                      <a:pt x="19" y="382"/>
                      <a:pt x="18" y="381"/>
                    </a:cubicBezTo>
                    <a:cubicBezTo>
                      <a:pt x="18" y="380"/>
                      <a:pt x="17" y="379"/>
                      <a:pt x="17" y="379"/>
                    </a:cubicBezTo>
                    <a:cubicBezTo>
                      <a:pt x="16" y="377"/>
                      <a:pt x="15" y="375"/>
                      <a:pt x="14" y="374"/>
                    </a:cubicBezTo>
                    <a:cubicBezTo>
                      <a:pt x="13" y="373"/>
                      <a:pt x="12" y="372"/>
                      <a:pt x="12" y="372"/>
                    </a:cubicBezTo>
                    <a:cubicBezTo>
                      <a:pt x="10" y="370"/>
                      <a:pt x="10" y="368"/>
                      <a:pt x="10" y="367"/>
                    </a:cubicBezTo>
                    <a:cubicBezTo>
                      <a:pt x="10" y="367"/>
                      <a:pt x="10" y="367"/>
                      <a:pt x="10" y="366"/>
                    </a:cubicBezTo>
                    <a:cubicBezTo>
                      <a:pt x="10" y="366"/>
                      <a:pt x="10" y="365"/>
                      <a:pt x="10" y="365"/>
                    </a:cubicBezTo>
                    <a:cubicBezTo>
                      <a:pt x="10" y="364"/>
                      <a:pt x="10" y="363"/>
                      <a:pt x="10" y="363"/>
                    </a:cubicBezTo>
                    <a:cubicBezTo>
                      <a:pt x="10" y="363"/>
                      <a:pt x="9" y="363"/>
                      <a:pt x="8" y="362"/>
                    </a:cubicBezTo>
                    <a:cubicBezTo>
                      <a:pt x="4" y="362"/>
                      <a:pt x="4" y="362"/>
                      <a:pt x="4" y="362"/>
                    </a:cubicBezTo>
                    <a:cubicBezTo>
                      <a:pt x="6" y="358"/>
                      <a:pt x="6" y="358"/>
                      <a:pt x="6" y="358"/>
                    </a:cubicBezTo>
                    <a:cubicBezTo>
                      <a:pt x="7" y="355"/>
                      <a:pt x="8" y="353"/>
                      <a:pt x="10" y="351"/>
                    </a:cubicBezTo>
                    <a:cubicBezTo>
                      <a:pt x="11" y="350"/>
                      <a:pt x="12" y="349"/>
                      <a:pt x="13" y="348"/>
                    </a:cubicBezTo>
                    <a:cubicBezTo>
                      <a:pt x="15" y="345"/>
                      <a:pt x="16" y="341"/>
                      <a:pt x="15" y="337"/>
                    </a:cubicBezTo>
                    <a:cubicBezTo>
                      <a:pt x="15" y="336"/>
                      <a:pt x="15" y="335"/>
                      <a:pt x="15" y="335"/>
                    </a:cubicBezTo>
                    <a:cubicBezTo>
                      <a:pt x="15" y="333"/>
                      <a:pt x="15" y="332"/>
                      <a:pt x="15" y="330"/>
                    </a:cubicBezTo>
                    <a:cubicBezTo>
                      <a:pt x="15" y="330"/>
                      <a:pt x="15" y="330"/>
                      <a:pt x="15" y="330"/>
                    </a:cubicBezTo>
                    <a:cubicBezTo>
                      <a:pt x="15" y="330"/>
                      <a:pt x="14" y="330"/>
                      <a:pt x="14" y="330"/>
                    </a:cubicBezTo>
                    <a:cubicBezTo>
                      <a:pt x="11" y="329"/>
                      <a:pt x="10" y="327"/>
                      <a:pt x="10" y="325"/>
                    </a:cubicBezTo>
                    <a:cubicBezTo>
                      <a:pt x="10" y="324"/>
                      <a:pt x="10" y="324"/>
                      <a:pt x="10" y="323"/>
                    </a:cubicBezTo>
                    <a:cubicBezTo>
                      <a:pt x="10" y="322"/>
                      <a:pt x="10" y="321"/>
                      <a:pt x="10" y="320"/>
                    </a:cubicBezTo>
                    <a:cubicBezTo>
                      <a:pt x="10" y="320"/>
                      <a:pt x="10" y="320"/>
                      <a:pt x="9" y="320"/>
                    </a:cubicBezTo>
                    <a:cubicBezTo>
                      <a:pt x="9" y="320"/>
                      <a:pt x="9" y="320"/>
                      <a:pt x="9" y="320"/>
                    </a:cubicBezTo>
                    <a:cubicBezTo>
                      <a:pt x="7" y="320"/>
                      <a:pt x="5" y="319"/>
                      <a:pt x="5" y="316"/>
                    </a:cubicBezTo>
                    <a:cubicBezTo>
                      <a:pt x="5" y="316"/>
                      <a:pt x="5" y="316"/>
                      <a:pt x="5" y="315"/>
                    </a:cubicBezTo>
                    <a:cubicBezTo>
                      <a:pt x="5" y="315"/>
                      <a:pt x="4" y="314"/>
                      <a:pt x="3" y="313"/>
                    </a:cubicBezTo>
                    <a:cubicBezTo>
                      <a:pt x="2" y="312"/>
                      <a:pt x="0" y="310"/>
                      <a:pt x="0" y="306"/>
                    </a:cubicBezTo>
                    <a:cubicBezTo>
                      <a:pt x="0" y="296"/>
                      <a:pt x="0" y="296"/>
                      <a:pt x="0" y="296"/>
                    </a:cubicBezTo>
                    <a:cubicBezTo>
                      <a:pt x="3" y="295"/>
                      <a:pt x="3" y="295"/>
                      <a:pt x="3" y="295"/>
                    </a:cubicBezTo>
                    <a:cubicBezTo>
                      <a:pt x="4" y="295"/>
                      <a:pt x="5" y="294"/>
                      <a:pt x="6" y="294"/>
                    </a:cubicBezTo>
                    <a:cubicBezTo>
                      <a:pt x="7" y="293"/>
                      <a:pt x="9" y="291"/>
                      <a:pt x="9" y="289"/>
                    </a:cubicBezTo>
                    <a:cubicBezTo>
                      <a:pt x="10" y="287"/>
                      <a:pt x="10" y="286"/>
                      <a:pt x="10" y="284"/>
                    </a:cubicBezTo>
                    <a:cubicBezTo>
                      <a:pt x="10" y="281"/>
                      <a:pt x="10" y="281"/>
                      <a:pt x="10" y="281"/>
                    </a:cubicBezTo>
                    <a:cubicBezTo>
                      <a:pt x="12" y="281"/>
                      <a:pt x="12" y="281"/>
                      <a:pt x="12" y="281"/>
                    </a:cubicBezTo>
                    <a:cubicBezTo>
                      <a:pt x="14" y="281"/>
                      <a:pt x="15" y="280"/>
                      <a:pt x="16" y="279"/>
                    </a:cubicBezTo>
                    <a:cubicBezTo>
                      <a:pt x="18" y="278"/>
                      <a:pt x="19" y="275"/>
                      <a:pt x="19" y="273"/>
                    </a:cubicBezTo>
                    <a:cubicBezTo>
                      <a:pt x="19" y="262"/>
                      <a:pt x="19" y="262"/>
                      <a:pt x="19" y="262"/>
                    </a:cubicBezTo>
                    <a:cubicBezTo>
                      <a:pt x="22" y="262"/>
                      <a:pt x="22" y="262"/>
                      <a:pt x="22" y="262"/>
                    </a:cubicBezTo>
                    <a:cubicBezTo>
                      <a:pt x="23" y="262"/>
                      <a:pt x="23" y="262"/>
                      <a:pt x="23" y="262"/>
                    </a:cubicBezTo>
                    <a:cubicBezTo>
                      <a:pt x="23" y="261"/>
                      <a:pt x="23" y="260"/>
                      <a:pt x="24" y="258"/>
                    </a:cubicBezTo>
                    <a:cubicBezTo>
                      <a:pt x="24" y="257"/>
                      <a:pt x="24" y="256"/>
                      <a:pt x="24" y="255"/>
                    </a:cubicBezTo>
                    <a:cubicBezTo>
                      <a:pt x="24" y="251"/>
                      <a:pt x="25" y="247"/>
                      <a:pt x="27" y="243"/>
                    </a:cubicBezTo>
                    <a:cubicBezTo>
                      <a:pt x="28" y="242"/>
                      <a:pt x="28" y="241"/>
                      <a:pt x="29" y="240"/>
                    </a:cubicBezTo>
                    <a:cubicBezTo>
                      <a:pt x="30" y="239"/>
                      <a:pt x="31" y="238"/>
                      <a:pt x="32" y="238"/>
                    </a:cubicBezTo>
                    <a:cubicBezTo>
                      <a:pt x="33" y="238"/>
                      <a:pt x="33" y="238"/>
                      <a:pt x="34" y="238"/>
                    </a:cubicBezTo>
                    <a:cubicBezTo>
                      <a:pt x="34" y="238"/>
                      <a:pt x="34" y="239"/>
                      <a:pt x="34" y="239"/>
                    </a:cubicBezTo>
                    <a:cubicBezTo>
                      <a:pt x="34" y="239"/>
                      <a:pt x="34" y="239"/>
                      <a:pt x="34" y="239"/>
                    </a:cubicBezTo>
                    <a:cubicBezTo>
                      <a:pt x="35" y="239"/>
                      <a:pt x="36" y="238"/>
                      <a:pt x="37" y="238"/>
                    </a:cubicBezTo>
                    <a:cubicBezTo>
                      <a:pt x="38" y="238"/>
                      <a:pt x="38" y="237"/>
                      <a:pt x="38" y="236"/>
                    </a:cubicBezTo>
                    <a:cubicBezTo>
                      <a:pt x="38" y="236"/>
                      <a:pt x="39" y="234"/>
                      <a:pt x="42" y="234"/>
                    </a:cubicBezTo>
                    <a:cubicBezTo>
                      <a:pt x="43" y="234"/>
                      <a:pt x="44" y="234"/>
                      <a:pt x="45" y="234"/>
                    </a:cubicBezTo>
                    <a:cubicBezTo>
                      <a:pt x="45" y="234"/>
                      <a:pt x="45" y="234"/>
                      <a:pt x="46" y="234"/>
                    </a:cubicBezTo>
                    <a:cubicBezTo>
                      <a:pt x="46" y="234"/>
                      <a:pt x="47" y="234"/>
                      <a:pt x="47" y="234"/>
                    </a:cubicBezTo>
                    <a:cubicBezTo>
                      <a:pt x="49" y="234"/>
                      <a:pt x="50" y="234"/>
                      <a:pt x="51" y="234"/>
                    </a:cubicBezTo>
                    <a:cubicBezTo>
                      <a:pt x="53" y="233"/>
                      <a:pt x="54" y="229"/>
                      <a:pt x="52" y="223"/>
                    </a:cubicBezTo>
                    <a:cubicBezTo>
                      <a:pt x="52" y="220"/>
                      <a:pt x="52" y="220"/>
                      <a:pt x="52" y="220"/>
                    </a:cubicBezTo>
                    <a:cubicBezTo>
                      <a:pt x="55" y="220"/>
                      <a:pt x="55" y="220"/>
                      <a:pt x="55" y="220"/>
                    </a:cubicBezTo>
                    <a:cubicBezTo>
                      <a:pt x="56" y="219"/>
                      <a:pt x="57" y="217"/>
                      <a:pt x="57" y="214"/>
                    </a:cubicBezTo>
                    <a:cubicBezTo>
                      <a:pt x="57" y="213"/>
                      <a:pt x="57" y="213"/>
                      <a:pt x="57" y="212"/>
                    </a:cubicBezTo>
                    <a:cubicBezTo>
                      <a:pt x="57" y="209"/>
                      <a:pt x="57" y="202"/>
                      <a:pt x="62" y="201"/>
                    </a:cubicBezTo>
                    <a:cubicBezTo>
                      <a:pt x="62" y="201"/>
                      <a:pt x="63" y="200"/>
                      <a:pt x="63" y="200"/>
                    </a:cubicBezTo>
                    <a:cubicBezTo>
                      <a:pt x="64" y="200"/>
                      <a:pt x="65" y="201"/>
                      <a:pt x="65" y="201"/>
                    </a:cubicBezTo>
                    <a:cubicBezTo>
                      <a:pt x="66" y="201"/>
                      <a:pt x="66" y="201"/>
                      <a:pt x="66" y="201"/>
                    </a:cubicBezTo>
                    <a:cubicBezTo>
                      <a:pt x="66" y="201"/>
                      <a:pt x="66" y="201"/>
                      <a:pt x="66" y="200"/>
                    </a:cubicBezTo>
                    <a:cubicBezTo>
                      <a:pt x="66" y="200"/>
                      <a:pt x="66" y="200"/>
                      <a:pt x="66" y="200"/>
                    </a:cubicBezTo>
                    <a:cubicBezTo>
                      <a:pt x="66" y="197"/>
                      <a:pt x="68" y="196"/>
                      <a:pt x="71" y="196"/>
                    </a:cubicBezTo>
                    <a:cubicBezTo>
                      <a:pt x="75" y="196"/>
                      <a:pt x="77" y="195"/>
                      <a:pt x="80" y="191"/>
                    </a:cubicBezTo>
                    <a:cubicBezTo>
                      <a:pt x="80" y="190"/>
                      <a:pt x="80" y="190"/>
                      <a:pt x="80" y="190"/>
                    </a:cubicBezTo>
                    <a:cubicBezTo>
                      <a:pt x="80" y="190"/>
                      <a:pt x="81" y="189"/>
                      <a:pt x="81" y="189"/>
                    </a:cubicBezTo>
                    <a:cubicBezTo>
                      <a:pt x="81" y="187"/>
                      <a:pt x="81" y="186"/>
                      <a:pt x="82" y="185"/>
                    </a:cubicBezTo>
                    <a:cubicBezTo>
                      <a:pt x="83" y="182"/>
                      <a:pt x="86" y="182"/>
                      <a:pt x="87" y="182"/>
                    </a:cubicBezTo>
                    <a:cubicBezTo>
                      <a:pt x="87" y="185"/>
                      <a:pt x="87" y="185"/>
                      <a:pt x="87" y="185"/>
                    </a:cubicBezTo>
                    <a:cubicBezTo>
                      <a:pt x="87" y="182"/>
                      <a:pt x="87" y="182"/>
                      <a:pt x="87" y="182"/>
                    </a:cubicBezTo>
                    <a:cubicBezTo>
                      <a:pt x="88" y="182"/>
                      <a:pt x="88" y="182"/>
                      <a:pt x="88" y="182"/>
                    </a:cubicBezTo>
                    <a:cubicBezTo>
                      <a:pt x="89" y="181"/>
                      <a:pt x="91" y="181"/>
                      <a:pt x="92" y="181"/>
                    </a:cubicBezTo>
                    <a:cubicBezTo>
                      <a:pt x="94" y="181"/>
                      <a:pt x="96" y="181"/>
                      <a:pt x="98" y="182"/>
                    </a:cubicBezTo>
                    <a:cubicBezTo>
                      <a:pt x="100" y="182"/>
                      <a:pt x="100" y="182"/>
                      <a:pt x="100" y="182"/>
                    </a:cubicBezTo>
                    <a:cubicBezTo>
                      <a:pt x="102" y="182"/>
                      <a:pt x="104" y="182"/>
                      <a:pt x="105" y="182"/>
                    </a:cubicBezTo>
                    <a:cubicBezTo>
                      <a:pt x="108" y="182"/>
                      <a:pt x="109" y="182"/>
                      <a:pt x="109" y="182"/>
                    </a:cubicBezTo>
                    <a:cubicBezTo>
                      <a:pt x="109" y="181"/>
                      <a:pt x="109" y="181"/>
                      <a:pt x="109" y="180"/>
                    </a:cubicBezTo>
                    <a:cubicBezTo>
                      <a:pt x="109" y="177"/>
                      <a:pt x="109" y="177"/>
                      <a:pt x="109" y="177"/>
                    </a:cubicBezTo>
                    <a:cubicBezTo>
                      <a:pt x="112" y="177"/>
                      <a:pt x="112" y="177"/>
                      <a:pt x="112" y="177"/>
                    </a:cubicBezTo>
                    <a:cubicBezTo>
                      <a:pt x="112" y="177"/>
                      <a:pt x="113" y="177"/>
                      <a:pt x="113" y="177"/>
                    </a:cubicBezTo>
                    <a:cubicBezTo>
                      <a:pt x="114" y="177"/>
                      <a:pt x="115" y="177"/>
                      <a:pt x="115" y="177"/>
                    </a:cubicBezTo>
                    <a:cubicBezTo>
                      <a:pt x="118" y="177"/>
                      <a:pt x="118" y="177"/>
                      <a:pt x="119" y="177"/>
                    </a:cubicBezTo>
                    <a:cubicBezTo>
                      <a:pt x="119" y="177"/>
                      <a:pt x="119" y="176"/>
                      <a:pt x="118" y="176"/>
                    </a:cubicBezTo>
                    <a:cubicBezTo>
                      <a:pt x="118" y="172"/>
                      <a:pt x="118" y="172"/>
                      <a:pt x="118" y="172"/>
                    </a:cubicBezTo>
                    <a:cubicBezTo>
                      <a:pt x="121" y="172"/>
                      <a:pt x="121" y="172"/>
                      <a:pt x="121" y="172"/>
                    </a:cubicBezTo>
                    <a:cubicBezTo>
                      <a:pt x="123" y="172"/>
                      <a:pt x="125" y="172"/>
                      <a:pt x="126" y="172"/>
                    </a:cubicBezTo>
                    <a:cubicBezTo>
                      <a:pt x="128" y="172"/>
                      <a:pt x="130" y="172"/>
                      <a:pt x="131" y="172"/>
                    </a:cubicBezTo>
                    <a:cubicBezTo>
                      <a:pt x="134" y="172"/>
                      <a:pt x="139" y="172"/>
                      <a:pt x="143" y="173"/>
                    </a:cubicBezTo>
                    <a:cubicBezTo>
                      <a:pt x="145" y="174"/>
                      <a:pt x="147" y="175"/>
                      <a:pt x="148" y="176"/>
                    </a:cubicBezTo>
                    <a:cubicBezTo>
                      <a:pt x="150" y="177"/>
                      <a:pt x="152" y="178"/>
                      <a:pt x="154" y="178"/>
                    </a:cubicBezTo>
                    <a:cubicBezTo>
                      <a:pt x="154" y="178"/>
                      <a:pt x="154" y="178"/>
                      <a:pt x="154" y="178"/>
                    </a:cubicBezTo>
                    <a:cubicBezTo>
                      <a:pt x="156" y="177"/>
                      <a:pt x="157" y="176"/>
                      <a:pt x="159" y="174"/>
                    </a:cubicBezTo>
                    <a:cubicBezTo>
                      <a:pt x="161" y="171"/>
                      <a:pt x="163" y="168"/>
                      <a:pt x="169" y="168"/>
                    </a:cubicBezTo>
                    <a:cubicBezTo>
                      <a:pt x="173" y="168"/>
                      <a:pt x="173" y="168"/>
                      <a:pt x="173" y="168"/>
                    </a:cubicBezTo>
                    <a:cubicBezTo>
                      <a:pt x="172" y="171"/>
                      <a:pt x="172" y="171"/>
                      <a:pt x="172" y="171"/>
                    </a:cubicBezTo>
                    <a:cubicBezTo>
                      <a:pt x="172" y="172"/>
                      <a:pt x="172" y="172"/>
                      <a:pt x="172" y="172"/>
                    </a:cubicBezTo>
                    <a:cubicBezTo>
                      <a:pt x="172" y="172"/>
                      <a:pt x="174" y="172"/>
                      <a:pt x="174" y="172"/>
                    </a:cubicBezTo>
                    <a:cubicBezTo>
                      <a:pt x="176" y="173"/>
                      <a:pt x="179" y="173"/>
                      <a:pt x="181" y="176"/>
                    </a:cubicBezTo>
                    <a:cubicBezTo>
                      <a:pt x="182" y="178"/>
                      <a:pt x="181" y="179"/>
                      <a:pt x="181" y="181"/>
                    </a:cubicBezTo>
                    <a:cubicBezTo>
                      <a:pt x="181" y="181"/>
                      <a:pt x="181" y="181"/>
                      <a:pt x="181" y="181"/>
                    </a:cubicBezTo>
                    <a:cubicBezTo>
                      <a:pt x="181" y="181"/>
                      <a:pt x="181" y="182"/>
                      <a:pt x="181" y="182"/>
                    </a:cubicBezTo>
                    <a:cubicBezTo>
                      <a:pt x="182" y="182"/>
                      <a:pt x="183" y="182"/>
                      <a:pt x="183" y="182"/>
                    </a:cubicBezTo>
                    <a:cubicBezTo>
                      <a:pt x="186" y="182"/>
                      <a:pt x="186" y="182"/>
                      <a:pt x="186" y="182"/>
                    </a:cubicBezTo>
                    <a:cubicBezTo>
                      <a:pt x="186" y="188"/>
                      <a:pt x="186" y="188"/>
                      <a:pt x="186" y="188"/>
                    </a:cubicBezTo>
                    <a:cubicBezTo>
                      <a:pt x="186" y="189"/>
                      <a:pt x="186" y="189"/>
                      <a:pt x="186" y="190"/>
                    </a:cubicBezTo>
                    <a:cubicBezTo>
                      <a:pt x="186" y="190"/>
                      <a:pt x="186" y="191"/>
                      <a:pt x="186" y="191"/>
                    </a:cubicBezTo>
                    <a:cubicBezTo>
                      <a:pt x="186" y="191"/>
                      <a:pt x="187" y="191"/>
                      <a:pt x="188" y="191"/>
                    </a:cubicBezTo>
                    <a:cubicBezTo>
                      <a:pt x="191" y="192"/>
                      <a:pt x="191" y="192"/>
                      <a:pt x="191" y="192"/>
                    </a:cubicBezTo>
                    <a:cubicBezTo>
                      <a:pt x="190" y="195"/>
                      <a:pt x="190" y="195"/>
                      <a:pt x="190" y="195"/>
                    </a:cubicBezTo>
                    <a:cubicBezTo>
                      <a:pt x="190" y="197"/>
                      <a:pt x="190" y="199"/>
                      <a:pt x="190" y="200"/>
                    </a:cubicBezTo>
                    <a:cubicBezTo>
                      <a:pt x="191" y="201"/>
                      <a:pt x="192" y="201"/>
                      <a:pt x="193" y="201"/>
                    </a:cubicBezTo>
                    <a:cubicBezTo>
                      <a:pt x="193" y="201"/>
                      <a:pt x="194" y="201"/>
                      <a:pt x="194" y="201"/>
                    </a:cubicBezTo>
                    <a:cubicBezTo>
                      <a:pt x="196" y="201"/>
                      <a:pt x="197" y="201"/>
                      <a:pt x="199" y="201"/>
                    </a:cubicBezTo>
                    <a:cubicBezTo>
                      <a:pt x="200" y="201"/>
                      <a:pt x="202" y="200"/>
                      <a:pt x="204" y="200"/>
                    </a:cubicBezTo>
                    <a:cubicBezTo>
                      <a:pt x="205" y="200"/>
                      <a:pt x="206" y="201"/>
                      <a:pt x="207" y="201"/>
                    </a:cubicBezTo>
                    <a:cubicBezTo>
                      <a:pt x="210" y="201"/>
                      <a:pt x="210" y="201"/>
                      <a:pt x="210" y="201"/>
                    </a:cubicBezTo>
                    <a:cubicBezTo>
                      <a:pt x="209" y="204"/>
                      <a:pt x="209" y="204"/>
                      <a:pt x="209" y="204"/>
                    </a:cubicBezTo>
                    <a:cubicBezTo>
                      <a:pt x="209" y="205"/>
                      <a:pt x="209" y="205"/>
                      <a:pt x="209" y="205"/>
                    </a:cubicBezTo>
                    <a:cubicBezTo>
                      <a:pt x="209" y="205"/>
                      <a:pt x="209" y="205"/>
                      <a:pt x="209" y="205"/>
                    </a:cubicBezTo>
                    <a:cubicBezTo>
                      <a:pt x="209" y="205"/>
                      <a:pt x="210" y="206"/>
                      <a:pt x="214" y="206"/>
                    </a:cubicBezTo>
                    <a:cubicBezTo>
                      <a:pt x="215" y="206"/>
                      <a:pt x="217" y="206"/>
                      <a:pt x="218" y="205"/>
                    </a:cubicBezTo>
                    <a:cubicBezTo>
                      <a:pt x="219" y="205"/>
                      <a:pt x="220" y="205"/>
                      <a:pt x="221" y="205"/>
                    </a:cubicBezTo>
                    <a:cubicBezTo>
                      <a:pt x="224" y="205"/>
                      <a:pt x="224" y="205"/>
                      <a:pt x="224" y="205"/>
                    </a:cubicBezTo>
                    <a:cubicBezTo>
                      <a:pt x="224" y="209"/>
                      <a:pt x="224" y="209"/>
                      <a:pt x="224" y="209"/>
                    </a:cubicBezTo>
                    <a:cubicBezTo>
                      <a:pt x="223" y="209"/>
                      <a:pt x="223" y="210"/>
                      <a:pt x="223" y="210"/>
                    </a:cubicBezTo>
                    <a:cubicBezTo>
                      <a:pt x="224" y="210"/>
                      <a:pt x="224" y="210"/>
                      <a:pt x="224" y="210"/>
                    </a:cubicBezTo>
                    <a:cubicBezTo>
                      <a:pt x="224" y="210"/>
                      <a:pt x="224" y="210"/>
                      <a:pt x="226" y="210"/>
                    </a:cubicBezTo>
                    <a:cubicBezTo>
                      <a:pt x="229" y="210"/>
                      <a:pt x="229" y="210"/>
                      <a:pt x="229" y="210"/>
                    </a:cubicBezTo>
                    <a:cubicBezTo>
                      <a:pt x="228" y="214"/>
                      <a:pt x="228" y="214"/>
                      <a:pt x="228" y="214"/>
                    </a:cubicBezTo>
                    <a:cubicBezTo>
                      <a:pt x="228" y="214"/>
                      <a:pt x="228" y="214"/>
                      <a:pt x="228" y="214"/>
                    </a:cubicBezTo>
                    <a:cubicBezTo>
                      <a:pt x="228" y="214"/>
                      <a:pt x="228" y="214"/>
                      <a:pt x="228" y="214"/>
                    </a:cubicBezTo>
                    <a:cubicBezTo>
                      <a:pt x="228" y="214"/>
                      <a:pt x="229" y="215"/>
                      <a:pt x="232" y="215"/>
                    </a:cubicBezTo>
                    <a:cubicBezTo>
                      <a:pt x="232" y="215"/>
                      <a:pt x="233" y="215"/>
                      <a:pt x="233" y="215"/>
                    </a:cubicBezTo>
                    <a:cubicBezTo>
                      <a:pt x="234" y="215"/>
                      <a:pt x="234" y="215"/>
                      <a:pt x="235" y="215"/>
                    </a:cubicBezTo>
                    <a:cubicBezTo>
                      <a:pt x="238" y="215"/>
                      <a:pt x="238" y="215"/>
                      <a:pt x="238" y="215"/>
                    </a:cubicBezTo>
                    <a:cubicBezTo>
                      <a:pt x="238" y="218"/>
                      <a:pt x="238" y="218"/>
                      <a:pt x="238" y="218"/>
                    </a:cubicBezTo>
                    <a:cubicBezTo>
                      <a:pt x="238" y="219"/>
                      <a:pt x="241" y="219"/>
                      <a:pt x="241" y="219"/>
                    </a:cubicBezTo>
                    <a:cubicBezTo>
                      <a:pt x="243" y="219"/>
                      <a:pt x="243" y="219"/>
                      <a:pt x="243" y="219"/>
                    </a:cubicBezTo>
                    <a:cubicBezTo>
                      <a:pt x="244" y="219"/>
                      <a:pt x="244" y="219"/>
                      <a:pt x="244" y="219"/>
                    </a:cubicBezTo>
                    <a:cubicBezTo>
                      <a:pt x="245" y="220"/>
                      <a:pt x="246" y="220"/>
                      <a:pt x="247" y="220"/>
                    </a:cubicBezTo>
                    <a:cubicBezTo>
                      <a:pt x="248" y="220"/>
                      <a:pt x="249" y="219"/>
                      <a:pt x="249" y="219"/>
                    </a:cubicBezTo>
                    <a:cubicBezTo>
                      <a:pt x="250" y="216"/>
                      <a:pt x="250" y="213"/>
                      <a:pt x="250" y="210"/>
                    </a:cubicBezTo>
                    <a:cubicBezTo>
                      <a:pt x="250" y="205"/>
                      <a:pt x="250" y="205"/>
                      <a:pt x="250" y="205"/>
                    </a:cubicBezTo>
                    <a:cubicBezTo>
                      <a:pt x="254" y="205"/>
                      <a:pt x="254" y="205"/>
                      <a:pt x="254" y="205"/>
                    </a:cubicBezTo>
                    <a:cubicBezTo>
                      <a:pt x="257" y="206"/>
                      <a:pt x="258" y="207"/>
                      <a:pt x="260" y="208"/>
                    </a:cubicBezTo>
                    <a:cubicBezTo>
                      <a:pt x="261" y="209"/>
                      <a:pt x="262" y="210"/>
                      <a:pt x="263" y="210"/>
                    </a:cubicBezTo>
                    <a:cubicBezTo>
                      <a:pt x="267" y="210"/>
                      <a:pt x="267" y="210"/>
                      <a:pt x="267" y="210"/>
                    </a:cubicBezTo>
                    <a:cubicBezTo>
                      <a:pt x="266" y="214"/>
                      <a:pt x="266" y="214"/>
                      <a:pt x="266" y="214"/>
                    </a:cubicBezTo>
                    <a:cubicBezTo>
                      <a:pt x="266" y="214"/>
                      <a:pt x="266" y="215"/>
                      <a:pt x="266" y="215"/>
                    </a:cubicBezTo>
                    <a:cubicBezTo>
                      <a:pt x="266" y="215"/>
                      <a:pt x="269" y="215"/>
                      <a:pt x="270" y="215"/>
                    </a:cubicBezTo>
                    <a:cubicBezTo>
                      <a:pt x="270" y="215"/>
                      <a:pt x="271" y="215"/>
                      <a:pt x="271" y="215"/>
                    </a:cubicBezTo>
                    <a:cubicBezTo>
                      <a:pt x="272" y="215"/>
                      <a:pt x="273" y="215"/>
                      <a:pt x="274" y="215"/>
                    </a:cubicBezTo>
                    <a:cubicBezTo>
                      <a:pt x="276" y="215"/>
                      <a:pt x="279" y="215"/>
                      <a:pt x="280" y="217"/>
                    </a:cubicBezTo>
                    <a:cubicBezTo>
                      <a:pt x="280" y="218"/>
                      <a:pt x="281" y="218"/>
                      <a:pt x="281" y="218"/>
                    </a:cubicBezTo>
                    <a:cubicBezTo>
                      <a:pt x="282" y="219"/>
                      <a:pt x="283" y="219"/>
                      <a:pt x="285" y="219"/>
                    </a:cubicBezTo>
                    <a:cubicBezTo>
                      <a:pt x="286" y="219"/>
                      <a:pt x="288" y="219"/>
                      <a:pt x="288" y="218"/>
                    </a:cubicBezTo>
                    <a:cubicBezTo>
                      <a:pt x="288" y="214"/>
                      <a:pt x="288" y="214"/>
                      <a:pt x="288" y="214"/>
                    </a:cubicBezTo>
                    <a:cubicBezTo>
                      <a:pt x="292" y="215"/>
                      <a:pt x="292" y="215"/>
                      <a:pt x="292" y="215"/>
                    </a:cubicBezTo>
                    <a:cubicBezTo>
                      <a:pt x="293" y="215"/>
                      <a:pt x="293" y="215"/>
                      <a:pt x="294" y="215"/>
                    </a:cubicBezTo>
                    <a:cubicBezTo>
                      <a:pt x="295" y="215"/>
                      <a:pt x="296" y="215"/>
                      <a:pt x="297" y="212"/>
                    </a:cubicBezTo>
                    <a:cubicBezTo>
                      <a:pt x="297" y="211"/>
                      <a:pt x="297" y="211"/>
                      <a:pt x="297" y="211"/>
                    </a:cubicBezTo>
                    <a:cubicBezTo>
                      <a:pt x="297" y="210"/>
                      <a:pt x="298" y="208"/>
                      <a:pt x="298" y="207"/>
                    </a:cubicBezTo>
                    <a:cubicBezTo>
                      <a:pt x="297" y="207"/>
                      <a:pt x="296" y="207"/>
                      <a:pt x="296" y="207"/>
                    </a:cubicBezTo>
                    <a:cubicBezTo>
                      <a:pt x="293" y="207"/>
                      <a:pt x="293" y="207"/>
                      <a:pt x="293" y="207"/>
                    </a:cubicBezTo>
                    <a:cubicBezTo>
                      <a:pt x="293" y="204"/>
                      <a:pt x="293" y="204"/>
                      <a:pt x="293" y="204"/>
                    </a:cubicBezTo>
                    <a:cubicBezTo>
                      <a:pt x="293" y="203"/>
                      <a:pt x="293" y="202"/>
                      <a:pt x="293" y="201"/>
                    </a:cubicBezTo>
                    <a:cubicBezTo>
                      <a:pt x="293" y="200"/>
                      <a:pt x="293" y="198"/>
                      <a:pt x="293" y="198"/>
                    </a:cubicBezTo>
                    <a:cubicBezTo>
                      <a:pt x="293" y="198"/>
                      <a:pt x="293" y="198"/>
                      <a:pt x="293" y="198"/>
                    </a:cubicBezTo>
                    <a:cubicBezTo>
                      <a:pt x="293" y="198"/>
                      <a:pt x="293" y="198"/>
                      <a:pt x="292" y="198"/>
                    </a:cubicBezTo>
                    <a:cubicBezTo>
                      <a:pt x="288" y="197"/>
                      <a:pt x="288" y="194"/>
                      <a:pt x="288" y="193"/>
                    </a:cubicBezTo>
                    <a:cubicBezTo>
                      <a:pt x="288" y="192"/>
                      <a:pt x="288" y="192"/>
                      <a:pt x="288" y="192"/>
                    </a:cubicBezTo>
                    <a:cubicBezTo>
                      <a:pt x="288" y="186"/>
                      <a:pt x="288" y="186"/>
                      <a:pt x="288" y="186"/>
                    </a:cubicBezTo>
                    <a:cubicBezTo>
                      <a:pt x="288" y="186"/>
                      <a:pt x="288" y="185"/>
                      <a:pt x="288" y="185"/>
                    </a:cubicBezTo>
                    <a:cubicBezTo>
                      <a:pt x="288" y="184"/>
                      <a:pt x="288" y="184"/>
                      <a:pt x="288" y="184"/>
                    </a:cubicBezTo>
                    <a:cubicBezTo>
                      <a:pt x="288" y="183"/>
                      <a:pt x="287" y="183"/>
                      <a:pt x="286" y="183"/>
                    </a:cubicBezTo>
                    <a:cubicBezTo>
                      <a:pt x="283" y="183"/>
                      <a:pt x="283" y="183"/>
                      <a:pt x="283" y="183"/>
                    </a:cubicBezTo>
                    <a:cubicBezTo>
                      <a:pt x="283" y="180"/>
                      <a:pt x="283" y="180"/>
                      <a:pt x="283" y="180"/>
                    </a:cubicBezTo>
                    <a:cubicBezTo>
                      <a:pt x="284" y="179"/>
                      <a:pt x="284" y="179"/>
                      <a:pt x="284" y="179"/>
                    </a:cubicBezTo>
                    <a:cubicBezTo>
                      <a:pt x="284" y="179"/>
                      <a:pt x="284" y="179"/>
                      <a:pt x="284" y="179"/>
                    </a:cubicBezTo>
                    <a:cubicBezTo>
                      <a:pt x="283" y="179"/>
                      <a:pt x="283" y="179"/>
                      <a:pt x="282" y="179"/>
                    </a:cubicBezTo>
                    <a:cubicBezTo>
                      <a:pt x="281" y="179"/>
                      <a:pt x="281" y="179"/>
                      <a:pt x="281" y="179"/>
                    </a:cubicBezTo>
                    <a:cubicBezTo>
                      <a:pt x="281" y="179"/>
                      <a:pt x="281" y="179"/>
                      <a:pt x="281" y="179"/>
                    </a:cubicBezTo>
                    <a:cubicBezTo>
                      <a:pt x="281" y="178"/>
                      <a:pt x="281" y="178"/>
                      <a:pt x="281" y="178"/>
                    </a:cubicBezTo>
                    <a:cubicBezTo>
                      <a:pt x="281" y="178"/>
                      <a:pt x="281" y="178"/>
                      <a:pt x="281" y="178"/>
                    </a:cubicBezTo>
                    <a:cubicBezTo>
                      <a:pt x="281" y="178"/>
                      <a:pt x="280" y="179"/>
                      <a:pt x="280" y="180"/>
                    </a:cubicBezTo>
                    <a:cubicBezTo>
                      <a:pt x="280" y="183"/>
                      <a:pt x="280" y="183"/>
                      <a:pt x="280" y="183"/>
                    </a:cubicBezTo>
                    <a:cubicBezTo>
                      <a:pt x="278" y="183"/>
                      <a:pt x="278" y="183"/>
                      <a:pt x="278" y="183"/>
                    </a:cubicBezTo>
                    <a:cubicBezTo>
                      <a:pt x="277" y="183"/>
                      <a:pt x="276" y="183"/>
                      <a:pt x="275" y="183"/>
                    </a:cubicBezTo>
                    <a:cubicBezTo>
                      <a:pt x="273" y="183"/>
                      <a:pt x="270" y="183"/>
                      <a:pt x="268" y="181"/>
                    </a:cubicBezTo>
                    <a:cubicBezTo>
                      <a:pt x="266" y="179"/>
                      <a:pt x="264" y="179"/>
                      <a:pt x="263" y="179"/>
                    </a:cubicBezTo>
                    <a:cubicBezTo>
                      <a:pt x="259" y="178"/>
                      <a:pt x="259" y="178"/>
                      <a:pt x="259" y="178"/>
                    </a:cubicBezTo>
                    <a:cubicBezTo>
                      <a:pt x="260" y="175"/>
                      <a:pt x="260" y="175"/>
                      <a:pt x="260" y="175"/>
                    </a:cubicBezTo>
                    <a:cubicBezTo>
                      <a:pt x="260" y="175"/>
                      <a:pt x="260" y="174"/>
                      <a:pt x="260" y="174"/>
                    </a:cubicBezTo>
                    <a:cubicBezTo>
                      <a:pt x="259" y="174"/>
                      <a:pt x="258" y="174"/>
                      <a:pt x="258" y="174"/>
                    </a:cubicBezTo>
                    <a:cubicBezTo>
                      <a:pt x="257" y="174"/>
                      <a:pt x="257" y="174"/>
                      <a:pt x="256" y="174"/>
                    </a:cubicBezTo>
                    <a:cubicBezTo>
                      <a:pt x="251" y="174"/>
                      <a:pt x="251" y="168"/>
                      <a:pt x="251" y="166"/>
                    </a:cubicBezTo>
                    <a:cubicBezTo>
                      <a:pt x="251" y="166"/>
                      <a:pt x="251" y="165"/>
                      <a:pt x="251" y="165"/>
                    </a:cubicBezTo>
                    <a:cubicBezTo>
                      <a:pt x="250" y="165"/>
                      <a:pt x="250" y="165"/>
                      <a:pt x="250" y="165"/>
                    </a:cubicBezTo>
                    <a:cubicBezTo>
                      <a:pt x="247" y="164"/>
                      <a:pt x="246" y="162"/>
                      <a:pt x="245" y="161"/>
                    </a:cubicBezTo>
                    <a:cubicBezTo>
                      <a:pt x="244" y="160"/>
                      <a:pt x="244" y="160"/>
                      <a:pt x="244" y="160"/>
                    </a:cubicBezTo>
                    <a:cubicBezTo>
                      <a:pt x="242" y="156"/>
                      <a:pt x="241" y="152"/>
                      <a:pt x="241" y="147"/>
                    </a:cubicBezTo>
                    <a:cubicBezTo>
                      <a:pt x="241" y="143"/>
                      <a:pt x="241" y="143"/>
                      <a:pt x="241" y="143"/>
                    </a:cubicBezTo>
                    <a:cubicBezTo>
                      <a:pt x="245" y="144"/>
                      <a:pt x="245" y="144"/>
                      <a:pt x="245" y="144"/>
                    </a:cubicBezTo>
                    <a:cubicBezTo>
                      <a:pt x="245" y="144"/>
                      <a:pt x="245" y="144"/>
                      <a:pt x="245" y="144"/>
                    </a:cubicBezTo>
                    <a:cubicBezTo>
                      <a:pt x="245" y="144"/>
                      <a:pt x="245" y="144"/>
                      <a:pt x="245" y="144"/>
                    </a:cubicBezTo>
                    <a:cubicBezTo>
                      <a:pt x="245" y="144"/>
                      <a:pt x="245" y="144"/>
                      <a:pt x="245" y="144"/>
                    </a:cubicBezTo>
                    <a:cubicBezTo>
                      <a:pt x="246" y="143"/>
                      <a:pt x="246" y="143"/>
                      <a:pt x="246" y="143"/>
                    </a:cubicBezTo>
                    <a:cubicBezTo>
                      <a:pt x="246" y="140"/>
                      <a:pt x="248" y="139"/>
                      <a:pt x="251" y="139"/>
                    </a:cubicBezTo>
                    <a:cubicBezTo>
                      <a:pt x="261" y="139"/>
                      <a:pt x="261" y="139"/>
                      <a:pt x="261" y="139"/>
                    </a:cubicBezTo>
                    <a:cubicBezTo>
                      <a:pt x="260" y="138"/>
                      <a:pt x="259" y="137"/>
                      <a:pt x="258" y="135"/>
                    </a:cubicBezTo>
                    <a:cubicBezTo>
                      <a:pt x="258" y="135"/>
                      <a:pt x="258" y="134"/>
                      <a:pt x="258" y="134"/>
                    </a:cubicBezTo>
                    <a:cubicBezTo>
                      <a:pt x="256" y="132"/>
                      <a:pt x="253" y="129"/>
                      <a:pt x="251" y="128"/>
                    </a:cubicBezTo>
                    <a:cubicBezTo>
                      <a:pt x="250" y="127"/>
                      <a:pt x="249" y="127"/>
                      <a:pt x="248" y="127"/>
                    </a:cubicBezTo>
                    <a:cubicBezTo>
                      <a:pt x="246" y="126"/>
                      <a:pt x="246" y="124"/>
                      <a:pt x="246" y="122"/>
                    </a:cubicBezTo>
                    <a:cubicBezTo>
                      <a:pt x="246" y="122"/>
                      <a:pt x="245" y="122"/>
                      <a:pt x="245" y="122"/>
                    </a:cubicBezTo>
                    <a:cubicBezTo>
                      <a:pt x="244" y="122"/>
                      <a:pt x="243" y="122"/>
                      <a:pt x="241" y="121"/>
                    </a:cubicBezTo>
                    <a:cubicBezTo>
                      <a:pt x="239" y="119"/>
                      <a:pt x="239" y="119"/>
                      <a:pt x="239" y="119"/>
                    </a:cubicBezTo>
                    <a:cubicBezTo>
                      <a:pt x="237" y="118"/>
                      <a:pt x="235" y="116"/>
                      <a:pt x="233" y="115"/>
                    </a:cubicBezTo>
                    <a:cubicBezTo>
                      <a:pt x="231" y="113"/>
                      <a:pt x="227" y="112"/>
                      <a:pt x="224" y="112"/>
                    </a:cubicBezTo>
                    <a:cubicBezTo>
                      <a:pt x="223" y="112"/>
                      <a:pt x="222" y="112"/>
                      <a:pt x="221" y="112"/>
                    </a:cubicBezTo>
                    <a:cubicBezTo>
                      <a:pt x="221" y="113"/>
                      <a:pt x="220" y="113"/>
                      <a:pt x="219" y="114"/>
                    </a:cubicBezTo>
                    <a:cubicBezTo>
                      <a:pt x="219" y="115"/>
                      <a:pt x="219" y="116"/>
                      <a:pt x="219" y="117"/>
                    </a:cubicBezTo>
                    <a:cubicBezTo>
                      <a:pt x="219" y="118"/>
                      <a:pt x="219" y="118"/>
                      <a:pt x="219" y="118"/>
                    </a:cubicBezTo>
                    <a:cubicBezTo>
                      <a:pt x="220" y="120"/>
                      <a:pt x="221" y="121"/>
                      <a:pt x="222" y="123"/>
                    </a:cubicBezTo>
                    <a:cubicBezTo>
                      <a:pt x="224" y="125"/>
                      <a:pt x="224" y="125"/>
                      <a:pt x="224" y="125"/>
                    </a:cubicBezTo>
                    <a:cubicBezTo>
                      <a:pt x="228" y="130"/>
                      <a:pt x="232" y="137"/>
                      <a:pt x="233" y="145"/>
                    </a:cubicBezTo>
                    <a:cubicBezTo>
                      <a:pt x="233" y="149"/>
                      <a:pt x="232" y="153"/>
                      <a:pt x="229" y="157"/>
                    </a:cubicBezTo>
                    <a:cubicBezTo>
                      <a:pt x="229" y="157"/>
                      <a:pt x="229" y="157"/>
                      <a:pt x="228" y="158"/>
                    </a:cubicBezTo>
                    <a:cubicBezTo>
                      <a:pt x="229" y="159"/>
                      <a:pt x="228" y="160"/>
                      <a:pt x="228" y="161"/>
                    </a:cubicBezTo>
                    <a:cubicBezTo>
                      <a:pt x="226" y="164"/>
                      <a:pt x="223" y="164"/>
                      <a:pt x="222" y="164"/>
                    </a:cubicBezTo>
                    <a:cubicBezTo>
                      <a:pt x="222" y="164"/>
                      <a:pt x="221" y="164"/>
                      <a:pt x="221" y="164"/>
                    </a:cubicBezTo>
                    <a:cubicBezTo>
                      <a:pt x="219" y="164"/>
                      <a:pt x="218" y="162"/>
                      <a:pt x="217" y="162"/>
                    </a:cubicBezTo>
                    <a:cubicBezTo>
                      <a:pt x="217" y="161"/>
                      <a:pt x="217" y="161"/>
                      <a:pt x="217" y="161"/>
                    </a:cubicBezTo>
                    <a:cubicBezTo>
                      <a:pt x="217" y="161"/>
                      <a:pt x="216" y="160"/>
                      <a:pt x="216" y="159"/>
                    </a:cubicBezTo>
                    <a:cubicBezTo>
                      <a:pt x="215" y="158"/>
                      <a:pt x="214" y="157"/>
                      <a:pt x="214" y="156"/>
                    </a:cubicBezTo>
                    <a:cubicBezTo>
                      <a:pt x="213" y="156"/>
                      <a:pt x="212" y="155"/>
                      <a:pt x="211" y="155"/>
                    </a:cubicBezTo>
                    <a:cubicBezTo>
                      <a:pt x="209" y="155"/>
                      <a:pt x="209" y="155"/>
                      <a:pt x="209" y="155"/>
                    </a:cubicBezTo>
                    <a:cubicBezTo>
                      <a:pt x="208" y="153"/>
                      <a:pt x="208" y="153"/>
                      <a:pt x="208" y="153"/>
                    </a:cubicBezTo>
                    <a:cubicBezTo>
                      <a:pt x="208" y="152"/>
                      <a:pt x="207" y="151"/>
                      <a:pt x="207" y="150"/>
                    </a:cubicBezTo>
                    <a:cubicBezTo>
                      <a:pt x="206" y="149"/>
                      <a:pt x="204" y="147"/>
                      <a:pt x="204" y="145"/>
                    </a:cubicBezTo>
                    <a:cubicBezTo>
                      <a:pt x="203" y="144"/>
                      <a:pt x="203" y="143"/>
                      <a:pt x="203" y="142"/>
                    </a:cubicBezTo>
                    <a:cubicBezTo>
                      <a:pt x="203" y="142"/>
                      <a:pt x="203" y="141"/>
                      <a:pt x="203" y="141"/>
                    </a:cubicBezTo>
                    <a:cubicBezTo>
                      <a:pt x="203" y="141"/>
                      <a:pt x="203" y="141"/>
                      <a:pt x="203" y="141"/>
                    </a:cubicBezTo>
                    <a:cubicBezTo>
                      <a:pt x="203" y="141"/>
                      <a:pt x="203" y="141"/>
                      <a:pt x="201" y="141"/>
                    </a:cubicBezTo>
                    <a:cubicBezTo>
                      <a:pt x="200" y="141"/>
                      <a:pt x="199" y="141"/>
                      <a:pt x="199" y="141"/>
                    </a:cubicBezTo>
                    <a:cubicBezTo>
                      <a:pt x="198" y="141"/>
                      <a:pt x="197" y="141"/>
                      <a:pt x="197" y="141"/>
                    </a:cubicBezTo>
                    <a:cubicBezTo>
                      <a:pt x="193" y="141"/>
                      <a:pt x="193" y="141"/>
                      <a:pt x="193" y="141"/>
                    </a:cubicBezTo>
                    <a:cubicBezTo>
                      <a:pt x="194" y="137"/>
                      <a:pt x="194" y="137"/>
                      <a:pt x="194" y="137"/>
                    </a:cubicBezTo>
                    <a:cubicBezTo>
                      <a:pt x="194" y="137"/>
                      <a:pt x="194" y="136"/>
                      <a:pt x="194" y="136"/>
                    </a:cubicBezTo>
                    <a:cubicBezTo>
                      <a:pt x="194" y="136"/>
                      <a:pt x="194" y="136"/>
                      <a:pt x="194" y="136"/>
                    </a:cubicBezTo>
                    <a:cubicBezTo>
                      <a:pt x="194" y="136"/>
                      <a:pt x="193" y="136"/>
                      <a:pt x="191" y="136"/>
                    </a:cubicBezTo>
                    <a:cubicBezTo>
                      <a:pt x="190" y="136"/>
                      <a:pt x="189" y="136"/>
                      <a:pt x="189" y="136"/>
                    </a:cubicBezTo>
                    <a:cubicBezTo>
                      <a:pt x="189" y="136"/>
                      <a:pt x="188" y="136"/>
                      <a:pt x="188" y="136"/>
                    </a:cubicBezTo>
                    <a:cubicBezTo>
                      <a:pt x="190" y="139"/>
                      <a:pt x="192" y="141"/>
                      <a:pt x="195" y="143"/>
                    </a:cubicBezTo>
                    <a:cubicBezTo>
                      <a:pt x="195" y="143"/>
                      <a:pt x="196" y="143"/>
                      <a:pt x="196" y="143"/>
                    </a:cubicBezTo>
                    <a:cubicBezTo>
                      <a:pt x="197" y="144"/>
                      <a:pt x="200" y="145"/>
                      <a:pt x="200" y="148"/>
                    </a:cubicBezTo>
                    <a:cubicBezTo>
                      <a:pt x="200" y="166"/>
                      <a:pt x="200" y="166"/>
                      <a:pt x="200" y="166"/>
                    </a:cubicBezTo>
                    <a:cubicBezTo>
                      <a:pt x="200" y="167"/>
                      <a:pt x="200" y="167"/>
                      <a:pt x="200" y="167"/>
                    </a:cubicBezTo>
                    <a:cubicBezTo>
                      <a:pt x="199" y="169"/>
                      <a:pt x="198" y="171"/>
                      <a:pt x="197" y="172"/>
                    </a:cubicBezTo>
                    <a:cubicBezTo>
                      <a:pt x="197" y="172"/>
                      <a:pt x="196" y="173"/>
                      <a:pt x="196" y="173"/>
                    </a:cubicBezTo>
                    <a:cubicBezTo>
                      <a:pt x="196" y="174"/>
                      <a:pt x="195" y="175"/>
                      <a:pt x="195" y="175"/>
                    </a:cubicBezTo>
                    <a:cubicBezTo>
                      <a:pt x="195" y="179"/>
                      <a:pt x="195" y="179"/>
                      <a:pt x="195" y="179"/>
                    </a:cubicBezTo>
                    <a:cubicBezTo>
                      <a:pt x="184" y="179"/>
                      <a:pt x="184" y="179"/>
                      <a:pt x="184" y="179"/>
                    </a:cubicBezTo>
                    <a:cubicBezTo>
                      <a:pt x="184" y="175"/>
                      <a:pt x="184" y="175"/>
                      <a:pt x="184" y="175"/>
                    </a:cubicBezTo>
                    <a:cubicBezTo>
                      <a:pt x="185" y="174"/>
                      <a:pt x="185" y="174"/>
                      <a:pt x="185" y="174"/>
                    </a:cubicBezTo>
                    <a:cubicBezTo>
                      <a:pt x="185" y="174"/>
                      <a:pt x="185" y="174"/>
                      <a:pt x="185" y="174"/>
                    </a:cubicBezTo>
                    <a:cubicBezTo>
                      <a:pt x="184" y="174"/>
                      <a:pt x="184" y="174"/>
                      <a:pt x="183" y="174"/>
                    </a:cubicBezTo>
                    <a:cubicBezTo>
                      <a:pt x="180" y="174"/>
                      <a:pt x="180" y="174"/>
                      <a:pt x="180" y="174"/>
                    </a:cubicBezTo>
                    <a:cubicBezTo>
                      <a:pt x="180" y="158"/>
                      <a:pt x="180" y="158"/>
                      <a:pt x="180" y="158"/>
                    </a:cubicBezTo>
                    <a:cubicBezTo>
                      <a:pt x="180" y="156"/>
                      <a:pt x="178" y="154"/>
                      <a:pt x="176" y="152"/>
                    </a:cubicBezTo>
                    <a:cubicBezTo>
                      <a:pt x="175" y="150"/>
                      <a:pt x="173" y="150"/>
                      <a:pt x="170" y="150"/>
                    </a:cubicBezTo>
                    <a:cubicBezTo>
                      <a:pt x="165" y="150"/>
                      <a:pt x="165" y="150"/>
                      <a:pt x="165" y="150"/>
                    </a:cubicBezTo>
                    <a:cubicBezTo>
                      <a:pt x="166" y="147"/>
                      <a:pt x="166" y="147"/>
                      <a:pt x="166" y="147"/>
                    </a:cubicBezTo>
                    <a:cubicBezTo>
                      <a:pt x="166" y="146"/>
                      <a:pt x="166" y="146"/>
                      <a:pt x="166" y="146"/>
                    </a:cubicBezTo>
                    <a:cubicBezTo>
                      <a:pt x="165" y="146"/>
                      <a:pt x="163" y="146"/>
                      <a:pt x="162" y="146"/>
                    </a:cubicBezTo>
                    <a:cubicBezTo>
                      <a:pt x="161" y="146"/>
                      <a:pt x="161" y="146"/>
                      <a:pt x="161" y="146"/>
                    </a:cubicBezTo>
                    <a:cubicBezTo>
                      <a:pt x="158" y="146"/>
                      <a:pt x="157" y="144"/>
                      <a:pt x="156" y="142"/>
                    </a:cubicBezTo>
                    <a:cubicBezTo>
                      <a:pt x="155" y="142"/>
                      <a:pt x="155" y="141"/>
                      <a:pt x="155" y="140"/>
                    </a:cubicBezTo>
                    <a:cubicBezTo>
                      <a:pt x="154" y="139"/>
                      <a:pt x="153" y="138"/>
                      <a:pt x="152" y="137"/>
                    </a:cubicBezTo>
                    <a:cubicBezTo>
                      <a:pt x="151" y="136"/>
                      <a:pt x="150" y="136"/>
                      <a:pt x="147" y="136"/>
                    </a:cubicBezTo>
                    <a:cubicBezTo>
                      <a:pt x="147" y="136"/>
                      <a:pt x="147" y="136"/>
                      <a:pt x="147" y="136"/>
                    </a:cubicBezTo>
                    <a:cubicBezTo>
                      <a:pt x="147" y="136"/>
                      <a:pt x="146" y="136"/>
                      <a:pt x="146" y="136"/>
                    </a:cubicBezTo>
                    <a:cubicBezTo>
                      <a:pt x="144" y="136"/>
                      <a:pt x="143" y="135"/>
                      <a:pt x="142" y="133"/>
                    </a:cubicBezTo>
                    <a:cubicBezTo>
                      <a:pt x="142" y="133"/>
                      <a:pt x="142" y="133"/>
                      <a:pt x="142" y="133"/>
                    </a:cubicBezTo>
                    <a:cubicBezTo>
                      <a:pt x="141" y="132"/>
                      <a:pt x="139" y="132"/>
                      <a:pt x="138" y="132"/>
                    </a:cubicBezTo>
                    <a:cubicBezTo>
                      <a:pt x="137" y="132"/>
                      <a:pt x="137" y="132"/>
                      <a:pt x="137" y="132"/>
                    </a:cubicBezTo>
                    <a:cubicBezTo>
                      <a:pt x="135" y="132"/>
                      <a:pt x="134" y="132"/>
                      <a:pt x="134" y="133"/>
                    </a:cubicBezTo>
                    <a:cubicBezTo>
                      <a:pt x="133" y="136"/>
                      <a:pt x="131" y="136"/>
                      <a:pt x="130" y="136"/>
                    </a:cubicBezTo>
                    <a:cubicBezTo>
                      <a:pt x="130" y="136"/>
                      <a:pt x="130" y="136"/>
                      <a:pt x="129" y="136"/>
                    </a:cubicBezTo>
                    <a:cubicBezTo>
                      <a:pt x="129" y="136"/>
                      <a:pt x="129" y="136"/>
                      <a:pt x="129" y="136"/>
                    </a:cubicBezTo>
                    <a:cubicBezTo>
                      <a:pt x="116" y="136"/>
                      <a:pt x="116" y="136"/>
                      <a:pt x="116" y="136"/>
                    </a:cubicBezTo>
                    <a:cubicBezTo>
                      <a:pt x="116" y="136"/>
                      <a:pt x="116" y="136"/>
                      <a:pt x="116" y="136"/>
                    </a:cubicBezTo>
                    <a:cubicBezTo>
                      <a:pt x="116" y="136"/>
                      <a:pt x="116" y="136"/>
                      <a:pt x="116" y="136"/>
                    </a:cubicBezTo>
                    <a:cubicBezTo>
                      <a:pt x="115" y="136"/>
                      <a:pt x="115" y="137"/>
                      <a:pt x="115" y="140"/>
                    </a:cubicBezTo>
                    <a:cubicBezTo>
                      <a:pt x="115" y="145"/>
                      <a:pt x="113" y="149"/>
                      <a:pt x="108" y="150"/>
                    </a:cubicBezTo>
                    <a:cubicBezTo>
                      <a:pt x="105" y="151"/>
                      <a:pt x="105" y="151"/>
                      <a:pt x="105" y="151"/>
                    </a:cubicBezTo>
                    <a:cubicBezTo>
                      <a:pt x="104" y="148"/>
                      <a:pt x="104" y="148"/>
                      <a:pt x="104" y="148"/>
                    </a:cubicBezTo>
                    <a:cubicBezTo>
                      <a:pt x="103" y="137"/>
                      <a:pt x="98" y="127"/>
                      <a:pt x="89" y="118"/>
                    </a:cubicBezTo>
                    <a:cubicBezTo>
                      <a:pt x="87" y="116"/>
                      <a:pt x="85" y="114"/>
                      <a:pt x="83" y="112"/>
                    </a:cubicBezTo>
                    <a:cubicBezTo>
                      <a:pt x="77" y="106"/>
                      <a:pt x="71" y="100"/>
                      <a:pt x="67" y="92"/>
                    </a:cubicBezTo>
                    <a:cubicBezTo>
                      <a:pt x="65" y="89"/>
                      <a:pt x="65" y="89"/>
                      <a:pt x="65" y="89"/>
                    </a:cubicBezTo>
                    <a:cubicBezTo>
                      <a:pt x="69" y="88"/>
                      <a:pt x="69" y="88"/>
                      <a:pt x="69" y="88"/>
                    </a:cubicBezTo>
                    <a:cubicBezTo>
                      <a:pt x="71" y="87"/>
                      <a:pt x="73" y="86"/>
                      <a:pt x="74" y="84"/>
                    </a:cubicBezTo>
                    <a:cubicBezTo>
                      <a:pt x="75" y="83"/>
                      <a:pt x="75" y="82"/>
                      <a:pt x="76" y="81"/>
                    </a:cubicBezTo>
                    <a:cubicBezTo>
                      <a:pt x="76" y="80"/>
                      <a:pt x="77" y="79"/>
                      <a:pt x="77" y="78"/>
                    </a:cubicBezTo>
                    <a:cubicBezTo>
                      <a:pt x="78" y="76"/>
                      <a:pt x="80" y="73"/>
                      <a:pt x="82" y="71"/>
                    </a:cubicBezTo>
                    <a:cubicBezTo>
                      <a:pt x="85" y="69"/>
                      <a:pt x="88" y="69"/>
                      <a:pt x="90" y="69"/>
                    </a:cubicBezTo>
                    <a:cubicBezTo>
                      <a:pt x="91" y="69"/>
                      <a:pt x="91" y="69"/>
                      <a:pt x="91" y="69"/>
                    </a:cubicBezTo>
                    <a:cubicBezTo>
                      <a:pt x="92" y="69"/>
                      <a:pt x="94" y="68"/>
                      <a:pt x="94" y="68"/>
                    </a:cubicBezTo>
                    <a:cubicBezTo>
                      <a:pt x="94" y="67"/>
                      <a:pt x="94" y="67"/>
                      <a:pt x="95" y="67"/>
                    </a:cubicBezTo>
                    <a:cubicBezTo>
                      <a:pt x="95" y="66"/>
                      <a:pt x="96" y="64"/>
                      <a:pt x="99" y="64"/>
                    </a:cubicBezTo>
                    <a:cubicBezTo>
                      <a:pt x="104" y="64"/>
                      <a:pt x="104" y="64"/>
                      <a:pt x="104" y="64"/>
                    </a:cubicBezTo>
                    <a:cubicBezTo>
                      <a:pt x="104" y="64"/>
                      <a:pt x="105" y="64"/>
                      <a:pt x="106" y="64"/>
                    </a:cubicBezTo>
                    <a:cubicBezTo>
                      <a:pt x="106" y="64"/>
                      <a:pt x="107" y="64"/>
                      <a:pt x="108" y="64"/>
                    </a:cubicBezTo>
                    <a:cubicBezTo>
                      <a:pt x="108" y="64"/>
                      <a:pt x="108" y="64"/>
                      <a:pt x="109" y="64"/>
                    </a:cubicBezTo>
                    <a:cubicBezTo>
                      <a:pt x="109" y="64"/>
                      <a:pt x="109" y="63"/>
                      <a:pt x="109" y="63"/>
                    </a:cubicBezTo>
                    <a:cubicBezTo>
                      <a:pt x="109" y="61"/>
                      <a:pt x="110" y="59"/>
                      <a:pt x="114" y="59"/>
                    </a:cubicBezTo>
                    <a:cubicBezTo>
                      <a:pt x="114" y="59"/>
                      <a:pt x="114" y="59"/>
                      <a:pt x="115" y="59"/>
                    </a:cubicBezTo>
                    <a:cubicBezTo>
                      <a:pt x="115" y="59"/>
                      <a:pt x="115" y="59"/>
                      <a:pt x="116" y="59"/>
                    </a:cubicBezTo>
                    <a:cubicBezTo>
                      <a:pt x="128" y="59"/>
                      <a:pt x="128" y="59"/>
                      <a:pt x="128" y="59"/>
                    </a:cubicBezTo>
                    <a:cubicBezTo>
                      <a:pt x="129" y="61"/>
                      <a:pt x="129" y="61"/>
                      <a:pt x="129" y="61"/>
                    </a:cubicBezTo>
                    <a:cubicBezTo>
                      <a:pt x="130" y="61"/>
                      <a:pt x="131" y="60"/>
                      <a:pt x="132" y="60"/>
                    </a:cubicBezTo>
                    <a:cubicBezTo>
                      <a:pt x="132" y="60"/>
                      <a:pt x="132" y="60"/>
                      <a:pt x="133" y="60"/>
                    </a:cubicBezTo>
                    <a:cubicBezTo>
                      <a:pt x="133" y="59"/>
                      <a:pt x="133" y="59"/>
                      <a:pt x="133" y="58"/>
                    </a:cubicBezTo>
                    <a:cubicBezTo>
                      <a:pt x="132" y="58"/>
                      <a:pt x="132" y="57"/>
                      <a:pt x="131" y="56"/>
                    </a:cubicBezTo>
                    <a:cubicBezTo>
                      <a:pt x="128" y="55"/>
                      <a:pt x="127" y="53"/>
                      <a:pt x="127" y="51"/>
                    </a:cubicBezTo>
                    <a:cubicBezTo>
                      <a:pt x="126" y="51"/>
                      <a:pt x="126" y="50"/>
                      <a:pt x="126" y="50"/>
                    </a:cubicBezTo>
                    <a:cubicBezTo>
                      <a:pt x="124" y="48"/>
                      <a:pt x="123" y="47"/>
                      <a:pt x="122" y="47"/>
                    </a:cubicBezTo>
                    <a:cubicBezTo>
                      <a:pt x="118" y="46"/>
                      <a:pt x="118" y="41"/>
                      <a:pt x="118" y="40"/>
                    </a:cubicBezTo>
                    <a:cubicBezTo>
                      <a:pt x="118" y="39"/>
                      <a:pt x="118" y="39"/>
                      <a:pt x="118" y="39"/>
                    </a:cubicBezTo>
                    <a:cubicBezTo>
                      <a:pt x="118" y="30"/>
                      <a:pt x="118" y="30"/>
                      <a:pt x="118" y="30"/>
                    </a:cubicBezTo>
                    <a:cubicBezTo>
                      <a:pt x="122" y="31"/>
                      <a:pt x="122" y="31"/>
                      <a:pt x="122" y="31"/>
                    </a:cubicBezTo>
                    <a:cubicBezTo>
                      <a:pt x="122" y="31"/>
                      <a:pt x="123" y="31"/>
                      <a:pt x="123" y="31"/>
                    </a:cubicBezTo>
                    <a:cubicBezTo>
                      <a:pt x="123" y="31"/>
                      <a:pt x="123" y="30"/>
                      <a:pt x="123" y="29"/>
                    </a:cubicBezTo>
                    <a:cubicBezTo>
                      <a:pt x="123" y="29"/>
                      <a:pt x="123" y="28"/>
                      <a:pt x="123" y="27"/>
                    </a:cubicBezTo>
                    <a:cubicBezTo>
                      <a:pt x="123" y="26"/>
                      <a:pt x="124" y="24"/>
                      <a:pt x="123" y="23"/>
                    </a:cubicBezTo>
                    <a:cubicBezTo>
                      <a:pt x="123" y="23"/>
                      <a:pt x="122" y="23"/>
                      <a:pt x="122" y="23"/>
                    </a:cubicBezTo>
                    <a:cubicBezTo>
                      <a:pt x="120" y="23"/>
                      <a:pt x="120" y="22"/>
                      <a:pt x="119" y="22"/>
                    </a:cubicBezTo>
                    <a:cubicBezTo>
                      <a:pt x="118" y="20"/>
                      <a:pt x="118" y="19"/>
                      <a:pt x="118" y="18"/>
                    </a:cubicBezTo>
                    <a:cubicBezTo>
                      <a:pt x="118" y="18"/>
                      <a:pt x="118" y="18"/>
                      <a:pt x="118" y="17"/>
                    </a:cubicBezTo>
                    <a:cubicBezTo>
                      <a:pt x="118" y="17"/>
                      <a:pt x="118" y="16"/>
                      <a:pt x="118" y="16"/>
                    </a:cubicBezTo>
                    <a:cubicBezTo>
                      <a:pt x="119" y="15"/>
                      <a:pt x="119" y="14"/>
                      <a:pt x="119" y="14"/>
                    </a:cubicBezTo>
                    <a:cubicBezTo>
                      <a:pt x="118" y="14"/>
                      <a:pt x="118" y="14"/>
                      <a:pt x="118" y="14"/>
                    </a:cubicBezTo>
                    <a:cubicBezTo>
                      <a:pt x="118" y="14"/>
                      <a:pt x="117" y="14"/>
                      <a:pt x="117" y="14"/>
                    </a:cubicBezTo>
                    <a:cubicBezTo>
                      <a:pt x="115" y="14"/>
                      <a:pt x="114" y="12"/>
                      <a:pt x="114" y="9"/>
                    </a:cubicBezTo>
                    <a:cubicBezTo>
                      <a:pt x="114" y="0"/>
                      <a:pt x="114" y="0"/>
                      <a:pt x="114" y="0"/>
                    </a:cubicBezTo>
                    <a:cubicBezTo>
                      <a:pt x="119" y="3"/>
                      <a:pt x="119" y="3"/>
                      <a:pt x="119" y="3"/>
                    </a:cubicBezTo>
                    <a:cubicBezTo>
                      <a:pt x="126" y="7"/>
                      <a:pt x="132" y="10"/>
                      <a:pt x="139" y="13"/>
                    </a:cubicBezTo>
                    <a:cubicBezTo>
                      <a:pt x="147" y="17"/>
                      <a:pt x="156" y="22"/>
                      <a:pt x="164" y="27"/>
                    </a:cubicBezTo>
                    <a:cubicBezTo>
                      <a:pt x="172" y="31"/>
                      <a:pt x="179" y="36"/>
                      <a:pt x="185" y="41"/>
                    </a:cubicBezTo>
                    <a:cubicBezTo>
                      <a:pt x="186" y="42"/>
                      <a:pt x="188" y="44"/>
                      <a:pt x="189" y="45"/>
                    </a:cubicBezTo>
                    <a:cubicBezTo>
                      <a:pt x="191" y="45"/>
                      <a:pt x="191" y="45"/>
                      <a:pt x="191" y="45"/>
                    </a:cubicBezTo>
                    <a:cubicBezTo>
                      <a:pt x="192" y="45"/>
                      <a:pt x="195" y="45"/>
                      <a:pt x="196" y="48"/>
                    </a:cubicBezTo>
                    <a:cubicBezTo>
                      <a:pt x="196" y="48"/>
                      <a:pt x="196" y="49"/>
                      <a:pt x="196" y="49"/>
                    </a:cubicBezTo>
                    <a:cubicBezTo>
                      <a:pt x="196" y="51"/>
                      <a:pt x="198" y="52"/>
                      <a:pt x="201" y="54"/>
                    </a:cubicBezTo>
                    <a:cubicBezTo>
                      <a:pt x="202" y="54"/>
                      <a:pt x="203" y="54"/>
                      <a:pt x="205" y="54"/>
                    </a:cubicBezTo>
                    <a:cubicBezTo>
                      <a:pt x="208" y="54"/>
                      <a:pt x="208" y="54"/>
                      <a:pt x="208" y="54"/>
                    </a:cubicBezTo>
                    <a:cubicBezTo>
                      <a:pt x="209" y="56"/>
                      <a:pt x="209" y="56"/>
                      <a:pt x="209" y="56"/>
                    </a:cubicBezTo>
                    <a:cubicBezTo>
                      <a:pt x="210" y="58"/>
                      <a:pt x="211" y="59"/>
                      <a:pt x="211" y="61"/>
                    </a:cubicBezTo>
                    <a:cubicBezTo>
                      <a:pt x="213" y="63"/>
                      <a:pt x="215" y="65"/>
                      <a:pt x="217" y="67"/>
                    </a:cubicBezTo>
                    <a:cubicBezTo>
                      <a:pt x="219" y="68"/>
                      <a:pt x="220" y="69"/>
                      <a:pt x="222" y="69"/>
                    </a:cubicBezTo>
                    <a:cubicBezTo>
                      <a:pt x="227" y="69"/>
                      <a:pt x="227" y="69"/>
                      <a:pt x="227" y="69"/>
                    </a:cubicBezTo>
                    <a:cubicBezTo>
                      <a:pt x="228" y="71"/>
                      <a:pt x="228" y="71"/>
                      <a:pt x="228" y="71"/>
                    </a:cubicBezTo>
                    <a:cubicBezTo>
                      <a:pt x="228" y="71"/>
                      <a:pt x="229" y="72"/>
                      <a:pt x="229" y="73"/>
                    </a:cubicBezTo>
                    <a:cubicBezTo>
                      <a:pt x="230" y="75"/>
                      <a:pt x="232" y="78"/>
                      <a:pt x="235" y="80"/>
                    </a:cubicBezTo>
                    <a:cubicBezTo>
                      <a:pt x="236" y="81"/>
                      <a:pt x="238" y="82"/>
                      <a:pt x="240" y="83"/>
                    </a:cubicBezTo>
                    <a:cubicBezTo>
                      <a:pt x="241" y="83"/>
                      <a:pt x="243" y="84"/>
                      <a:pt x="244" y="84"/>
                    </a:cubicBezTo>
                    <a:cubicBezTo>
                      <a:pt x="247" y="86"/>
                      <a:pt x="250" y="89"/>
                      <a:pt x="251" y="91"/>
                    </a:cubicBezTo>
                    <a:cubicBezTo>
                      <a:pt x="252" y="91"/>
                      <a:pt x="253" y="92"/>
                      <a:pt x="253" y="93"/>
                    </a:cubicBezTo>
                    <a:cubicBezTo>
                      <a:pt x="257" y="97"/>
                      <a:pt x="259" y="100"/>
                      <a:pt x="264" y="102"/>
                    </a:cubicBezTo>
                    <a:cubicBezTo>
                      <a:pt x="265" y="102"/>
                      <a:pt x="265" y="102"/>
                      <a:pt x="265" y="102"/>
                    </a:cubicBezTo>
                    <a:cubicBezTo>
                      <a:pt x="266" y="103"/>
                      <a:pt x="266" y="103"/>
                      <a:pt x="266" y="103"/>
                    </a:cubicBezTo>
                    <a:cubicBezTo>
                      <a:pt x="270" y="110"/>
                      <a:pt x="276" y="116"/>
                      <a:pt x="282" y="122"/>
                    </a:cubicBezTo>
                    <a:cubicBezTo>
                      <a:pt x="285" y="125"/>
                      <a:pt x="288" y="128"/>
                      <a:pt x="292" y="131"/>
                    </a:cubicBezTo>
                    <a:cubicBezTo>
                      <a:pt x="294" y="132"/>
                      <a:pt x="295" y="133"/>
                      <a:pt x="297" y="135"/>
                    </a:cubicBezTo>
                    <a:cubicBezTo>
                      <a:pt x="299" y="136"/>
                      <a:pt x="299" y="138"/>
                      <a:pt x="299" y="139"/>
                    </a:cubicBezTo>
                    <a:cubicBezTo>
                      <a:pt x="300" y="139"/>
                      <a:pt x="300" y="139"/>
                      <a:pt x="300" y="140"/>
                    </a:cubicBezTo>
                    <a:cubicBezTo>
                      <a:pt x="301" y="142"/>
                      <a:pt x="303" y="143"/>
                      <a:pt x="305" y="145"/>
                    </a:cubicBezTo>
                    <a:cubicBezTo>
                      <a:pt x="307" y="146"/>
                      <a:pt x="310" y="148"/>
                      <a:pt x="311" y="151"/>
                    </a:cubicBezTo>
                    <a:cubicBezTo>
                      <a:pt x="312" y="153"/>
                      <a:pt x="313" y="154"/>
                      <a:pt x="314" y="156"/>
                    </a:cubicBezTo>
                    <a:cubicBezTo>
                      <a:pt x="314" y="157"/>
                      <a:pt x="315" y="159"/>
                      <a:pt x="316" y="160"/>
                    </a:cubicBezTo>
                    <a:cubicBezTo>
                      <a:pt x="317" y="163"/>
                      <a:pt x="319" y="165"/>
                      <a:pt x="322" y="166"/>
                    </a:cubicBezTo>
                    <a:cubicBezTo>
                      <a:pt x="323" y="167"/>
                      <a:pt x="324" y="167"/>
                      <a:pt x="325" y="168"/>
                    </a:cubicBezTo>
                    <a:cubicBezTo>
                      <a:pt x="326" y="168"/>
                      <a:pt x="327" y="169"/>
                      <a:pt x="327" y="170"/>
                    </a:cubicBezTo>
                    <a:cubicBezTo>
                      <a:pt x="327" y="170"/>
                      <a:pt x="327" y="171"/>
                      <a:pt x="328" y="171"/>
                    </a:cubicBezTo>
                    <a:cubicBezTo>
                      <a:pt x="328" y="171"/>
                      <a:pt x="328" y="172"/>
                      <a:pt x="329" y="173"/>
                    </a:cubicBezTo>
                    <a:cubicBezTo>
                      <a:pt x="330" y="173"/>
                      <a:pt x="330" y="173"/>
                      <a:pt x="330" y="173"/>
                    </a:cubicBezTo>
                    <a:cubicBezTo>
                      <a:pt x="331" y="175"/>
                      <a:pt x="332" y="177"/>
                      <a:pt x="332" y="179"/>
                    </a:cubicBezTo>
                    <a:cubicBezTo>
                      <a:pt x="332" y="180"/>
                      <a:pt x="333" y="181"/>
                      <a:pt x="333" y="182"/>
                    </a:cubicBezTo>
                    <a:cubicBezTo>
                      <a:pt x="334" y="183"/>
                      <a:pt x="335" y="184"/>
                      <a:pt x="336" y="185"/>
                    </a:cubicBezTo>
                    <a:cubicBezTo>
                      <a:pt x="337" y="185"/>
                      <a:pt x="337" y="185"/>
                      <a:pt x="337" y="185"/>
                    </a:cubicBezTo>
                    <a:cubicBezTo>
                      <a:pt x="339" y="186"/>
                      <a:pt x="341" y="187"/>
                      <a:pt x="342" y="189"/>
                    </a:cubicBezTo>
                    <a:cubicBezTo>
                      <a:pt x="342" y="190"/>
                      <a:pt x="342" y="191"/>
                      <a:pt x="343" y="192"/>
                    </a:cubicBezTo>
                    <a:cubicBezTo>
                      <a:pt x="344" y="193"/>
                      <a:pt x="345" y="194"/>
                      <a:pt x="346" y="197"/>
                    </a:cubicBezTo>
                    <a:cubicBezTo>
                      <a:pt x="346" y="198"/>
                      <a:pt x="346" y="199"/>
                      <a:pt x="346" y="200"/>
                    </a:cubicBezTo>
                    <a:cubicBezTo>
                      <a:pt x="346" y="200"/>
                      <a:pt x="346" y="200"/>
                      <a:pt x="346" y="200"/>
                    </a:cubicBezTo>
                    <a:cubicBezTo>
                      <a:pt x="346" y="200"/>
                      <a:pt x="347" y="201"/>
                      <a:pt x="347" y="201"/>
                    </a:cubicBezTo>
                    <a:cubicBezTo>
                      <a:pt x="350" y="201"/>
                      <a:pt x="351" y="203"/>
                      <a:pt x="352" y="204"/>
                    </a:cubicBezTo>
                    <a:cubicBezTo>
                      <a:pt x="352" y="204"/>
                      <a:pt x="352" y="205"/>
                      <a:pt x="352" y="205"/>
                    </a:cubicBezTo>
                    <a:cubicBezTo>
                      <a:pt x="352" y="206"/>
                      <a:pt x="352" y="206"/>
                      <a:pt x="352" y="206"/>
                    </a:cubicBezTo>
                    <a:cubicBezTo>
                      <a:pt x="353" y="206"/>
                      <a:pt x="354" y="207"/>
                      <a:pt x="355" y="209"/>
                    </a:cubicBezTo>
                    <a:cubicBezTo>
                      <a:pt x="355" y="210"/>
                      <a:pt x="356" y="212"/>
                      <a:pt x="356" y="213"/>
                    </a:cubicBezTo>
                    <a:cubicBezTo>
                      <a:pt x="356" y="214"/>
                      <a:pt x="356" y="214"/>
                      <a:pt x="356" y="215"/>
                    </a:cubicBezTo>
                    <a:cubicBezTo>
                      <a:pt x="356" y="215"/>
                      <a:pt x="356" y="215"/>
                      <a:pt x="356" y="215"/>
                    </a:cubicBezTo>
                    <a:cubicBezTo>
                      <a:pt x="356" y="215"/>
                      <a:pt x="357" y="215"/>
                      <a:pt x="358" y="215"/>
                    </a:cubicBezTo>
                    <a:cubicBezTo>
                      <a:pt x="360" y="215"/>
                      <a:pt x="360" y="215"/>
                      <a:pt x="360" y="215"/>
                    </a:cubicBezTo>
                    <a:cubicBezTo>
                      <a:pt x="360" y="221"/>
                      <a:pt x="360" y="221"/>
                      <a:pt x="360" y="221"/>
                    </a:cubicBezTo>
                    <a:cubicBezTo>
                      <a:pt x="360" y="222"/>
                      <a:pt x="360" y="222"/>
                      <a:pt x="360" y="223"/>
                    </a:cubicBezTo>
                    <a:cubicBezTo>
                      <a:pt x="360" y="223"/>
                      <a:pt x="360" y="224"/>
                      <a:pt x="360" y="224"/>
                    </a:cubicBezTo>
                    <a:cubicBezTo>
                      <a:pt x="361" y="224"/>
                      <a:pt x="362" y="224"/>
                      <a:pt x="362" y="224"/>
                    </a:cubicBezTo>
                    <a:cubicBezTo>
                      <a:pt x="364" y="224"/>
                      <a:pt x="364" y="224"/>
                      <a:pt x="364" y="224"/>
                    </a:cubicBezTo>
                    <a:cubicBezTo>
                      <a:pt x="365" y="227"/>
                      <a:pt x="365" y="227"/>
                      <a:pt x="365" y="227"/>
                    </a:cubicBezTo>
                    <a:cubicBezTo>
                      <a:pt x="365" y="227"/>
                      <a:pt x="366" y="228"/>
                      <a:pt x="366" y="229"/>
                    </a:cubicBezTo>
                    <a:cubicBezTo>
                      <a:pt x="367" y="230"/>
                      <a:pt x="369" y="231"/>
                      <a:pt x="369" y="233"/>
                    </a:cubicBezTo>
                    <a:cubicBezTo>
                      <a:pt x="370" y="235"/>
                      <a:pt x="370" y="236"/>
                      <a:pt x="370" y="237"/>
                    </a:cubicBezTo>
                    <a:cubicBezTo>
                      <a:pt x="370" y="237"/>
                      <a:pt x="370" y="238"/>
                      <a:pt x="370" y="238"/>
                    </a:cubicBezTo>
                    <a:cubicBezTo>
                      <a:pt x="370" y="238"/>
                      <a:pt x="370" y="238"/>
                      <a:pt x="370" y="238"/>
                    </a:cubicBezTo>
                    <a:cubicBezTo>
                      <a:pt x="371" y="238"/>
                      <a:pt x="371" y="238"/>
                      <a:pt x="371" y="238"/>
                    </a:cubicBezTo>
                    <a:cubicBezTo>
                      <a:pt x="373" y="238"/>
                      <a:pt x="375" y="240"/>
                      <a:pt x="375" y="243"/>
                    </a:cubicBezTo>
                    <a:cubicBezTo>
                      <a:pt x="375" y="247"/>
                      <a:pt x="375" y="247"/>
                      <a:pt x="375" y="247"/>
                    </a:cubicBezTo>
                    <a:cubicBezTo>
                      <a:pt x="374" y="247"/>
                      <a:pt x="374" y="247"/>
                      <a:pt x="374" y="247"/>
                    </a:cubicBezTo>
                    <a:cubicBezTo>
                      <a:pt x="374" y="247"/>
                      <a:pt x="374" y="247"/>
                      <a:pt x="374" y="247"/>
                    </a:cubicBezTo>
                    <a:cubicBezTo>
                      <a:pt x="374" y="247"/>
                      <a:pt x="374" y="247"/>
                      <a:pt x="374" y="247"/>
                    </a:cubicBezTo>
                    <a:cubicBezTo>
                      <a:pt x="375" y="247"/>
                      <a:pt x="375" y="248"/>
                      <a:pt x="376" y="248"/>
                    </a:cubicBezTo>
                    <a:cubicBezTo>
                      <a:pt x="379" y="248"/>
                      <a:pt x="379" y="248"/>
                      <a:pt x="379" y="248"/>
                    </a:cubicBezTo>
                    <a:cubicBezTo>
                      <a:pt x="379" y="251"/>
                      <a:pt x="379" y="251"/>
                      <a:pt x="379" y="251"/>
                    </a:cubicBezTo>
                    <a:cubicBezTo>
                      <a:pt x="379" y="252"/>
                      <a:pt x="379" y="252"/>
                      <a:pt x="379" y="253"/>
                    </a:cubicBezTo>
                    <a:cubicBezTo>
                      <a:pt x="379" y="254"/>
                      <a:pt x="379" y="256"/>
                      <a:pt x="379" y="257"/>
                    </a:cubicBezTo>
                    <a:cubicBezTo>
                      <a:pt x="380" y="257"/>
                      <a:pt x="381" y="257"/>
                      <a:pt x="381" y="257"/>
                    </a:cubicBezTo>
                    <a:cubicBezTo>
                      <a:pt x="384" y="257"/>
                      <a:pt x="384" y="257"/>
                      <a:pt x="384" y="257"/>
                    </a:cubicBezTo>
                    <a:cubicBezTo>
                      <a:pt x="384" y="264"/>
                      <a:pt x="384" y="264"/>
                      <a:pt x="384" y="264"/>
                    </a:cubicBezTo>
                    <a:cubicBezTo>
                      <a:pt x="384" y="264"/>
                      <a:pt x="384" y="265"/>
                      <a:pt x="384" y="265"/>
                    </a:cubicBezTo>
                    <a:cubicBezTo>
                      <a:pt x="384" y="266"/>
                      <a:pt x="384" y="266"/>
                      <a:pt x="384" y="266"/>
                    </a:cubicBezTo>
                    <a:cubicBezTo>
                      <a:pt x="384" y="267"/>
                      <a:pt x="385" y="267"/>
                      <a:pt x="386" y="267"/>
                    </a:cubicBezTo>
                    <a:cubicBezTo>
                      <a:pt x="388" y="267"/>
                      <a:pt x="388" y="267"/>
                      <a:pt x="388" y="267"/>
                    </a:cubicBezTo>
                    <a:cubicBezTo>
                      <a:pt x="389" y="270"/>
                      <a:pt x="389" y="270"/>
                      <a:pt x="389" y="270"/>
                    </a:cubicBezTo>
                    <a:cubicBezTo>
                      <a:pt x="389" y="271"/>
                      <a:pt x="389" y="272"/>
                      <a:pt x="389" y="273"/>
                    </a:cubicBezTo>
                    <a:cubicBezTo>
                      <a:pt x="388" y="274"/>
                      <a:pt x="388" y="275"/>
                      <a:pt x="389" y="276"/>
                    </a:cubicBezTo>
                    <a:cubicBezTo>
                      <a:pt x="389" y="276"/>
                      <a:pt x="389" y="276"/>
                      <a:pt x="389" y="276"/>
                    </a:cubicBezTo>
                    <a:cubicBezTo>
                      <a:pt x="389" y="276"/>
                      <a:pt x="390" y="276"/>
                      <a:pt x="390" y="276"/>
                    </a:cubicBezTo>
                    <a:cubicBezTo>
                      <a:pt x="391" y="276"/>
                      <a:pt x="392" y="277"/>
                      <a:pt x="393" y="277"/>
                    </a:cubicBezTo>
                    <a:cubicBezTo>
                      <a:pt x="394" y="279"/>
                      <a:pt x="394" y="280"/>
                      <a:pt x="393" y="281"/>
                    </a:cubicBezTo>
                    <a:cubicBezTo>
                      <a:pt x="393" y="281"/>
                      <a:pt x="393" y="281"/>
                      <a:pt x="393" y="282"/>
                    </a:cubicBezTo>
                    <a:cubicBezTo>
                      <a:pt x="393" y="284"/>
                      <a:pt x="393" y="286"/>
                      <a:pt x="392" y="288"/>
                    </a:cubicBezTo>
                    <a:cubicBezTo>
                      <a:pt x="392" y="289"/>
                      <a:pt x="392" y="290"/>
                      <a:pt x="392" y="291"/>
                    </a:cubicBezTo>
                    <a:cubicBezTo>
                      <a:pt x="391" y="293"/>
                      <a:pt x="391" y="296"/>
                      <a:pt x="391" y="299"/>
                    </a:cubicBezTo>
                    <a:cubicBezTo>
                      <a:pt x="391" y="305"/>
                      <a:pt x="392" y="311"/>
                      <a:pt x="393" y="319"/>
                    </a:cubicBezTo>
                    <a:cubicBezTo>
                      <a:pt x="395" y="334"/>
                      <a:pt x="399" y="348"/>
                      <a:pt x="403" y="358"/>
                    </a:cubicBezTo>
                    <a:cubicBezTo>
                      <a:pt x="405" y="365"/>
                      <a:pt x="405" y="365"/>
                      <a:pt x="405" y="365"/>
                    </a:cubicBezTo>
                    <a:cubicBezTo>
                      <a:pt x="398" y="362"/>
                      <a:pt x="398" y="362"/>
                      <a:pt x="398" y="362"/>
                    </a:cubicBezTo>
                    <a:cubicBezTo>
                      <a:pt x="395" y="361"/>
                      <a:pt x="392" y="359"/>
                      <a:pt x="389" y="356"/>
                    </a:cubicBezTo>
                    <a:cubicBezTo>
                      <a:pt x="388" y="353"/>
                      <a:pt x="387" y="351"/>
                      <a:pt x="387" y="349"/>
                    </a:cubicBezTo>
                    <a:cubicBezTo>
                      <a:pt x="387" y="349"/>
                      <a:pt x="387" y="349"/>
                      <a:pt x="387" y="349"/>
                    </a:cubicBezTo>
                    <a:cubicBezTo>
                      <a:pt x="383" y="348"/>
                      <a:pt x="382" y="346"/>
                      <a:pt x="382" y="344"/>
                    </a:cubicBezTo>
                    <a:cubicBezTo>
                      <a:pt x="382" y="337"/>
                      <a:pt x="382" y="337"/>
                      <a:pt x="382" y="337"/>
                    </a:cubicBezTo>
                    <a:cubicBezTo>
                      <a:pt x="382" y="336"/>
                      <a:pt x="382" y="335"/>
                      <a:pt x="382" y="334"/>
                    </a:cubicBezTo>
                    <a:cubicBezTo>
                      <a:pt x="382" y="334"/>
                      <a:pt x="382" y="334"/>
                      <a:pt x="382" y="334"/>
                    </a:cubicBezTo>
                    <a:cubicBezTo>
                      <a:pt x="382" y="334"/>
                      <a:pt x="382" y="334"/>
                      <a:pt x="381" y="334"/>
                    </a:cubicBezTo>
                    <a:cubicBezTo>
                      <a:pt x="377" y="334"/>
                      <a:pt x="378" y="329"/>
                      <a:pt x="378" y="328"/>
                    </a:cubicBezTo>
                    <a:cubicBezTo>
                      <a:pt x="378" y="327"/>
                      <a:pt x="378" y="326"/>
                      <a:pt x="378" y="325"/>
                    </a:cubicBezTo>
                    <a:cubicBezTo>
                      <a:pt x="378" y="325"/>
                      <a:pt x="378" y="325"/>
                      <a:pt x="377" y="325"/>
                    </a:cubicBezTo>
                    <a:cubicBezTo>
                      <a:pt x="376" y="325"/>
                      <a:pt x="374" y="325"/>
                      <a:pt x="373" y="322"/>
                    </a:cubicBezTo>
                    <a:cubicBezTo>
                      <a:pt x="373" y="321"/>
                      <a:pt x="372" y="321"/>
                      <a:pt x="371" y="320"/>
                    </a:cubicBezTo>
                    <a:cubicBezTo>
                      <a:pt x="370" y="318"/>
                      <a:pt x="369" y="317"/>
                      <a:pt x="369" y="315"/>
                    </a:cubicBezTo>
                    <a:cubicBezTo>
                      <a:pt x="368" y="314"/>
                      <a:pt x="368" y="313"/>
                      <a:pt x="368" y="312"/>
                    </a:cubicBezTo>
                    <a:cubicBezTo>
                      <a:pt x="368" y="311"/>
                      <a:pt x="368" y="311"/>
                      <a:pt x="368" y="311"/>
                    </a:cubicBezTo>
                    <a:cubicBezTo>
                      <a:pt x="368" y="311"/>
                      <a:pt x="368" y="311"/>
                      <a:pt x="368" y="311"/>
                    </a:cubicBezTo>
                    <a:cubicBezTo>
                      <a:pt x="367" y="311"/>
                      <a:pt x="367" y="311"/>
                      <a:pt x="367" y="311"/>
                    </a:cubicBezTo>
                    <a:cubicBezTo>
                      <a:pt x="365" y="311"/>
                      <a:pt x="364" y="309"/>
                      <a:pt x="364" y="306"/>
                    </a:cubicBezTo>
                    <a:cubicBezTo>
                      <a:pt x="364" y="304"/>
                      <a:pt x="364" y="304"/>
                      <a:pt x="364" y="304"/>
                    </a:cubicBezTo>
                    <a:cubicBezTo>
                      <a:pt x="364" y="303"/>
                      <a:pt x="364" y="302"/>
                      <a:pt x="363" y="301"/>
                    </a:cubicBezTo>
                    <a:cubicBezTo>
                      <a:pt x="363" y="301"/>
                      <a:pt x="363" y="301"/>
                      <a:pt x="363" y="301"/>
                    </a:cubicBezTo>
                    <a:cubicBezTo>
                      <a:pt x="363" y="301"/>
                      <a:pt x="363" y="301"/>
                      <a:pt x="362" y="301"/>
                    </a:cubicBezTo>
                    <a:cubicBezTo>
                      <a:pt x="358" y="301"/>
                      <a:pt x="359" y="296"/>
                      <a:pt x="359" y="295"/>
                    </a:cubicBezTo>
                    <a:cubicBezTo>
                      <a:pt x="359" y="294"/>
                      <a:pt x="359" y="293"/>
                      <a:pt x="359" y="292"/>
                    </a:cubicBezTo>
                    <a:cubicBezTo>
                      <a:pt x="359" y="292"/>
                      <a:pt x="359" y="292"/>
                      <a:pt x="359" y="292"/>
                    </a:cubicBezTo>
                    <a:cubicBezTo>
                      <a:pt x="355" y="292"/>
                      <a:pt x="354" y="289"/>
                      <a:pt x="354" y="287"/>
                    </a:cubicBezTo>
                    <a:cubicBezTo>
                      <a:pt x="354" y="285"/>
                      <a:pt x="354" y="285"/>
                      <a:pt x="353" y="283"/>
                    </a:cubicBezTo>
                    <a:cubicBezTo>
                      <a:pt x="352" y="280"/>
                      <a:pt x="351" y="279"/>
                      <a:pt x="349" y="278"/>
                    </a:cubicBezTo>
                    <a:cubicBezTo>
                      <a:pt x="349" y="278"/>
                      <a:pt x="348" y="278"/>
                      <a:pt x="347" y="278"/>
                    </a:cubicBezTo>
                    <a:cubicBezTo>
                      <a:pt x="345" y="278"/>
                      <a:pt x="341" y="277"/>
                      <a:pt x="340" y="273"/>
                    </a:cubicBezTo>
                    <a:cubicBezTo>
                      <a:pt x="340" y="271"/>
                      <a:pt x="340" y="270"/>
                      <a:pt x="340" y="270"/>
                    </a:cubicBezTo>
                    <a:cubicBezTo>
                      <a:pt x="340" y="269"/>
                      <a:pt x="340" y="269"/>
                      <a:pt x="340" y="268"/>
                    </a:cubicBezTo>
                    <a:cubicBezTo>
                      <a:pt x="340" y="268"/>
                      <a:pt x="340" y="268"/>
                      <a:pt x="340" y="268"/>
                    </a:cubicBezTo>
                    <a:cubicBezTo>
                      <a:pt x="339" y="268"/>
                      <a:pt x="339" y="268"/>
                      <a:pt x="338" y="268"/>
                    </a:cubicBezTo>
                    <a:cubicBezTo>
                      <a:pt x="335" y="268"/>
                      <a:pt x="335" y="268"/>
                      <a:pt x="335" y="268"/>
                    </a:cubicBezTo>
                    <a:cubicBezTo>
                      <a:pt x="335" y="260"/>
                      <a:pt x="335" y="260"/>
                      <a:pt x="335" y="260"/>
                    </a:cubicBezTo>
                    <a:cubicBezTo>
                      <a:pt x="335" y="258"/>
                      <a:pt x="335" y="256"/>
                      <a:pt x="335" y="254"/>
                    </a:cubicBezTo>
                    <a:cubicBezTo>
                      <a:pt x="335" y="254"/>
                      <a:pt x="335" y="254"/>
                      <a:pt x="335" y="254"/>
                    </a:cubicBezTo>
                    <a:cubicBezTo>
                      <a:pt x="335" y="254"/>
                      <a:pt x="335" y="254"/>
                      <a:pt x="333" y="254"/>
                    </a:cubicBezTo>
                    <a:cubicBezTo>
                      <a:pt x="330" y="254"/>
                      <a:pt x="330" y="254"/>
                      <a:pt x="330" y="254"/>
                    </a:cubicBezTo>
                    <a:cubicBezTo>
                      <a:pt x="331" y="250"/>
                      <a:pt x="331" y="250"/>
                      <a:pt x="331" y="250"/>
                    </a:cubicBezTo>
                    <a:cubicBezTo>
                      <a:pt x="331" y="250"/>
                      <a:pt x="331" y="250"/>
                      <a:pt x="331" y="250"/>
                    </a:cubicBezTo>
                    <a:cubicBezTo>
                      <a:pt x="331" y="250"/>
                      <a:pt x="331" y="250"/>
                      <a:pt x="331" y="250"/>
                    </a:cubicBezTo>
                    <a:cubicBezTo>
                      <a:pt x="331" y="250"/>
                      <a:pt x="330" y="249"/>
                      <a:pt x="329" y="249"/>
                    </a:cubicBezTo>
                    <a:cubicBezTo>
                      <a:pt x="327" y="249"/>
                      <a:pt x="327" y="249"/>
                      <a:pt x="327" y="249"/>
                    </a:cubicBezTo>
                    <a:cubicBezTo>
                      <a:pt x="326" y="247"/>
                      <a:pt x="326" y="247"/>
                      <a:pt x="326" y="247"/>
                    </a:cubicBezTo>
                    <a:cubicBezTo>
                      <a:pt x="325" y="245"/>
                      <a:pt x="324" y="243"/>
                      <a:pt x="323" y="242"/>
                    </a:cubicBezTo>
                    <a:cubicBezTo>
                      <a:pt x="323" y="242"/>
                      <a:pt x="322" y="245"/>
                      <a:pt x="322" y="245"/>
                    </a:cubicBezTo>
                    <a:cubicBezTo>
                      <a:pt x="316" y="245"/>
                      <a:pt x="316" y="245"/>
                      <a:pt x="316" y="245"/>
                    </a:cubicBezTo>
                    <a:cubicBezTo>
                      <a:pt x="320" y="250"/>
                      <a:pt x="324" y="256"/>
                      <a:pt x="327" y="261"/>
                    </a:cubicBezTo>
                    <a:cubicBezTo>
                      <a:pt x="330" y="265"/>
                      <a:pt x="330" y="265"/>
                      <a:pt x="330" y="265"/>
                    </a:cubicBezTo>
                    <a:cubicBezTo>
                      <a:pt x="334" y="270"/>
                      <a:pt x="338" y="276"/>
                      <a:pt x="342" y="282"/>
                    </a:cubicBezTo>
                    <a:cubicBezTo>
                      <a:pt x="343" y="283"/>
                      <a:pt x="344" y="285"/>
                      <a:pt x="346" y="287"/>
                    </a:cubicBezTo>
                    <a:cubicBezTo>
                      <a:pt x="346" y="288"/>
                      <a:pt x="346" y="288"/>
                      <a:pt x="346" y="288"/>
                    </a:cubicBezTo>
                    <a:cubicBezTo>
                      <a:pt x="346" y="289"/>
                      <a:pt x="346" y="289"/>
                      <a:pt x="346" y="289"/>
                    </a:cubicBezTo>
                    <a:cubicBezTo>
                      <a:pt x="346" y="290"/>
                      <a:pt x="346" y="290"/>
                      <a:pt x="346" y="290"/>
                    </a:cubicBezTo>
                    <a:cubicBezTo>
                      <a:pt x="347" y="290"/>
                      <a:pt x="347" y="290"/>
                      <a:pt x="348" y="290"/>
                    </a:cubicBezTo>
                    <a:cubicBezTo>
                      <a:pt x="351" y="290"/>
                      <a:pt x="351" y="290"/>
                      <a:pt x="351" y="290"/>
                    </a:cubicBezTo>
                    <a:cubicBezTo>
                      <a:pt x="351" y="293"/>
                      <a:pt x="351" y="293"/>
                      <a:pt x="351" y="293"/>
                    </a:cubicBezTo>
                    <a:cubicBezTo>
                      <a:pt x="351" y="294"/>
                      <a:pt x="351" y="294"/>
                      <a:pt x="351" y="294"/>
                    </a:cubicBezTo>
                    <a:cubicBezTo>
                      <a:pt x="351" y="296"/>
                      <a:pt x="351" y="297"/>
                      <a:pt x="351" y="299"/>
                    </a:cubicBezTo>
                    <a:cubicBezTo>
                      <a:pt x="351" y="299"/>
                      <a:pt x="351" y="299"/>
                      <a:pt x="351" y="299"/>
                    </a:cubicBezTo>
                    <a:cubicBezTo>
                      <a:pt x="352" y="299"/>
                      <a:pt x="355" y="300"/>
                      <a:pt x="356" y="303"/>
                    </a:cubicBezTo>
                    <a:cubicBezTo>
                      <a:pt x="356" y="304"/>
                      <a:pt x="358" y="306"/>
                      <a:pt x="360" y="307"/>
                    </a:cubicBezTo>
                    <a:cubicBezTo>
                      <a:pt x="360" y="308"/>
                      <a:pt x="360" y="308"/>
                      <a:pt x="360" y="308"/>
                    </a:cubicBezTo>
                    <a:cubicBezTo>
                      <a:pt x="362" y="310"/>
                      <a:pt x="365" y="314"/>
                      <a:pt x="365" y="318"/>
                    </a:cubicBezTo>
                    <a:cubicBezTo>
                      <a:pt x="365" y="318"/>
                      <a:pt x="365" y="318"/>
                      <a:pt x="367" y="319"/>
                    </a:cubicBezTo>
                    <a:cubicBezTo>
                      <a:pt x="371" y="319"/>
                      <a:pt x="371" y="319"/>
                      <a:pt x="371" y="319"/>
                    </a:cubicBezTo>
                    <a:cubicBezTo>
                      <a:pt x="370" y="322"/>
                      <a:pt x="370" y="322"/>
                      <a:pt x="370" y="322"/>
                    </a:cubicBezTo>
                    <a:cubicBezTo>
                      <a:pt x="368" y="330"/>
                      <a:pt x="369" y="336"/>
                      <a:pt x="373" y="340"/>
                    </a:cubicBezTo>
                    <a:cubicBezTo>
                      <a:pt x="374" y="341"/>
                      <a:pt x="375" y="342"/>
                      <a:pt x="376" y="343"/>
                    </a:cubicBezTo>
                    <a:cubicBezTo>
                      <a:pt x="377" y="344"/>
                      <a:pt x="378" y="345"/>
                      <a:pt x="379" y="346"/>
                    </a:cubicBezTo>
                    <a:cubicBezTo>
                      <a:pt x="380" y="348"/>
                      <a:pt x="381" y="349"/>
                      <a:pt x="382" y="350"/>
                    </a:cubicBezTo>
                    <a:cubicBezTo>
                      <a:pt x="383" y="351"/>
                      <a:pt x="383" y="352"/>
                      <a:pt x="383" y="353"/>
                    </a:cubicBezTo>
                    <a:cubicBezTo>
                      <a:pt x="384" y="354"/>
                      <a:pt x="384" y="355"/>
                      <a:pt x="384" y="356"/>
                    </a:cubicBezTo>
                    <a:cubicBezTo>
                      <a:pt x="384" y="356"/>
                      <a:pt x="384" y="356"/>
                      <a:pt x="384" y="356"/>
                    </a:cubicBezTo>
                    <a:cubicBezTo>
                      <a:pt x="384" y="356"/>
                      <a:pt x="384" y="356"/>
                      <a:pt x="385" y="356"/>
                    </a:cubicBezTo>
                    <a:cubicBezTo>
                      <a:pt x="389" y="357"/>
                      <a:pt x="389" y="361"/>
                      <a:pt x="389" y="364"/>
                    </a:cubicBezTo>
                    <a:cubicBezTo>
                      <a:pt x="389" y="364"/>
                      <a:pt x="389" y="365"/>
                      <a:pt x="389" y="365"/>
                    </a:cubicBezTo>
                    <a:cubicBezTo>
                      <a:pt x="389" y="365"/>
                      <a:pt x="389" y="366"/>
                      <a:pt x="390" y="366"/>
                    </a:cubicBezTo>
                    <a:cubicBezTo>
                      <a:pt x="392" y="366"/>
                      <a:pt x="393" y="368"/>
                      <a:pt x="394" y="370"/>
                    </a:cubicBezTo>
                    <a:cubicBezTo>
                      <a:pt x="395" y="370"/>
                      <a:pt x="395" y="371"/>
                      <a:pt x="395" y="371"/>
                    </a:cubicBezTo>
                    <a:cubicBezTo>
                      <a:pt x="396" y="372"/>
                      <a:pt x="398" y="375"/>
                      <a:pt x="398" y="378"/>
                    </a:cubicBezTo>
                    <a:cubicBezTo>
                      <a:pt x="398" y="379"/>
                      <a:pt x="398" y="379"/>
                      <a:pt x="398" y="379"/>
                    </a:cubicBezTo>
                    <a:cubicBezTo>
                      <a:pt x="398" y="379"/>
                      <a:pt x="398" y="379"/>
                      <a:pt x="398" y="379"/>
                    </a:cubicBezTo>
                    <a:cubicBezTo>
                      <a:pt x="398" y="379"/>
                      <a:pt x="398" y="380"/>
                      <a:pt x="398" y="380"/>
                    </a:cubicBezTo>
                    <a:cubicBezTo>
                      <a:pt x="399" y="380"/>
                      <a:pt x="403" y="380"/>
                      <a:pt x="403" y="380"/>
                    </a:cubicBezTo>
                    <a:cubicBezTo>
                      <a:pt x="403" y="394"/>
                      <a:pt x="403" y="394"/>
                      <a:pt x="403" y="394"/>
                    </a:cubicBezTo>
                    <a:cubicBezTo>
                      <a:pt x="404" y="395"/>
                      <a:pt x="405" y="397"/>
                      <a:pt x="405" y="398"/>
                    </a:cubicBezTo>
                    <a:cubicBezTo>
                      <a:pt x="408" y="401"/>
                      <a:pt x="412" y="405"/>
                      <a:pt x="415" y="408"/>
                    </a:cubicBezTo>
                    <a:cubicBezTo>
                      <a:pt x="418" y="411"/>
                      <a:pt x="417" y="415"/>
                      <a:pt x="417" y="418"/>
                    </a:cubicBezTo>
                    <a:cubicBezTo>
                      <a:pt x="417" y="419"/>
                      <a:pt x="417" y="419"/>
                      <a:pt x="417" y="420"/>
                    </a:cubicBezTo>
                    <a:cubicBezTo>
                      <a:pt x="417" y="442"/>
                      <a:pt x="417" y="442"/>
                      <a:pt x="417" y="442"/>
                    </a:cubicBezTo>
                    <a:cubicBezTo>
                      <a:pt x="414" y="443"/>
                      <a:pt x="414" y="443"/>
                      <a:pt x="414" y="443"/>
                    </a:cubicBezTo>
                    <a:cubicBezTo>
                      <a:pt x="414" y="443"/>
                      <a:pt x="413" y="443"/>
                      <a:pt x="413" y="443"/>
                    </a:cubicBezTo>
                    <a:cubicBezTo>
                      <a:pt x="413" y="445"/>
                      <a:pt x="412" y="447"/>
                      <a:pt x="412" y="450"/>
                    </a:cubicBezTo>
                    <a:cubicBezTo>
                      <a:pt x="412" y="451"/>
                      <a:pt x="412" y="452"/>
                      <a:pt x="412" y="453"/>
                    </a:cubicBezTo>
                    <a:cubicBezTo>
                      <a:pt x="412" y="455"/>
                      <a:pt x="412" y="457"/>
                      <a:pt x="412" y="459"/>
                    </a:cubicBezTo>
                    <a:cubicBezTo>
                      <a:pt x="412" y="460"/>
                      <a:pt x="412" y="461"/>
                      <a:pt x="412" y="462"/>
                    </a:cubicBezTo>
                    <a:cubicBezTo>
                      <a:pt x="412" y="465"/>
                      <a:pt x="410" y="466"/>
                      <a:pt x="409" y="466"/>
                    </a:cubicBezTo>
                    <a:cubicBezTo>
                      <a:pt x="409" y="466"/>
                      <a:pt x="409" y="466"/>
                      <a:pt x="409" y="467"/>
                    </a:cubicBezTo>
                    <a:cubicBezTo>
                      <a:pt x="407" y="469"/>
                      <a:pt x="408" y="473"/>
                      <a:pt x="408" y="477"/>
                    </a:cubicBezTo>
                    <a:cubicBezTo>
                      <a:pt x="408" y="478"/>
                      <a:pt x="408" y="478"/>
                      <a:pt x="408" y="478"/>
                    </a:cubicBezTo>
                    <a:cubicBezTo>
                      <a:pt x="408" y="479"/>
                      <a:pt x="407" y="480"/>
                      <a:pt x="407" y="481"/>
                    </a:cubicBezTo>
                    <a:cubicBezTo>
                      <a:pt x="407" y="485"/>
                      <a:pt x="407" y="487"/>
                      <a:pt x="409" y="488"/>
                    </a:cubicBezTo>
                    <a:cubicBezTo>
                      <a:pt x="409" y="488"/>
                      <a:pt x="409" y="488"/>
                      <a:pt x="409" y="488"/>
                    </a:cubicBezTo>
                    <a:cubicBezTo>
                      <a:pt x="411" y="489"/>
                      <a:pt x="412" y="490"/>
                      <a:pt x="412" y="493"/>
                    </a:cubicBezTo>
                    <a:cubicBezTo>
                      <a:pt x="412" y="509"/>
                      <a:pt x="412" y="509"/>
                      <a:pt x="412" y="509"/>
                    </a:cubicBezTo>
                    <a:cubicBezTo>
                      <a:pt x="408" y="509"/>
                      <a:pt x="408" y="509"/>
                      <a:pt x="408" y="509"/>
                    </a:cubicBezTo>
                    <a:cubicBezTo>
                      <a:pt x="408" y="509"/>
                      <a:pt x="408" y="509"/>
                      <a:pt x="408" y="509"/>
                    </a:cubicBezTo>
                    <a:cubicBezTo>
                      <a:pt x="407" y="509"/>
                      <a:pt x="407" y="512"/>
                      <a:pt x="408" y="514"/>
                    </a:cubicBezTo>
                    <a:cubicBezTo>
                      <a:pt x="408" y="514"/>
                      <a:pt x="408" y="515"/>
                      <a:pt x="408" y="515"/>
                    </a:cubicBezTo>
                    <a:cubicBezTo>
                      <a:pt x="408" y="519"/>
                      <a:pt x="408" y="519"/>
                      <a:pt x="408" y="519"/>
                    </a:cubicBezTo>
                    <a:cubicBezTo>
                      <a:pt x="404" y="518"/>
                      <a:pt x="404" y="518"/>
                      <a:pt x="404" y="518"/>
                    </a:cubicBezTo>
                    <a:cubicBezTo>
                      <a:pt x="403" y="518"/>
                      <a:pt x="403" y="518"/>
                      <a:pt x="403" y="518"/>
                    </a:cubicBezTo>
                    <a:cubicBezTo>
                      <a:pt x="403" y="518"/>
                      <a:pt x="403" y="518"/>
                      <a:pt x="403" y="518"/>
                    </a:cubicBezTo>
                    <a:cubicBezTo>
                      <a:pt x="403" y="518"/>
                      <a:pt x="403" y="518"/>
                      <a:pt x="403" y="520"/>
                    </a:cubicBezTo>
                    <a:cubicBezTo>
                      <a:pt x="403" y="521"/>
                      <a:pt x="403" y="521"/>
                      <a:pt x="403" y="521"/>
                    </a:cubicBezTo>
                    <a:cubicBezTo>
                      <a:pt x="402" y="521"/>
                      <a:pt x="402" y="521"/>
                      <a:pt x="402" y="521"/>
                    </a:cubicBezTo>
                    <a:cubicBezTo>
                      <a:pt x="401" y="523"/>
                      <a:pt x="400" y="525"/>
                      <a:pt x="400" y="528"/>
                    </a:cubicBezTo>
                    <a:cubicBezTo>
                      <a:pt x="398" y="533"/>
                      <a:pt x="398" y="539"/>
                      <a:pt x="398" y="545"/>
                    </a:cubicBezTo>
                    <a:cubicBezTo>
                      <a:pt x="398" y="550"/>
                      <a:pt x="398" y="555"/>
                      <a:pt x="398" y="560"/>
                    </a:cubicBezTo>
                    <a:cubicBezTo>
                      <a:pt x="398" y="569"/>
                      <a:pt x="399" y="577"/>
                      <a:pt x="398" y="586"/>
                    </a:cubicBezTo>
                    <a:cubicBezTo>
                      <a:pt x="398" y="589"/>
                      <a:pt x="398" y="589"/>
                      <a:pt x="398" y="589"/>
                    </a:cubicBezTo>
                    <a:cubicBezTo>
                      <a:pt x="394" y="589"/>
                      <a:pt x="394" y="589"/>
                      <a:pt x="394" y="589"/>
                    </a:cubicBezTo>
                    <a:cubicBezTo>
                      <a:pt x="394" y="589"/>
                      <a:pt x="394" y="589"/>
                      <a:pt x="394" y="589"/>
                    </a:cubicBezTo>
                    <a:cubicBezTo>
                      <a:pt x="394" y="589"/>
                      <a:pt x="394" y="589"/>
                      <a:pt x="394" y="589"/>
                    </a:cubicBezTo>
                    <a:cubicBezTo>
                      <a:pt x="394" y="589"/>
                      <a:pt x="394" y="589"/>
                      <a:pt x="394" y="589"/>
                    </a:cubicBezTo>
                    <a:cubicBezTo>
                      <a:pt x="393" y="590"/>
                      <a:pt x="393" y="590"/>
                      <a:pt x="393" y="590"/>
                    </a:cubicBezTo>
                    <a:cubicBezTo>
                      <a:pt x="393" y="591"/>
                      <a:pt x="393" y="592"/>
                      <a:pt x="392" y="593"/>
                    </a:cubicBezTo>
                    <a:cubicBezTo>
                      <a:pt x="391" y="594"/>
                      <a:pt x="391" y="594"/>
                      <a:pt x="391" y="595"/>
                    </a:cubicBezTo>
                    <a:cubicBezTo>
                      <a:pt x="389" y="598"/>
                      <a:pt x="389" y="603"/>
                      <a:pt x="388" y="607"/>
                    </a:cubicBezTo>
                    <a:cubicBezTo>
                      <a:pt x="388" y="611"/>
                      <a:pt x="388" y="615"/>
                      <a:pt x="389" y="619"/>
                    </a:cubicBezTo>
                    <a:cubicBezTo>
                      <a:pt x="389" y="620"/>
                      <a:pt x="389" y="621"/>
                      <a:pt x="389" y="623"/>
                    </a:cubicBezTo>
                    <a:cubicBezTo>
                      <a:pt x="389" y="625"/>
                      <a:pt x="389" y="628"/>
                      <a:pt x="389" y="631"/>
                    </a:cubicBezTo>
                    <a:cubicBezTo>
                      <a:pt x="389" y="634"/>
                      <a:pt x="388" y="635"/>
                      <a:pt x="386" y="636"/>
                    </a:cubicBezTo>
                    <a:cubicBezTo>
                      <a:pt x="384" y="637"/>
                      <a:pt x="383" y="638"/>
                      <a:pt x="382" y="639"/>
                    </a:cubicBezTo>
                    <a:cubicBezTo>
                      <a:pt x="378" y="642"/>
                      <a:pt x="374" y="646"/>
                      <a:pt x="370" y="650"/>
                    </a:cubicBezTo>
                    <a:cubicBezTo>
                      <a:pt x="368" y="652"/>
                      <a:pt x="367" y="655"/>
                      <a:pt x="365" y="657"/>
                    </a:cubicBezTo>
                    <a:cubicBezTo>
                      <a:pt x="365" y="658"/>
                      <a:pt x="365" y="659"/>
                      <a:pt x="365" y="660"/>
                    </a:cubicBezTo>
                    <a:cubicBezTo>
                      <a:pt x="365" y="661"/>
                      <a:pt x="365" y="662"/>
                      <a:pt x="365" y="663"/>
                    </a:cubicBezTo>
                    <a:cubicBezTo>
                      <a:pt x="365" y="666"/>
                      <a:pt x="365" y="669"/>
                      <a:pt x="363" y="671"/>
                    </a:cubicBezTo>
                    <a:cubicBezTo>
                      <a:pt x="361" y="673"/>
                      <a:pt x="359" y="673"/>
                      <a:pt x="358" y="674"/>
                    </a:cubicBezTo>
                    <a:cubicBezTo>
                      <a:pt x="357" y="674"/>
                      <a:pt x="356" y="675"/>
                      <a:pt x="356" y="675"/>
                    </a:cubicBezTo>
                    <a:cubicBezTo>
                      <a:pt x="354" y="676"/>
                      <a:pt x="352" y="677"/>
                      <a:pt x="352" y="678"/>
                    </a:cubicBezTo>
                    <a:cubicBezTo>
                      <a:pt x="351" y="680"/>
                      <a:pt x="351" y="681"/>
                      <a:pt x="351" y="684"/>
                    </a:cubicBezTo>
                    <a:cubicBezTo>
                      <a:pt x="351" y="689"/>
                      <a:pt x="351" y="689"/>
                      <a:pt x="351" y="689"/>
                    </a:cubicBezTo>
                    <a:cubicBezTo>
                      <a:pt x="347" y="688"/>
                      <a:pt x="347" y="688"/>
                      <a:pt x="347" y="688"/>
                    </a:cubicBezTo>
                    <a:cubicBezTo>
                      <a:pt x="347" y="688"/>
                      <a:pt x="347" y="688"/>
                      <a:pt x="347" y="688"/>
                    </a:cubicBezTo>
                    <a:cubicBezTo>
                      <a:pt x="346" y="688"/>
                      <a:pt x="346" y="692"/>
                      <a:pt x="346" y="693"/>
                    </a:cubicBezTo>
                    <a:cubicBezTo>
                      <a:pt x="346" y="696"/>
                      <a:pt x="346" y="696"/>
                      <a:pt x="346" y="696"/>
                    </a:cubicBezTo>
                    <a:cubicBezTo>
                      <a:pt x="346" y="700"/>
                      <a:pt x="347" y="705"/>
                      <a:pt x="346" y="709"/>
                    </a:cubicBezTo>
                    <a:cubicBezTo>
                      <a:pt x="345" y="716"/>
                      <a:pt x="341" y="719"/>
                      <a:pt x="338" y="720"/>
                    </a:cubicBezTo>
                    <a:cubicBezTo>
                      <a:pt x="337" y="720"/>
                      <a:pt x="336" y="721"/>
                      <a:pt x="335" y="721"/>
                    </a:cubicBezTo>
                    <a:cubicBezTo>
                      <a:pt x="334" y="721"/>
                      <a:pt x="334" y="721"/>
                      <a:pt x="334" y="721"/>
                    </a:cubicBezTo>
                    <a:cubicBezTo>
                      <a:pt x="333" y="721"/>
                      <a:pt x="332" y="721"/>
                      <a:pt x="332" y="721"/>
                    </a:cubicBezTo>
                    <a:cubicBezTo>
                      <a:pt x="332" y="721"/>
                      <a:pt x="332" y="722"/>
                      <a:pt x="332" y="723"/>
                    </a:cubicBezTo>
                    <a:cubicBezTo>
                      <a:pt x="332" y="726"/>
                      <a:pt x="332" y="726"/>
                      <a:pt x="332" y="726"/>
                    </a:cubicBezTo>
                    <a:cubicBezTo>
                      <a:pt x="328" y="725"/>
                      <a:pt x="328" y="725"/>
                      <a:pt x="328" y="725"/>
                    </a:cubicBezTo>
                    <a:cubicBezTo>
                      <a:pt x="328" y="725"/>
                      <a:pt x="328" y="725"/>
                      <a:pt x="328" y="725"/>
                    </a:cubicBezTo>
                    <a:cubicBezTo>
                      <a:pt x="328" y="725"/>
                      <a:pt x="328" y="725"/>
                      <a:pt x="328" y="725"/>
                    </a:cubicBezTo>
                    <a:cubicBezTo>
                      <a:pt x="328" y="725"/>
                      <a:pt x="328" y="726"/>
                      <a:pt x="328" y="726"/>
                    </a:cubicBezTo>
                    <a:cubicBezTo>
                      <a:pt x="328" y="726"/>
                      <a:pt x="328" y="726"/>
                      <a:pt x="327" y="726"/>
                    </a:cubicBezTo>
                    <a:cubicBezTo>
                      <a:pt x="327" y="728"/>
                      <a:pt x="327" y="729"/>
                      <a:pt x="325" y="730"/>
                    </a:cubicBezTo>
                    <a:cubicBezTo>
                      <a:pt x="324" y="730"/>
                      <a:pt x="324" y="731"/>
                      <a:pt x="324" y="731"/>
                    </a:cubicBezTo>
                    <a:cubicBezTo>
                      <a:pt x="323" y="732"/>
                      <a:pt x="322" y="735"/>
                      <a:pt x="323" y="737"/>
                    </a:cubicBezTo>
                    <a:cubicBezTo>
                      <a:pt x="323" y="738"/>
                      <a:pt x="324" y="738"/>
                      <a:pt x="324" y="738"/>
                    </a:cubicBezTo>
                    <a:cubicBezTo>
                      <a:pt x="326" y="738"/>
                      <a:pt x="327" y="740"/>
                      <a:pt x="327" y="743"/>
                    </a:cubicBezTo>
                    <a:cubicBezTo>
                      <a:pt x="327" y="747"/>
                      <a:pt x="327" y="747"/>
                      <a:pt x="327" y="747"/>
                    </a:cubicBezTo>
                    <a:cubicBezTo>
                      <a:pt x="327" y="748"/>
                      <a:pt x="327" y="750"/>
                      <a:pt x="327" y="751"/>
                    </a:cubicBezTo>
                    <a:cubicBezTo>
                      <a:pt x="328" y="753"/>
                      <a:pt x="328" y="755"/>
                      <a:pt x="328" y="757"/>
                    </a:cubicBezTo>
                    <a:cubicBezTo>
                      <a:pt x="327" y="759"/>
                      <a:pt x="327" y="762"/>
                      <a:pt x="321" y="763"/>
                    </a:cubicBezTo>
                    <a:cubicBezTo>
                      <a:pt x="320" y="763"/>
                      <a:pt x="319" y="763"/>
                      <a:pt x="318" y="763"/>
                    </a:cubicBezTo>
                    <a:cubicBezTo>
                      <a:pt x="316" y="763"/>
                      <a:pt x="315" y="763"/>
                      <a:pt x="313" y="763"/>
                    </a:cubicBezTo>
                    <a:cubicBezTo>
                      <a:pt x="312" y="763"/>
                      <a:pt x="310" y="763"/>
                      <a:pt x="309" y="763"/>
                    </a:cubicBezTo>
                    <a:cubicBezTo>
                      <a:pt x="308" y="763"/>
                      <a:pt x="308" y="763"/>
                      <a:pt x="307" y="763"/>
                    </a:cubicBezTo>
                    <a:cubicBezTo>
                      <a:pt x="303" y="763"/>
                      <a:pt x="299" y="764"/>
                      <a:pt x="297" y="766"/>
                    </a:cubicBezTo>
                    <a:cubicBezTo>
                      <a:pt x="290" y="769"/>
                      <a:pt x="290" y="776"/>
                      <a:pt x="290" y="784"/>
                    </a:cubicBezTo>
                    <a:cubicBezTo>
                      <a:pt x="290" y="786"/>
                      <a:pt x="290" y="786"/>
                      <a:pt x="290" y="786"/>
                    </a:cubicBezTo>
                    <a:cubicBezTo>
                      <a:pt x="288" y="787"/>
                      <a:pt x="288" y="787"/>
                      <a:pt x="288" y="787"/>
                    </a:cubicBezTo>
                    <a:cubicBezTo>
                      <a:pt x="285" y="788"/>
                      <a:pt x="282" y="789"/>
                      <a:pt x="281" y="792"/>
                    </a:cubicBezTo>
                    <a:cubicBezTo>
                      <a:pt x="281" y="792"/>
                      <a:pt x="280" y="793"/>
                      <a:pt x="280" y="793"/>
                    </a:cubicBezTo>
                    <a:cubicBezTo>
                      <a:pt x="280" y="795"/>
                      <a:pt x="278" y="796"/>
                      <a:pt x="276" y="796"/>
                    </a:cubicBezTo>
                    <a:cubicBezTo>
                      <a:pt x="276" y="796"/>
                      <a:pt x="276" y="796"/>
                      <a:pt x="275" y="796"/>
                    </a:cubicBezTo>
                    <a:cubicBezTo>
                      <a:pt x="275" y="796"/>
                      <a:pt x="275" y="796"/>
                      <a:pt x="275" y="796"/>
                    </a:cubicBezTo>
                    <a:cubicBezTo>
                      <a:pt x="269" y="796"/>
                      <a:pt x="269" y="796"/>
                      <a:pt x="269" y="796"/>
                    </a:cubicBezTo>
                    <a:cubicBezTo>
                      <a:pt x="264" y="799"/>
                      <a:pt x="258" y="800"/>
                      <a:pt x="253" y="800"/>
                    </a:cubicBezTo>
                    <a:cubicBezTo>
                      <a:pt x="253" y="800"/>
                      <a:pt x="250" y="800"/>
                      <a:pt x="249" y="800"/>
                    </a:cubicBezTo>
                    <a:cubicBezTo>
                      <a:pt x="244" y="800"/>
                      <a:pt x="239" y="800"/>
                      <a:pt x="235" y="802"/>
                    </a:cubicBezTo>
                    <a:cubicBezTo>
                      <a:pt x="235" y="802"/>
                      <a:pt x="234" y="803"/>
                      <a:pt x="234" y="803"/>
                    </a:cubicBezTo>
                    <a:cubicBezTo>
                      <a:pt x="233" y="804"/>
                      <a:pt x="231" y="806"/>
                      <a:pt x="229" y="806"/>
                    </a:cubicBezTo>
                    <a:close/>
                    <a:moveTo>
                      <a:pt x="172" y="130"/>
                    </a:moveTo>
                    <a:cubicBezTo>
                      <a:pt x="172" y="130"/>
                      <a:pt x="172" y="130"/>
                      <a:pt x="176" y="130"/>
                    </a:cubicBezTo>
                    <a:cubicBezTo>
                      <a:pt x="175" y="130"/>
                      <a:pt x="175" y="129"/>
                      <a:pt x="175" y="129"/>
                    </a:cubicBezTo>
                    <a:cubicBezTo>
                      <a:pt x="175" y="128"/>
                      <a:pt x="175" y="128"/>
                      <a:pt x="175" y="128"/>
                    </a:cubicBezTo>
                    <a:cubicBezTo>
                      <a:pt x="174" y="127"/>
                      <a:pt x="173" y="126"/>
                      <a:pt x="172" y="125"/>
                    </a:cubicBezTo>
                    <a:cubicBezTo>
                      <a:pt x="171" y="123"/>
                      <a:pt x="171" y="123"/>
                      <a:pt x="169" y="122"/>
                    </a:cubicBezTo>
                    <a:cubicBezTo>
                      <a:pt x="168" y="122"/>
                      <a:pt x="166" y="121"/>
                      <a:pt x="165" y="121"/>
                    </a:cubicBezTo>
                    <a:cubicBezTo>
                      <a:pt x="164" y="120"/>
                      <a:pt x="163" y="120"/>
                      <a:pt x="163" y="119"/>
                    </a:cubicBezTo>
                    <a:cubicBezTo>
                      <a:pt x="161" y="118"/>
                      <a:pt x="160" y="117"/>
                      <a:pt x="159" y="117"/>
                    </a:cubicBezTo>
                    <a:cubicBezTo>
                      <a:pt x="155" y="117"/>
                      <a:pt x="155" y="117"/>
                      <a:pt x="155" y="117"/>
                    </a:cubicBezTo>
                    <a:cubicBezTo>
                      <a:pt x="156" y="113"/>
                      <a:pt x="156" y="113"/>
                      <a:pt x="156" y="113"/>
                    </a:cubicBezTo>
                    <a:cubicBezTo>
                      <a:pt x="156" y="113"/>
                      <a:pt x="156" y="113"/>
                      <a:pt x="156" y="113"/>
                    </a:cubicBezTo>
                    <a:cubicBezTo>
                      <a:pt x="156" y="113"/>
                      <a:pt x="155" y="112"/>
                      <a:pt x="153" y="112"/>
                    </a:cubicBezTo>
                    <a:cubicBezTo>
                      <a:pt x="153" y="112"/>
                      <a:pt x="152" y="112"/>
                      <a:pt x="152" y="112"/>
                    </a:cubicBezTo>
                    <a:cubicBezTo>
                      <a:pt x="152" y="113"/>
                      <a:pt x="153" y="113"/>
                      <a:pt x="153" y="114"/>
                    </a:cubicBezTo>
                    <a:cubicBezTo>
                      <a:pt x="155" y="117"/>
                      <a:pt x="157" y="120"/>
                      <a:pt x="160" y="121"/>
                    </a:cubicBezTo>
                    <a:cubicBezTo>
                      <a:pt x="163" y="121"/>
                      <a:pt x="163" y="121"/>
                      <a:pt x="163" y="121"/>
                    </a:cubicBezTo>
                    <a:cubicBezTo>
                      <a:pt x="162" y="124"/>
                      <a:pt x="162" y="124"/>
                      <a:pt x="162" y="124"/>
                    </a:cubicBezTo>
                    <a:cubicBezTo>
                      <a:pt x="162" y="125"/>
                      <a:pt x="162" y="125"/>
                      <a:pt x="162" y="125"/>
                    </a:cubicBezTo>
                    <a:cubicBezTo>
                      <a:pt x="162" y="125"/>
                      <a:pt x="162" y="125"/>
                      <a:pt x="162" y="125"/>
                    </a:cubicBezTo>
                    <a:cubicBezTo>
                      <a:pt x="162" y="125"/>
                      <a:pt x="163" y="125"/>
                      <a:pt x="166" y="125"/>
                    </a:cubicBezTo>
                    <a:cubicBezTo>
                      <a:pt x="166" y="125"/>
                      <a:pt x="167" y="125"/>
                      <a:pt x="167" y="125"/>
                    </a:cubicBezTo>
                    <a:cubicBezTo>
                      <a:pt x="168" y="125"/>
                      <a:pt x="168" y="125"/>
                      <a:pt x="169" y="125"/>
                    </a:cubicBezTo>
                    <a:cubicBezTo>
                      <a:pt x="172" y="125"/>
                      <a:pt x="172" y="125"/>
                      <a:pt x="172" y="125"/>
                    </a:cubicBezTo>
                    <a:cubicBezTo>
                      <a:pt x="172" y="129"/>
                      <a:pt x="172" y="129"/>
                      <a:pt x="172" y="129"/>
                    </a:cubicBezTo>
                    <a:cubicBezTo>
                      <a:pt x="172" y="129"/>
                      <a:pt x="172" y="129"/>
                      <a:pt x="172" y="13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 name="Freeform 12"/>
              <p:cNvSpPr>
                <a:spLocks/>
              </p:cNvSpPr>
              <p:nvPr/>
            </p:nvSpPr>
            <p:spPr bwMode="auto">
              <a:xfrm>
                <a:off x="4544865" y="2290031"/>
                <a:ext cx="1301475" cy="2722838"/>
              </a:xfrm>
              <a:custGeom>
                <a:avLst/>
                <a:gdLst>
                  <a:gd name="T0" fmla="*/ 255 w 445"/>
                  <a:gd name="T1" fmla="*/ 921 h 931"/>
                  <a:gd name="T2" fmla="*/ 231 w 445"/>
                  <a:gd name="T3" fmla="*/ 895 h 931"/>
                  <a:gd name="T4" fmla="*/ 203 w 445"/>
                  <a:gd name="T5" fmla="*/ 859 h 931"/>
                  <a:gd name="T6" fmla="*/ 184 w 445"/>
                  <a:gd name="T7" fmla="*/ 805 h 931"/>
                  <a:gd name="T8" fmla="*/ 174 w 445"/>
                  <a:gd name="T9" fmla="*/ 723 h 931"/>
                  <a:gd name="T10" fmla="*/ 164 w 445"/>
                  <a:gd name="T11" fmla="*/ 704 h 931"/>
                  <a:gd name="T12" fmla="*/ 144 w 445"/>
                  <a:gd name="T13" fmla="*/ 671 h 931"/>
                  <a:gd name="T14" fmla="*/ 113 w 445"/>
                  <a:gd name="T15" fmla="*/ 642 h 931"/>
                  <a:gd name="T16" fmla="*/ 99 w 445"/>
                  <a:gd name="T17" fmla="*/ 602 h 931"/>
                  <a:gd name="T18" fmla="*/ 83 w 445"/>
                  <a:gd name="T19" fmla="*/ 571 h 931"/>
                  <a:gd name="T20" fmla="*/ 75 w 445"/>
                  <a:gd name="T21" fmla="*/ 517 h 931"/>
                  <a:gd name="T22" fmla="*/ 84 w 445"/>
                  <a:gd name="T23" fmla="*/ 481 h 931"/>
                  <a:gd name="T24" fmla="*/ 77 w 445"/>
                  <a:gd name="T25" fmla="*/ 426 h 931"/>
                  <a:gd name="T26" fmla="*/ 54 w 445"/>
                  <a:gd name="T27" fmla="*/ 397 h 931"/>
                  <a:gd name="T28" fmla="*/ 38 w 445"/>
                  <a:gd name="T29" fmla="*/ 375 h 931"/>
                  <a:gd name="T30" fmla="*/ 14 w 445"/>
                  <a:gd name="T31" fmla="*/ 355 h 931"/>
                  <a:gd name="T32" fmla="*/ 9 w 445"/>
                  <a:gd name="T33" fmla="*/ 274 h 931"/>
                  <a:gd name="T34" fmla="*/ 276 w 445"/>
                  <a:gd name="T35" fmla="*/ 0 h 931"/>
                  <a:gd name="T36" fmla="*/ 265 w 445"/>
                  <a:gd name="T37" fmla="*/ 30 h 931"/>
                  <a:gd name="T38" fmla="*/ 246 w 445"/>
                  <a:gd name="T39" fmla="*/ 47 h 931"/>
                  <a:gd name="T40" fmla="*/ 240 w 445"/>
                  <a:gd name="T41" fmla="*/ 75 h 931"/>
                  <a:gd name="T42" fmla="*/ 268 w 445"/>
                  <a:gd name="T43" fmla="*/ 38 h 931"/>
                  <a:gd name="T44" fmla="*/ 318 w 445"/>
                  <a:gd name="T45" fmla="*/ 39 h 931"/>
                  <a:gd name="T46" fmla="*/ 336 w 445"/>
                  <a:gd name="T47" fmla="*/ 77 h 931"/>
                  <a:gd name="T48" fmla="*/ 308 w 445"/>
                  <a:gd name="T49" fmla="*/ 86 h 931"/>
                  <a:gd name="T50" fmla="*/ 251 w 445"/>
                  <a:gd name="T51" fmla="*/ 101 h 931"/>
                  <a:gd name="T52" fmla="*/ 257 w 445"/>
                  <a:gd name="T53" fmla="*/ 114 h 931"/>
                  <a:gd name="T54" fmla="*/ 233 w 445"/>
                  <a:gd name="T55" fmla="*/ 129 h 931"/>
                  <a:gd name="T56" fmla="*/ 210 w 445"/>
                  <a:gd name="T57" fmla="*/ 152 h 931"/>
                  <a:gd name="T58" fmla="*/ 176 w 445"/>
                  <a:gd name="T59" fmla="*/ 192 h 931"/>
                  <a:gd name="T60" fmla="*/ 147 w 445"/>
                  <a:gd name="T61" fmla="*/ 220 h 931"/>
                  <a:gd name="T62" fmla="*/ 129 w 445"/>
                  <a:gd name="T63" fmla="*/ 243 h 931"/>
                  <a:gd name="T64" fmla="*/ 107 w 445"/>
                  <a:gd name="T65" fmla="*/ 266 h 931"/>
                  <a:gd name="T66" fmla="*/ 72 w 445"/>
                  <a:gd name="T67" fmla="*/ 239 h 931"/>
                  <a:gd name="T68" fmla="*/ 45 w 445"/>
                  <a:gd name="T69" fmla="*/ 270 h 931"/>
                  <a:gd name="T70" fmla="*/ 34 w 445"/>
                  <a:gd name="T71" fmla="*/ 304 h 931"/>
                  <a:gd name="T72" fmla="*/ 30 w 445"/>
                  <a:gd name="T73" fmla="*/ 320 h 931"/>
                  <a:gd name="T74" fmla="*/ 51 w 445"/>
                  <a:gd name="T75" fmla="*/ 311 h 931"/>
                  <a:gd name="T76" fmla="*/ 58 w 445"/>
                  <a:gd name="T77" fmla="*/ 327 h 931"/>
                  <a:gd name="T78" fmla="*/ 67 w 445"/>
                  <a:gd name="T79" fmla="*/ 349 h 931"/>
                  <a:gd name="T80" fmla="*/ 67 w 445"/>
                  <a:gd name="T81" fmla="*/ 400 h 931"/>
                  <a:gd name="T82" fmla="*/ 99 w 445"/>
                  <a:gd name="T83" fmla="*/ 413 h 931"/>
                  <a:gd name="T84" fmla="*/ 108 w 445"/>
                  <a:gd name="T85" fmla="*/ 396 h 931"/>
                  <a:gd name="T86" fmla="*/ 147 w 445"/>
                  <a:gd name="T87" fmla="*/ 386 h 931"/>
                  <a:gd name="T88" fmla="*/ 202 w 445"/>
                  <a:gd name="T89" fmla="*/ 401 h 931"/>
                  <a:gd name="T90" fmla="*/ 232 w 445"/>
                  <a:gd name="T91" fmla="*/ 424 h 931"/>
                  <a:gd name="T92" fmla="*/ 280 w 445"/>
                  <a:gd name="T93" fmla="*/ 449 h 931"/>
                  <a:gd name="T94" fmla="*/ 304 w 445"/>
                  <a:gd name="T95" fmla="*/ 473 h 931"/>
                  <a:gd name="T96" fmla="*/ 295 w 445"/>
                  <a:gd name="T97" fmla="*/ 504 h 931"/>
                  <a:gd name="T98" fmla="*/ 341 w 445"/>
                  <a:gd name="T99" fmla="*/ 513 h 931"/>
                  <a:gd name="T100" fmla="*/ 394 w 445"/>
                  <a:gd name="T101" fmla="*/ 523 h 931"/>
                  <a:gd name="T102" fmla="*/ 441 w 445"/>
                  <a:gd name="T103" fmla="*/ 542 h 931"/>
                  <a:gd name="T104" fmla="*/ 445 w 445"/>
                  <a:gd name="T105" fmla="*/ 578 h 931"/>
                  <a:gd name="T106" fmla="*/ 417 w 445"/>
                  <a:gd name="T107" fmla="*/ 613 h 931"/>
                  <a:gd name="T108" fmla="*/ 407 w 445"/>
                  <a:gd name="T109" fmla="*/ 673 h 931"/>
                  <a:gd name="T110" fmla="*/ 369 w 445"/>
                  <a:gd name="T111" fmla="*/ 714 h 931"/>
                  <a:gd name="T112" fmla="*/ 327 w 445"/>
                  <a:gd name="T113" fmla="*/ 734 h 931"/>
                  <a:gd name="T114" fmla="*/ 303 w 445"/>
                  <a:gd name="T115" fmla="*/ 804 h 931"/>
                  <a:gd name="T116" fmla="*/ 283 w 445"/>
                  <a:gd name="T117" fmla="*/ 836 h 931"/>
                  <a:gd name="T118" fmla="*/ 256 w 445"/>
                  <a:gd name="T119" fmla="*/ 856 h 931"/>
                  <a:gd name="T120" fmla="*/ 270 w 445"/>
                  <a:gd name="T121" fmla="*/ 899 h 931"/>
                  <a:gd name="T122" fmla="*/ 279 w 445"/>
                  <a:gd name="T123" fmla="*/ 928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5" h="931">
                    <a:moveTo>
                      <a:pt x="272" y="931"/>
                    </a:moveTo>
                    <a:cubicBezTo>
                      <a:pt x="270" y="931"/>
                      <a:pt x="269" y="931"/>
                      <a:pt x="268" y="930"/>
                    </a:cubicBezTo>
                    <a:cubicBezTo>
                      <a:pt x="267" y="930"/>
                      <a:pt x="267" y="930"/>
                      <a:pt x="267" y="930"/>
                    </a:cubicBezTo>
                    <a:cubicBezTo>
                      <a:pt x="263" y="930"/>
                      <a:pt x="263" y="930"/>
                      <a:pt x="263" y="930"/>
                    </a:cubicBezTo>
                    <a:cubicBezTo>
                      <a:pt x="264" y="927"/>
                      <a:pt x="264" y="927"/>
                      <a:pt x="264" y="927"/>
                    </a:cubicBezTo>
                    <a:cubicBezTo>
                      <a:pt x="264" y="926"/>
                      <a:pt x="264" y="926"/>
                      <a:pt x="264" y="926"/>
                    </a:cubicBezTo>
                    <a:cubicBezTo>
                      <a:pt x="264" y="926"/>
                      <a:pt x="264" y="926"/>
                      <a:pt x="264" y="926"/>
                    </a:cubicBezTo>
                    <a:cubicBezTo>
                      <a:pt x="264" y="926"/>
                      <a:pt x="263" y="926"/>
                      <a:pt x="261" y="926"/>
                    </a:cubicBezTo>
                    <a:cubicBezTo>
                      <a:pt x="260" y="926"/>
                      <a:pt x="259" y="926"/>
                      <a:pt x="259" y="926"/>
                    </a:cubicBezTo>
                    <a:cubicBezTo>
                      <a:pt x="258" y="926"/>
                      <a:pt x="258" y="926"/>
                      <a:pt x="258" y="926"/>
                    </a:cubicBezTo>
                    <a:cubicBezTo>
                      <a:pt x="254" y="926"/>
                      <a:pt x="254" y="926"/>
                      <a:pt x="254" y="926"/>
                    </a:cubicBezTo>
                    <a:cubicBezTo>
                      <a:pt x="254" y="922"/>
                      <a:pt x="254" y="922"/>
                      <a:pt x="254" y="922"/>
                    </a:cubicBezTo>
                    <a:cubicBezTo>
                      <a:pt x="255" y="921"/>
                      <a:pt x="255" y="921"/>
                      <a:pt x="255" y="921"/>
                    </a:cubicBezTo>
                    <a:cubicBezTo>
                      <a:pt x="255" y="921"/>
                      <a:pt x="255" y="921"/>
                      <a:pt x="255" y="921"/>
                    </a:cubicBezTo>
                    <a:cubicBezTo>
                      <a:pt x="254" y="921"/>
                      <a:pt x="254" y="921"/>
                      <a:pt x="254" y="921"/>
                    </a:cubicBezTo>
                    <a:cubicBezTo>
                      <a:pt x="253" y="921"/>
                      <a:pt x="253" y="921"/>
                      <a:pt x="253" y="921"/>
                    </a:cubicBezTo>
                    <a:cubicBezTo>
                      <a:pt x="251" y="921"/>
                      <a:pt x="248" y="920"/>
                      <a:pt x="245" y="918"/>
                    </a:cubicBezTo>
                    <a:cubicBezTo>
                      <a:pt x="245" y="917"/>
                      <a:pt x="244" y="917"/>
                      <a:pt x="243" y="916"/>
                    </a:cubicBezTo>
                    <a:cubicBezTo>
                      <a:pt x="241" y="915"/>
                      <a:pt x="241" y="914"/>
                      <a:pt x="240" y="913"/>
                    </a:cubicBezTo>
                    <a:cubicBezTo>
                      <a:pt x="240" y="913"/>
                      <a:pt x="240" y="912"/>
                      <a:pt x="240" y="912"/>
                    </a:cubicBezTo>
                    <a:cubicBezTo>
                      <a:pt x="239" y="911"/>
                      <a:pt x="238" y="909"/>
                      <a:pt x="236" y="908"/>
                    </a:cubicBezTo>
                    <a:cubicBezTo>
                      <a:pt x="235" y="908"/>
                      <a:pt x="234" y="907"/>
                      <a:pt x="233" y="907"/>
                    </a:cubicBezTo>
                    <a:cubicBezTo>
                      <a:pt x="230" y="905"/>
                      <a:pt x="231" y="903"/>
                      <a:pt x="231" y="902"/>
                    </a:cubicBezTo>
                    <a:cubicBezTo>
                      <a:pt x="231" y="902"/>
                      <a:pt x="231" y="901"/>
                      <a:pt x="231" y="901"/>
                    </a:cubicBezTo>
                    <a:cubicBezTo>
                      <a:pt x="231" y="901"/>
                      <a:pt x="231" y="901"/>
                      <a:pt x="231" y="901"/>
                    </a:cubicBezTo>
                    <a:cubicBezTo>
                      <a:pt x="231" y="899"/>
                      <a:pt x="231" y="898"/>
                      <a:pt x="232" y="897"/>
                    </a:cubicBezTo>
                    <a:cubicBezTo>
                      <a:pt x="231" y="897"/>
                      <a:pt x="231" y="897"/>
                      <a:pt x="231" y="897"/>
                    </a:cubicBezTo>
                    <a:cubicBezTo>
                      <a:pt x="231" y="895"/>
                      <a:pt x="231" y="895"/>
                      <a:pt x="231" y="895"/>
                    </a:cubicBezTo>
                    <a:cubicBezTo>
                      <a:pt x="230" y="892"/>
                      <a:pt x="228" y="890"/>
                      <a:pt x="225" y="887"/>
                    </a:cubicBezTo>
                    <a:cubicBezTo>
                      <a:pt x="224" y="886"/>
                      <a:pt x="222" y="885"/>
                      <a:pt x="221" y="884"/>
                    </a:cubicBezTo>
                    <a:cubicBezTo>
                      <a:pt x="218" y="881"/>
                      <a:pt x="217" y="878"/>
                      <a:pt x="217" y="874"/>
                    </a:cubicBezTo>
                    <a:cubicBezTo>
                      <a:pt x="217" y="874"/>
                      <a:pt x="217" y="874"/>
                      <a:pt x="217" y="874"/>
                    </a:cubicBezTo>
                    <a:cubicBezTo>
                      <a:pt x="216" y="874"/>
                      <a:pt x="216" y="874"/>
                      <a:pt x="215" y="874"/>
                    </a:cubicBezTo>
                    <a:cubicBezTo>
                      <a:pt x="215" y="874"/>
                      <a:pt x="212" y="873"/>
                      <a:pt x="212" y="870"/>
                    </a:cubicBezTo>
                    <a:cubicBezTo>
                      <a:pt x="212" y="869"/>
                      <a:pt x="211" y="868"/>
                      <a:pt x="210" y="867"/>
                    </a:cubicBezTo>
                    <a:cubicBezTo>
                      <a:pt x="209" y="866"/>
                      <a:pt x="208" y="864"/>
                      <a:pt x="207" y="862"/>
                    </a:cubicBezTo>
                    <a:cubicBezTo>
                      <a:pt x="207" y="861"/>
                      <a:pt x="207" y="861"/>
                      <a:pt x="207" y="861"/>
                    </a:cubicBezTo>
                    <a:cubicBezTo>
                      <a:pt x="207" y="861"/>
                      <a:pt x="207" y="861"/>
                      <a:pt x="207" y="861"/>
                    </a:cubicBezTo>
                    <a:cubicBezTo>
                      <a:pt x="207" y="860"/>
                      <a:pt x="207" y="860"/>
                      <a:pt x="207" y="860"/>
                    </a:cubicBezTo>
                    <a:cubicBezTo>
                      <a:pt x="207" y="860"/>
                      <a:pt x="207" y="860"/>
                      <a:pt x="207" y="860"/>
                    </a:cubicBezTo>
                    <a:cubicBezTo>
                      <a:pt x="207" y="860"/>
                      <a:pt x="207" y="860"/>
                      <a:pt x="205" y="860"/>
                    </a:cubicBezTo>
                    <a:cubicBezTo>
                      <a:pt x="203" y="859"/>
                      <a:pt x="203" y="859"/>
                      <a:pt x="203" y="859"/>
                    </a:cubicBezTo>
                    <a:cubicBezTo>
                      <a:pt x="203" y="857"/>
                      <a:pt x="203" y="857"/>
                      <a:pt x="203" y="857"/>
                    </a:cubicBezTo>
                    <a:cubicBezTo>
                      <a:pt x="202" y="854"/>
                      <a:pt x="200" y="852"/>
                      <a:pt x="196" y="849"/>
                    </a:cubicBezTo>
                    <a:cubicBezTo>
                      <a:pt x="196" y="849"/>
                      <a:pt x="196" y="849"/>
                      <a:pt x="196" y="849"/>
                    </a:cubicBezTo>
                    <a:cubicBezTo>
                      <a:pt x="190" y="845"/>
                      <a:pt x="188" y="840"/>
                      <a:pt x="188" y="833"/>
                    </a:cubicBezTo>
                    <a:cubicBezTo>
                      <a:pt x="188" y="833"/>
                      <a:pt x="188" y="832"/>
                      <a:pt x="188" y="830"/>
                    </a:cubicBezTo>
                    <a:cubicBezTo>
                      <a:pt x="188" y="829"/>
                      <a:pt x="188" y="828"/>
                      <a:pt x="188" y="826"/>
                    </a:cubicBezTo>
                    <a:cubicBezTo>
                      <a:pt x="188" y="825"/>
                      <a:pt x="188" y="823"/>
                      <a:pt x="188" y="822"/>
                    </a:cubicBezTo>
                    <a:cubicBezTo>
                      <a:pt x="189" y="821"/>
                      <a:pt x="189" y="820"/>
                      <a:pt x="189" y="818"/>
                    </a:cubicBezTo>
                    <a:cubicBezTo>
                      <a:pt x="189" y="814"/>
                      <a:pt x="189" y="813"/>
                      <a:pt x="188" y="813"/>
                    </a:cubicBezTo>
                    <a:cubicBezTo>
                      <a:pt x="188" y="813"/>
                      <a:pt x="188" y="812"/>
                      <a:pt x="187" y="812"/>
                    </a:cubicBezTo>
                    <a:cubicBezTo>
                      <a:pt x="187" y="812"/>
                      <a:pt x="187" y="812"/>
                      <a:pt x="187" y="812"/>
                    </a:cubicBezTo>
                    <a:cubicBezTo>
                      <a:pt x="184" y="813"/>
                      <a:pt x="184" y="813"/>
                      <a:pt x="184" y="813"/>
                    </a:cubicBezTo>
                    <a:cubicBezTo>
                      <a:pt x="184" y="809"/>
                      <a:pt x="184" y="809"/>
                      <a:pt x="184" y="809"/>
                    </a:cubicBezTo>
                    <a:cubicBezTo>
                      <a:pt x="184" y="808"/>
                      <a:pt x="184" y="806"/>
                      <a:pt x="184" y="805"/>
                    </a:cubicBezTo>
                    <a:cubicBezTo>
                      <a:pt x="184" y="801"/>
                      <a:pt x="183" y="798"/>
                      <a:pt x="184" y="794"/>
                    </a:cubicBezTo>
                    <a:cubicBezTo>
                      <a:pt x="184" y="792"/>
                      <a:pt x="184" y="790"/>
                      <a:pt x="182" y="789"/>
                    </a:cubicBezTo>
                    <a:cubicBezTo>
                      <a:pt x="182" y="789"/>
                      <a:pt x="182" y="789"/>
                      <a:pt x="182" y="789"/>
                    </a:cubicBezTo>
                    <a:cubicBezTo>
                      <a:pt x="180" y="788"/>
                      <a:pt x="179" y="787"/>
                      <a:pt x="179" y="785"/>
                    </a:cubicBezTo>
                    <a:cubicBezTo>
                      <a:pt x="179" y="781"/>
                      <a:pt x="179" y="781"/>
                      <a:pt x="179" y="781"/>
                    </a:cubicBezTo>
                    <a:cubicBezTo>
                      <a:pt x="179" y="780"/>
                      <a:pt x="179" y="780"/>
                      <a:pt x="179" y="780"/>
                    </a:cubicBezTo>
                    <a:cubicBezTo>
                      <a:pt x="179" y="780"/>
                      <a:pt x="179" y="780"/>
                      <a:pt x="179" y="780"/>
                    </a:cubicBezTo>
                    <a:cubicBezTo>
                      <a:pt x="179" y="780"/>
                      <a:pt x="178" y="779"/>
                      <a:pt x="177" y="779"/>
                    </a:cubicBezTo>
                    <a:cubicBezTo>
                      <a:pt x="174" y="779"/>
                      <a:pt x="174" y="779"/>
                      <a:pt x="174" y="779"/>
                    </a:cubicBezTo>
                    <a:cubicBezTo>
                      <a:pt x="174" y="776"/>
                      <a:pt x="174" y="776"/>
                      <a:pt x="174" y="776"/>
                    </a:cubicBezTo>
                    <a:cubicBezTo>
                      <a:pt x="174" y="740"/>
                      <a:pt x="174" y="740"/>
                      <a:pt x="174" y="740"/>
                    </a:cubicBezTo>
                    <a:cubicBezTo>
                      <a:pt x="174" y="738"/>
                      <a:pt x="174" y="736"/>
                      <a:pt x="174" y="734"/>
                    </a:cubicBezTo>
                    <a:cubicBezTo>
                      <a:pt x="174" y="732"/>
                      <a:pt x="174" y="731"/>
                      <a:pt x="174" y="729"/>
                    </a:cubicBezTo>
                    <a:cubicBezTo>
                      <a:pt x="174" y="727"/>
                      <a:pt x="174" y="725"/>
                      <a:pt x="174" y="723"/>
                    </a:cubicBezTo>
                    <a:cubicBezTo>
                      <a:pt x="173" y="723"/>
                      <a:pt x="173" y="723"/>
                      <a:pt x="172" y="723"/>
                    </a:cubicBezTo>
                    <a:cubicBezTo>
                      <a:pt x="170" y="722"/>
                      <a:pt x="170" y="722"/>
                      <a:pt x="170" y="722"/>
                    </a:cubicBezTo>
                    <a:cubicBezTo>
                      <a:pt x="170" y="720"/>
                      <a:pt x="170" y="720"/>
                      <a:pt x="170" y="720"/>
                    </a:cubicBezTo>
                    <a:cubicBezTo>
                      <a:pt x="170" y="719"/>
                      <a:pt x="170" y="718"/>
                      <a:pt x="170" y="717"/>
                    </a:cubicBezTo>
                    <a:cubicBezTo>
                      <a:pt x="170" y="716"/>
                      <a:pt x="170" y="715"/>
                      <a:pt x="170" y="714"/>
                    </a:cubicBezTo>
                    <a:cubicBezTo>
                      <a:pt x="170" y="714"/>
                      <a:pt x="169" y="714"/>
                      <a:pt x="169" y="714"/>
                    </a:cubicBezTo>
                    <a:cubicBezTo>
                      <a:pt x="169" y="714"/>
                      <a:pt x="169" y="714"/>
                      <a:pt x="168" y="713"/>
                    </a:cubicBezTo>
                    <a:cubicBezTo>
                      <a:pt x="167" y="713"/>
                      <a:pt x="166" y="713"/>
                      <a:pt x="166" y="712"/>
                    </a:cubicBezTo>
                    <a:cubicBezTo>
                      <a:pt x="164" y="711"/>
                      <a:pt x="165" y="709"/>
                      <a:pt x="165" y="708"/>
                    </a:cubicBezTo>
                    <a:cubicBezTo>
                      <a:pt x="165" y="708"/>
                      <a:pt x="165" y="708"/>
                      <a:pt x="165" y="708"/>
                    </a:cubicBezTo>
                    <a:cubicBezTo>
                      <a:pt x="165" y="707"/>
                      <a:pt x="165" y="707"/>
                      <a:pt x="165" y="707"/>
                    </a:cubicBezTo>
                    <a:cubicBezTo>
                      <a:pt x="165" y="706"/>
                      <a:pt x="165" y="705"/>
                      <a:pt x="165" y="704"/>
                    </a:cubicBezTo>
                    <a:cubicBezTo>
                      <a:pt x="165" y="704"/>
                      <a:pt x="165" y="704"/>
                      <a:pt x="165" y="704"/>
                    </a:cubicBezTo>
                    <a:cubicBezTo>
                      <a:pt x="165" y="704"/>
                      <a:pt x="164" y="704"/>
                      <a:pt x="164" y="704"/>
                    </a:cubicBezTo>
                    <a:cubicBezTo>
                      <a:pt x="160" y="704"/>
                      <a:pt x="160" y="699"/>
                      <a:pt x="160" y="698"/>
                    </a:cubicBezTo>
                    <a:cubicBezTo>
                      <a:pt x="160" y="697"/>
                      <a:pt x="160" y="697"/>
                      <a:pt x="160" y="696"/>
                    </a:cubicBezTo>
                    <a:cubicBezTo>
                      <a:pt x="160" y="695"/>
                      <a:pt x="160" y="694"/>
                      <a:pt x="160" y="693"/>
                    </a:cubicBezTo>
                    <a:cubicBezTo>
                      <a:pt x="160" y="690"/>
                      <a:pt x="160" y="688"/>
                      <a:pt x="160" y="686"/>
                    </a:cubicBezTo>
                    <a:cubicBezTo>
                      <a:pt x="161" y="683"/>
                      <a:pt x="161" y="680"/>
                      <a:pt x="161" y="678"/>
                    </a:cubicBezTo>
                    <a:cubicBezTo>
                      <a:pt x="161" y="677"/>
                      <a:pt x="160" y="676"/>
                      <a:pt x="160" y="676"/>
                    </a:cubicBezTo>
                    <a:cubicBezTo>
                      <a:pt x="160" y="676"/>
                      <a:pt x="159" y="676"/>
                      <a:pt x="159" y="676"/>
                    </a:cubicBezTo>
                    <a:cubicBezTo>
                      <a:pt x="158" y="676"/>
                      <a:pt x="158" y="676"/>
                      <a:pt x="157" y="676"/>
                    </a:cubicBezTo>
                    <a:cubicBezTo>
                      <a:pt x="157" y="676"/>
                      <a:pt x="157" y="676"/>
                      <a:pt x="156" y="676"/>
                    </a:cubicBezTo>
                    <a:cubicBezTo>
                      <a:pt x="156" y="676"/>
                      <a:pt x="156" y="676"/>
                      <a:pt x="156" y="676"/>
                    </a:cubicBezTo>
                    <a:cubicBezTo>
                      <a:pt x="155" y="676"/>
                      <a:pt x="155" y="676"/>
                      <a:pt x="155" y="676"/>
                    </a:cubicBezTo>
                    <a:cubicBezTo>
                      <a:pt x="153" y="676"/>
                      <a:pt x="151" y="674"/>
                      <a:pt x="151" y="672"/>
                    </a:cubicBezTo>
                    <a:cubicBezTo>
                      <a:pt x="150" y="672"/>
                      <a:pt x="148" y="672"/>
                      <a:pt x="147" y="671"/>
                    </a:cubicBezTo>
                    <a:cubicBezTo>
                      <a:pt x="146" y="671"/>
                      <a:pt x="145" y="671"/>
                      <a:pt x="144" y="671"/>
                    </a:cubicBezTo>
                    <a:cubicBezTo>
                      <a:pt x="144" y="671"/>
                      <a:pt x="143" y="671"/>
                      <a:pt x="143" y="671"/>
                    </a:cubicBezTo>
                    <a:cubicBezTo>
                      <a:pt x="142" y="671"/>
                      <a:pt x="142" y="671"/>
                      <a:pt x="142" y="671"/>
                    </a:cubicBezTo>
                    <a:cubicBezTo>
                      <a:pt x="142" y="671"/>
                      <a:pt x="142" y="671"/>
                      <a:pt x="141" y="671"/>
                    </a:cubicBezTo>
                    <a:cubicBezTo>
                      <a:pt x="141" y="671"/>
                      <a:pt x="141" y="671"/>
                      <a:pt x="140" y="671"/>
                    </a:cubicBezTo>
                    <a:cubicBezTo>
                      <a:pt x="139" y="671"/>
                      <a:pt x="137" y="670"/>
                      <a:pt x="137" y="667"/>
                    </a:cubicBezTo>
                    <a:cubicBezTo>
                      <a:pt x="137" y="660"/>
                      <a:pt x="137" y="660"/>
                      <a:pt x="137" y="660"/>
                    </a:cubicBezTo>
                    <a:cubicBezTo>
                      <a:pt x="137" y="659"/>
                      <a:pt x="137" y="659"/>
                      <a:pt x="137" y="658"/>
                    </a:cubicBezTo>
                    <a:cubicBezTo>
                      <a:pt x="137" y="658"/>
                      <a:pt x="137" y="657"/>
                      <a:pt x="137" y="657"/>
                    </a:cubicBezTo>
                    <a:cubicBezTo>
                      <a:pt x="136" y="657"/>
                      <a:pt x="135" y="657"/>
                      <a:pt x="135" y="657"/>
                    </a:cubicBezTo>
                    <a:cubicBezTo>
                      <a:pt x="117" y="657"/>
                      <a:pt x="117" y="657"/>
                      <a:pt x="117" y="657"/>
                    </a:cubicBezTo>
                    <a:cubicBezTo>
                      <a:pt x="118" y="653"/>
                      <a:pt x="118" y="653"/>
                      <a:pt x="118" y="653"/>
                    </a:cubicBezTo>
                    <a:cubicBezTo>
                      <a:pt x="118" y="651"/>
                      <a:pt x="118" y="649"/>
                      <a:pt x="117" y="648"/>
                    </a:cubicBezTo>
                    <a:cubicBezTo>
                      <a:pt x="116" y="648"/>
                      <a:pt x="116" y="648"/>
                      <a:pt x="116" y="647"/>
                    </a:cubicBezTo>
                    <a:cubicBezTo>
                      <a:pt x="114" y="647"/>
                      <a:pt x="113" y="646"/>
                      <a:pt x="113" y="642"/>
                    </a:cubicBezTo>
                    <a:cubicBezTo>
                      <a:pt x="113" y="642"/>
                      <a:pt x="113" y="642"/>
                      <a:pt x="113" y="642"/>
                    </a:cubicBezTo>
                    <a:cubicBezTo>
                      <a:pt x="113" y="641"/>
                      <a:pt x="113" y="640"/>
                      <a:pt x="112" y="639"/>
                    </a:cubicBezTo>
                    <a:cubicBezTo>
                      <a:pt x="111" y="636"/>
                      <a:pt x="109" y="635"/>
                      <a:pt x="108" y="634"/>
                    </a:cubicBezTo>
                    <a:cubicBezTo>
                      <a:pt x="107" y="634"/>
                      <a:pt x="107" y="633"/>
                      <a:pt x="106" y="633"/>
                    </a:cubicBezTo>
                    <a:cubicBezTo>
                      <a:pt x="104" y="633"/>
                      <a:pt x="104" y="633"/>
                      <a:pt x="104" y="633"/>
                    </a:cubicBezTo>
                    <a:cubicBezTo>
                      <a:pt x="104" y="627"/>
                      <a:pt x="104" y="627"/>
                      <a:pt x="104" y="627"/>
                    </a:cubicBezTo>
                    <a:cubicBezTo>
                      <a:pt x="104" y="626"/>
                      <a:pt x="103" y="626"/>
                      <a:pt x="103" y="625"/>
                    </a:cubicBezTo>
                    <a:cubicBezTo>
                      <a:pt x="103" y="625"/>
                      <a:pt x="103" y="624"/>
                      <a:pt x="103" y="624"/>
                    </a:cubicBezTo>
                    <a:cubicBezTo>
                      <a:pt x="103" y="622"/>
                      <a:pt x="103" y="620"/>
                      <a:pt x="104" y="617"/>
                    </a:cubicBezTo>
                    <a:cubicBezTo>
                      <a:pt x="104" y="613"/>
                      <a:pt x="105" y="607"/>
                      <a:pt x="103" y="605"/>
                    </a:cubicBezTo>
                    <a:cubicBezTo>
                      <a:pt x="103" y="605"/>
                      <a:pt x="103" y="605"/>
                      <a:pt x="102" y="605"/>
                    </a:cubicBezTo>
                    <a:cubicBezTo>
                      <a:pt x="102" y="605"/>
                      <a:pt x="102" y="605"/>
                      <a:pt x="102" y="605"/>
                    </a:cubicBezTo>
                    <a:cubicBezTo>
                      <a:pt x="99" y="605"/>
                      <a:pt x="99" y="605"/>
                      <a:pt x="99" y="605"/>
                    </a:cubicBezTo>
                    <a:cubicBezTo>
                      <a:pt x="99" y="602"/>
                      <a:pt x="99" y="602"/>
                      <a:pt x="99" y="602"/>
                    </a:cubicBezTo>
                    <a:cubicBezTo>
                      <a:pt x="99" y="601"/>
                      <a:pt x="99" y="600"/>
                      <a:pt x="99" y="600"/>
                    </a:cubicBezTo>
                    <a:cubicBezTo>
                      <a:pt x="99" y="599"/>
                      <a:pt x="99" y="596"/>
                      <a:pt x="99" y="596"/>
                    </a:cubicBezTo>
                    <a:cubicBezTo>
                      <a:pt x="99" y="596"/>
                      <a:pt x="98" y="596"/>
                      <a:pt x="98" y="596"/>
                    </a:cubicBezTo>
                    <a:cubicBezTo>
                      <a:pt x="96" y="595"/>
                      <a:pt x="95" y="595"/>
                      <a:pt x="95" y="594"/>
                    </a:cubicBezTo>
                    <a:cubicBezTo>
                      <a:pt x="94" y="593"/>
                      <a:pt x="94" y="591"/>
                      <a:pt x="94" y="590"/>
                    </a:cubicBezTo>
                    <a:cubicBezTo>
                      <a:pt x="94" y="590"/>
                      <a:pt x="94" y="590"/>
                      <a:pt x="94" y="590"/>
                    </a:cubicBezTo>
                    <a:cubicBezTo>
                      <a:pt x="94" y="590"/>
                      <a:pt x="94" y="589"/>
                      <a:pt x="94" y="588"/>
                    </a:cubicBezTo>
                    <a:cubicBezTo>
                      <a:pt x="94" y="588"/>
                      <a:pt x="94" y="587"/>
                      <a:pt x="94" y="586"/>
                    </a:cubicBezTo>
                    <a:cubicBezTo>
                      <a:pt x="94" y="586"/>
                      <a:pt x="94" y="586"/>
                      <a:pt x="93" y="586"/>
                    </a:cubicBezTo>
                    <a:cubicBezTo>
                      <a:pt x="93" y="586"/>
                      <a:pt x="93" y="586"/>
                      <a:pt x="93" y="586"/>
                    </a:cubicBezTo>
                    <a:cubicBezTo>
                      <a:pt x="91" y="586"/>
                      <a:pt x="90" y="585"/>
                      <a:pt x="89" y="583"/>
                    </a:cubicBezTo>
                    <a:cubicBezTo>
                      <a:pt x="89" y="582"/>
                      <a:pt x="88" y="581"/>
                      <a:pt x="88" y="581"/>
                    </a:cubicBezTo>
                    <a:cubicBezTo>
                      <a:pt x="87" y="579"/>
                      <a:pt x="86" y="577"/>
                      <a:pt x="85" y="575"/>
                    </a:cubicBezTo>
                    <a:cubicBezTo>
                      <a:pt x="84" y="574"/>
                      <a:pt x="84" y="573"/>
                      <a:pt x="83" y="571"/>
                    </a:cubicBezTo>
                    <a:cubicBezTo>
                      <a:pt x="82" y="570"/>
                      <a:pt x="81" y="568"/>
                      <a:pt x="81" y="567"/>
                    </a:cubicBezTo>
                    <a:cubicBezTo>
                      <a:pt x="78" y="562"/>
                      <a:pt x="77" y="558"/>
                      <a:pt x="73" y="555"/>
                    </a:cubicBezTo>
                    <a:cubicBezTo>
                      <a:pt x="71" y="555"/>
                      <a:pt x="70" y="554"/>
                      <a:pt x="69" y="553"/>
                    </a:cubicBezTo>
                    <a:cubicBezTo>
                      <a:pt x="65" y="552"/>
                      <a:pt x="66" y="548"/>
                      <a:pt x="66" y="545"/>
                    </a:cubicBezTo>
                    <a:cubicBezTo>
                      <a:pt x="66" y="545"/>
                      <a:pt x="66" y="544"/>
                      <a:pt x="66" y="544"/>
                    </a:cubicBezTo>
                    <a:cubicBezTo>
                      <a:pt x="66" y="527"/>
                      <a:pt x="66" y="527"/>
                      <a:pt x="66" y="527"/>
                    </a:cubicBezTo>
                    <a:cubicBezTo>
                      <a:pt x="70" y="528"/>
                      <a:pt x="70" y="528"/>
                      <a:pt x="70" y="528"/>
                    </a:cubicBezTo>
                    <a:cubicBezTo>
                      <a:pt x="70" y="528"/>
                      <a:pt x="70" y="528"/>
                      <a:pt x="70" y="528"/>
                    </a:cubicBezTo>
                    <a:cubicBezTo>
                      <a:pt x="70" y="528"/>
                      <a:pt x="70" y="528"/>
                      <a:pt x="70" y="528"/>
                    </a:cubicBezTo>
                    <a:cubicBezTo>
                      <a:pt x="70" y="528"/>
                      <a:pt x="70" y="525"/>
                      <a:pt x="70" y="524"/>
                    </a:cubicBezTo>
                    <a:cubicBezTo>
                      <a:pt x="70" y="523"/>
                      <a:pt x="70" y="523"/>
                      <a:pt x="70" y="523"/>
                    </a:cubicBezTo>
                    <a:cubicBezTo>
                      <a:pt x="70" y="521"/>
                      <a:pt x="71" y="520"/>
                      <a:pt x="74" y="518"/>
                    </a:cubicBezTo>
                    <a:cubicBezTo>
                      <a:pt x="74" y="518"/>
                      <a:pt x="74" y="518"/>
                      <a:pt x="74" y="518"/>
                    </a:cubicBezTo>
                    <a:cubicBezTo>
                      <a:pt x="74" y="518"/>
                      <a:pt x="74" y="518"/>
                      <a:pt x="75" y="517"/>
                    </a:cubicBezTo>
                    <a:cubicBezTo>
                      <a:pt x="75" y="516"/>
                      <a:pt x="74" y="515"/>
                      <a:pt x="74" y="515"/>
                    </a:cubicBezTo>
                    <a:cubicBezTo>
                      <a:pt x="70" y="515"/>
                      <a:pt x="70" y="510"/>
                      <a:pt x="70" y="506"/>
                    </a:cubicBezTo>
                    <a:cubicBezTo>
                      <a:pt x="70" y="506"/>
                      <a:pt x="70" y="505"/>
                      <a:pt x="70" y="505"/>
                    </a:cubicBezTo>
                    <a:cubicBezTo>
                      <a:pt x="70" y="494"/>
                      <a:pt x="70" y="494"/>
                      <a:pt x="70" y="494"/>
                    </a:cubicBezTo>
                    <a:cubicBezTo>
                      <a:pt x="74" y="495"/>
                      <a:pt x="74" y="495"/>
                      <a:pt x="74" y="495"/>
                    </a:cubicBezTo>
                    <a:cubicBezTo>
                      <a:pt x="74" y="495"/>
                      <a:pt x="75" y="495"/>
                      <a:pt x="75" y="495"/>
                    </a:cubicBezTo>
                    <a:cubicBezTo>
                      <a:pt x="75" y="495"/>
                      <a:pt x="75" y="494"/>
                      <a:pt x="75" y="494"/>
                    </a:cubicBezTo>
                    <a:cubicBezTo>
                      <a:pt x="75" y="493"/>
                      <a:pt x="75" y="492"/>
                      <a:pt x="76" y="491"/>
                    </a:cubicBezTo>
                    <a:cubicBezTo>
                      <a:pt x="77" y="489"/>
                      <a:pt x="78" y="488"/>
                      <a:pt x="78" y="487"/>
                    </a:cubicBezTo>
                    <a:cubicBezTo>
                      <a:pt x="79" y="486"/>
                      <a:pt x="80" y="485"/>
                      <a:pt x="80" y="484"/>
                    </a:cubicBezTo>
                    <a:cubicBezTo>
                      <a:pt x="80" y="480"/>
                      <a:pt x="80" y="480"/>
                      <a:pt x="80" y="480"/>
                    </a:cubicBezTo>
                    <a:cubicBezTo>
                      <a:pt x="84" y="481"/>
                      <a:pt x="84" y="481"/>
                      <a:pt x="84" y="481"/>
                    </a:cubicBezTo>
                    <a:cubicBezTo>
                      <a:pt x="84" y="481"/>
                      <a:pt x="84" y="481"/>
                      <a:pt x="84" y="481"/>
                    </a:cubicBezTo>
                    <a:cubicBezTo>
                      <a:pt x="84" y="481"/>
                      <a:pt x="84" y="481"/>
                      <a:pt x="84" y="481"/>
                    </a:cubicBezTo>
                    <a:cubicBezTo>
                      <a:pt x="84" y="481"/>
                      <a:pt x="84" y="481"/>
                      <a:pt x="85" y="479"/>
                    </a:cubicBezTo>
                    <a:cubicBezTo>
                      <a:pt x="85" y="460"/>
                      <a:pt x="85" y="460"/>
                      <a:pt x="85" y="460"/>
                    </a:cubicBezTo>
                    <a:cubicBezTo>
                      <a:pt x="89" y="462"/>
                      <a:pt x="89" y="462"/>
                      <a:pt x="89" y="462"/>
                    </a:cubicBezTo>
                    <a:cubicBezTo>
                      <a:pt x="90" y="462"/>
                      <a:pt x="91" y="460"/>
                      <a:pt x="91" y="456"/>
                    </a:cubicBezTo>
                    <a:cubicBezTo>
                      <a:pt x="91" y="452"/>
                      <a:pt x="90" y="449"/>
                      <a:pt x="89" y="449"/>
                    </a:cubicBezTo>
                    <a:cubicBezTo>
                      <a:pt x="85" y="451"/>
                      <a:pt x="85" y="451"/>
                      <a:pt x="85" y="451"/>
                    </a:cubicBezTo>
                    <a:cubicBezTo>
                      <a:pt x="85" y="446"/>
                      <a:pt x="85" y="446"/>
                      <a:pt x="85" y="446"/>
                    </a:cubicBezTo>
                    <a:cubicBezTo>
                      <a:pt x="85" y="445"/>
                      <a:pt x="85" y="444"/>
                      <a:pt x="85" y="443"/>
                    </a:cubicBezTo>
                    <a:cubicBezTo>
                      <a:pt x="85" y="441"/>
                      <a:pt x="85" y="438"/>
                      <a:pt x="84" y="436"/>
                    </a:cubicBezTo>
                    <a:cubicBezTo>
                      <a:pt x="84" y="436"/>
                      <a:pt x="83" y="436"/>
                      <a:pt x="83" y="436"/>
                    </a:cubicBezTo>
                    <a:cubicBezTo>
                      <a:pt x="82" y="435"/>
                      <a:pt x="80" y="434"/>
                      <a:pt x="80" y="431"/>
                    </a:cubicBezTo>
                    <a:cubicBezTo>
                      <a:pt x="80" y="425"/>
                      <a:pt x="80" y="425"/>
                      <a:pt x="80" y="425"/>
                    </a:cubicBezTo>
                    <a:cubicBezTo>
                      <a:pt x="79" y="426"/>
                      <a:pt x="78" y="426"/>
                      <a:pt x="77" y="426"/>
                    </a:cubicBezTo>
                    <a:cubicBezTo>
                      <a:pt x="77" y="426"/>
                      <a:pt x="77" y="426"/>
                      <a:pt x="77" y="426"/>
                    </a:cubicBezTo>
                    <a:cubicBezTo>
                      <a:pt x="76" y="426"/>
                      <a:pt x="76" y="426"/>
                      <a:pt x="76" y="426"/>
                    </a:cubicBezTo>
                    <a:cubicBezTo>
                      <a:pt x="60" y="426"/>
                      <a:pt x="60" y="426"/>
                      <a:pt x="60" y="426"/>
                    </a:cubicBezTo>
                    <a:cubicBezTo>
                      <a:pt x="61" y="422"/>
                      <a:pt x="61" y="422"/>
                      <a:pt x="61" y="422"/>
                    </a:cubicBezTo>
                    <a:cubicBezTo>
                      <a:pt x="61" y="422"/>
                      <a:pt x="61" y="421"/>
                      <a:pt x="61" y="421"/>
                    </a:cubicBezTo>
                    <a:cubicBezTo>
                      <a:pt x="61" y="421"/>
                      <a:pt x="61" y="421"/>
                      <a:pt x="61" y="421"/>
                    </a:cubicBezTo>
                    <a:cubicBezTo>
                      <a:pt x="61" y="421"/>
                      <a:pt x="61" y="421"/>
                      <a:pt x="60" y="421"/>
                    </a:cubicBezTo>
                    <a:cubicBezTo>
                      <a:pt x="60" y="421"/>
                      <a:pt x="60" y="421"/>
                      <a:pt x="60" y="421"/>
                    </a:cubicBezTo>
                    <a:cubicBezTo>
                      <a:pt x="58" y="421"/>
                      <a:pt x="56" y="420"/>
                      <a:pt x="56" y="417"/>
                    </a:cubicBezTo>
                    <a:cubicBezTo>
                      <a:pt x="56" y="414"/>
                      <a:pt x="56" y="414"/>
                      <a:pt x="56" y="414"/>
                    </a:cubicBezTo>
                    <a:cubicBezTo>
                      <a:pt x="56" y="413"/>
                      <a:pt x="56" y="413"/>
                      <a:pt x="56" y="413"/>
                    </a:cubicBezTo>
                    <a:cubicBezTo>
                      <a:pt x="56" y="412"/>
                      <a:pt x="56" y="412"/>
                      <a:pt x="56" y="411"/>
                    </a:cubicBezTo>
                    <a:cubicBezTo>
                      <a:pt x="56" y="410"/>
                      <a:pt x="56" y="409"/>
                      <a:pt x="56" y="407"/>
                    </a:cubicBezTo>
                    <a:cubicBezTo>
                      <a:pt x="57" y="404"/>
                      <a:pt x="57" y="401"/>
                      <a:pt x="56" y="399"/>
                    </a:cubicBezTo>
                    <a:cubicBezTo>
                      <a:pt x="56" y="398"/>
                      <a:pt x="55" y="398"/>
                      <a:pt x="54" y="397"/>
                    </a:cubicBezTo>
                    <a:cubicBezTo>
                      <a:pt x="52" y="397"/>
                      <a:pt x="52" y="397"/>
                      <a:pt x="52" y="397"/>
                    </a:cubicBezTo>
                    <a:cubicBezTo>
                      <a:pt x="52" y="395"/>
                      <a:pt x="52" y="395"/>
                      <a:pt x="52" y="395"/>
                    </a:cubicBezTo>
                    <a:cubicBezTo>
                      <a:pt x="52" y="394"/>
                      <a:pt x="51" y="393"/>
                      <a:pt x="50" y="393"/>
                    </a:cubicBezTo>
                    <a:cubicBezTo>
                      <a:pt x="50" y="392"/>
                      <a:pt x="49" y="392"/>
                      <a:pt x="49" y="391"/>
                    </a:cubicBezTo>
                    <a:cubicBezTo>
                      <a:pt x="47" y="389"/>
                      <a:pt x="47" y="387"/>
                      <a:pt x="47" y="385"/>
                    </a:cubicBezTo>
                    <a:cubicBezTo>
                      <a:pt x="47" y="385"/>
                      <a:pt x="47" y="384"/>
                      <a:pt x="47" y="384"/>
                    </a:cubicBezTo>
                    <a:cubicBezTo>
                      <a:pt x="47" y="383"/>
                      <a:pt x="46" y="383"/>
                      <a:pt x="45" y="383"/>
                    </a:cubicBezTo>
                    <a:cubicBezTo>
                      <a:pt x="42" y="383"/>
                      <a:pt x="42" y="383"/>
                      <a:pt x="42" y="383"/>
                    </a:cubicBezTo>
                    <a:cubicBezTo>
                      <a:pt x="42" y="380"/>
                      <a:pt x="42" y="380"/>
                      <a:pt x="42" y="380"/>
                    </a:cubicBezTo>
                    <a:cubicBezTo>
                      <a:pt x="42" y="379"/>
                      <a:pt x="42" y="379"/>
                      <a:pt x="42" y="379"/>
                    </a:cubicBezTo>
                    <a:cubicBezTo>
                      <a:pt x="42" y="379"/>
                      <a:pt x="42" y="379"/>
                      <a:pt x="42" y="379"/>
                    </a:cubicBezTo>
                    <a:cubicBezTo>
                      <a:pt x="42" y="379"/>
                      <a:pt x="42" y="379"/>
                      <a:pt x="40" y="379"/>
                    </a:cubicBezTo>
                    <a:cubicBezTo>
                      <a:pt x="37" y="378"/>
                      <a:pt x="37" y="378"/>
                      <a:pt x="37" y="378"/>
                    </a:cubicBezTo>
                    <a:cubicBezTo>
                      <a:pt x="38" y="375"/>
                      <a:pt x="38" y="375"/>
                      <a:pt x="38" y="375"/>
                    </a:cubicBezTo>
                    <a:cubicBezTo>
                      <a:pt x="38" y="374"/>
                      <a:pt x="38" y="374"/>
                      <a:pt x="38" y="374"/>
                    </a:cubicBezTo>
                    <a:cubicBezTo>
                      <a:pt x="38" y="374"/>
                      <a:pt x="38" y="374"/>
                      <a:pt x="38" y="374"/>
                    </a:cubicBezTo>
                    <a:cubicBezTo>
                      <a:pt x="37" y="374"/>
                      <a:pt x="37" y="374"/>
                      <a:pt x="34" y="374"/>
                    </a:cubicBezTo>
                    <a:cubicBezTo>
                      <a:pt x="34" y="374"/>
                      <a:pt x="33" y="374"/>
                      <a:pt x="33" y="374"/>
                    </a:cubicBezTo>
                    <a:cubicBezTo>
                      <a:pt x="32" y="374"/>
                      <a:pt x="32" y="374"/>
                      <a:pt x="31" y="374"/>
                    </a:cubicBezTo>
                    <a:cubicBezTo>
                      <a:pt x="29" y="374"/>
                      <a:pt x="29" y="374"/>
                      <a:pt x="29" y="374"/>
                    </a:cubicBezTo>
                    <a:cubicBezTo>
                      <a:pt x="28" y="372"/>
                      <a:pt x="28" y="372"/>
                      <a:pt x="28" y="372"/>
                    </a:cubicBezTo>
                    <a:cubicBezTo>
                      <a:pt x="27" y="369"/>
                      <a:pt x="25" y="366"/>
                      <a:pt x="22" y="365"/>
                    </a:cubicBezTo>
                    <a:cubicBezTo>
                      <a:pt x="22" y="365"/>
                      <a:pt x="22" y="365"/>
                      <a:pt x="22" y="365"/>
                    </a:cubicBezTo>
                    <a:cubicBezTo>
                      <a:pt x="19" y="364"/>
                      <a:pt x="19" y="362"/>
                      <a:pt x="19" y="360"/>
                    </a:cubicBezTo>
                    <a:cubicBezTo>
                      <a:pt x="19" y="359"/>
                      <a:pt x="19" y="359"/>
                      <a:pt x="19" y="359"/>
                    </a:cubicBezTo>
                    <a:cubicBezTo>
                      <a:pt x="19" y="359"/>
                      <a:pt x="19" y="358"/>
                      <a:pt x="19" y="357"/>
                    </a:cubicBezTo>
                    <a:cubicBezTo>
                      <a:pt x="19" y="357"/>
                      <a:pt x="18" y="357"/>
                      <a:pt x="18" y="356"/>
                    </a:cubicBezTo>
                    <a:cubicBezTo>
                      <a:pt x="17" y="356"/>
                      <a:pt x="16" y="356"/>
                      <a:pt x="14" y="355"/>
                    </a:cubicBezTo>
                    <a:cubicBezTo>
                      <a:pt x="12" y="355"/>
                      <a:pt x="10" y="355"/>
                      <a:pt x="8" y="353"/>
                    </a:cubicBezTo>
                    <a:cubicBezTo>
                      <a:pt x="7" y="353"/>
                      <a:pt x="7" y="352"/>
                      <a:pt x="6" y="352"/>
                    </a:cubicBezTo>
                    <a:cubicBezTo>
                      <a:pt x="6" y="351"/>
                      <a:pt x="5" y="351"/>
                      <a:pt x="4" y="351"/>
                    </a:cubicBezTo>
                    <a:cubicBezTo>
                      <a:pt x="4" y="351"/>
                      <a:pt x="4" y="351"/>
                      <a:pt x="4" y="350"/>
                    </a:cubicBezTo>
                    <a:cubicBezTo>
                      <a:pt x="0" y="350"/>
                      <a:pt x="0" y="348"/>
                      <a:pt x="0" y="346"/>
                    </a:cubicBezTo>
                    <a:cubicBezTo>
                      <a:pt x="0" y="282"/>
                      <a:pt x="0" y="282"/>
                      <a:pt x="0" y="282"/>
                    </a:cubicBezTo>
                    <a:cubicBezTo>
                      <a:pt x="4" y="283"/>
                      <a:pt x="4" y="283"/>
                      <a:pt x="4" y="283"/>
                    </a:cubicBezTo>
                    <a:cubicBezTo>
                      <a:pt x="4" y="283"/>
                      <a:pt x="4" y="283"/>
                      <a:pt x="4" y="283"/>
                    </a:cubicBezTo>
                    <a:cubicBezTo>
                      <a:pt x="5" y="282"/>
                      <a:pt x="5" y="279"/>
                      <a:pt x="4" y="278"/>
                    </a:cubicBezTo>
                    <a:cubicBezTo>
                      <a:pt x="4" y="277"/>
                      <a:pt x="4" y="277"/>
                      <a:pt x="4" y="276"/>
                    </a:cubicBezTo>
                    <a:cubicBezTo>
                      <a:pt x="4" y="273"/>
                      <a:pt x="4" y="273"/>
                      <a:pt x="4" y="273"/>
                    </a:cubicBezTo>
                    <a:cubicBezTo>
                      <a:pt x="8" y="273"/>
                      <a:pt x="8" y="273"/>
                      <a:pt x="8" y="273"/>
                    </a:cubicBezTo>
                    <a:cubicBezTo>
                      <a:pt x="8" y="273"/>
                      <a:pt x="9" y="274"/>
                      <a:pt x="9" y="274"/>
                    </a:cubicBezTo>
                    <a:cubicBezTo>
                      <a:pt x="9" y="274"/>
                      <a:pt x="9" y="274"/>
                      <a:pt x="9" y="274"/>
                    </a:cubicBezTo>
                    <a:cubicBezTo>
                      <a:pt x="9" y="274"/>
                      <a:pt x="9" y="273"/>
                      <a:pt x="9" y="271"/>
                    </a:cubicBezTo>
                    <a:cubicBezTo>
                      <a:pt x="9" y="264"/>
                      <a:pt x="9" y="264"/>
                      <a:pt x="9" y="264"/>
                    </a:cubicBezTo>
                    <a:cubicBezTo>
                      <a:pt x="9" y="260"/>
                      <a:pt x="12" y="259"/>
                      <a:pt x="12" y="259"/>
                    </a:cubicBezTo>
                    <a:cubicBezTo>
                      <a:pt x="13" y="259"/>
                      <a:pt x="13" y="259"/>
                      <a:pt x="13" y="259"/>
                    </a:cubicBezTo>
                    <a:cubicBezTo>
                      <a:pt x="13" y="258"/>
                      <a:pt x="13" y="257"/>
                      <a:pt x="13" y="256"/>
                    </a:cubicBezTo>
                    <a:cubicBezTo>
                      <a:pt x="13" y="256"/>
                      <a:pt x="13" y="256"/>
                      <a:pt x="11" y="256"/>
                    </a:cubicBezTo>
                    <a:cubicBezTo>
                      <a:pt x="10" y="256"/>
                      <a:pt x="10" y="256"/>
                      <a:pt x="9" y="256"/>
                    </a:cubicBezTo>
                    <a:cubicBezTo>
                      <a:pt x="9" y="256"/>
                      <a:pt x="8" y="256"/>
                      <a:pt x="8" y="256"/>
                    </a:cubicBezTo>
                    <a:cubicBezTo>
                      <a:pt x="2" y="256"/>
                      <a:pt x="2" y="256"/>
                      <a:pt x="2" y="256"/>
                    </a:cubicBezTo>
                    <a:cubicBezTo>
                      <a:pt x="5" y="251"/>
                      <a:pt x="5" y="251"/>
                      <a:pt x="5" y="251"/>
                    </a:cubicBezTo>
                    <a:cubicBezTo>
                      <a:pt x="17" y="229"/>
                      <a:pt x="31" y="208"/>
                      <a:pt x="46" y="188"/>
                    </a:cubicBezTo>
                    <a:cubicBezTo>
                      <a:pt x="83" y="137"/>
                      <a:pt x="129" y="92"/>
                      <a:pt x="183" y="53"/>
                    </a:cubicBezTo>
                    <a:cubicBezTo>
                      <a:pt x="209" y="35"/>
                      <a:pt x="238" y="18"/>
                      <a:pt x="268" y="2"/>
                    </a:cubicBezTo>
                    <a:cubicBezTo>
                      <a:pt x="271" y="0"/>
                      <a:pt x="273" y="0"/>
                      <a:pt x="276" y="0"/>
                    </a:cubicBezTo>
                    <a:cubicBezTo>
                      <a:pt x="283" y="0"/>
                      <a:pt x="283" y="0"/>
                      <a:pt x="283" y="0"/>
                    </a:cubicBezTo>
                    <a:cubicBezTo>
                      <a:pt x="286" y="0"/>
                      <a:pt x="292" y="0"/>
                      <a:pt x="293" y="6"/>
                    </a:cubicBezTo>
                    <a:cubicBezTo>
                      <a:pt x="293" y="9"/>
                      <a:pt x="293" y="12"/>
                      <a:pt x="291" y="16"/>
                    </a:cubicBezTo>
                    <a:cubicBezTo>
                      <a:pt x="290" y="17"/>
                      <a:pt x="289" y="18"/>
                      <a:pt x="288" y="19"/>
                    </a:cubicBezTo>
                    <a:cubicBezTo>
                      <a:pt x="287" y="21"/>
                      <a:pt x="287" y="21"/>
                      <a:pt x="287" y="21"/>
                    </a:cubicBezTo>
                    <a:cubicBezTo>
                      <a:pt x="285" y="20"/>
                      <a:pt x="285" y="20"/>
                      <a:pt x="285" y="20"/>
                    </a:cubicBezTo>
                    <a:cubicBezTo>
                      <a:pt x="285" y="20"/>
                      <a:pt x="285" y="20"/>
                      <a:pt x="285" y="20"/>
                    </a:cubicBezTo>
                    <a:cubicBezTo>
                      <a:pt x="284" y="20"/>
                      <a:pt x="284" y="20"/>
                      <a:pt x="284" y="21"/>
                    </a:cubicBezTo>
                    <a:cubicBezTo>
                      <a:pt x="284" y="21"/>
                      <a:pt x="284" y="21"/>
                      <a:pt x="284" y="21"/>
                    </a:cubicBezTo>
                    <a:cubicBezTo>
                      <a:pt x="284" y="24"/>
                      <a:pt x="283" y="25"/>
                      <a:pt x="280" y="25"/>
                    </a:cubicBezTo>
                    <a:cubicBezTo>
                      <a:pt x="273" y="25"/>
                      <a:pt x="273" y="25"/>
                      <a:pt x="273" y="25"/>
                    </a:cubicBezTo>
                    <a:cubicBezTo>
                      <a:pt x="272" y="25"/>
                      <a:pt x="271" y="25"/>
                      <a:pt x="270" y="25"/>
                    </a:cubicBezTo>
                    <a:cubicBezTo>
                      <a:pt x="270" y="25"/>
                      <a:pt x="270" y="25"/>
                      <a:pt x="270" y="26"/>
                    </a:cubicBezTo>
                    <a:cubicBezTo>
                      <a:pt x="270" y="28"/>
                      <a:pt x="269" y="30"/>
                      <a:pt x="265" y="30"/>
                    </a:cubicBezTo>
                    <a:cubicBezTo>
                      <a:pt x="265" y="30"/>
                      <a:pt x="264" y="30"/>
                      <a:pt x="264" y="30"/>
                    </a:cubicBezTo>
                    <a:cubicBezTo>
                      <a:pt x="264" y="30"/>
                      <a:pt x="264" y="30"/>
                      <a:pt x="263" y="30"/>
                    </a:cubicBezTo>
                    <a:cubicBezTo>
                      <a:pt x="252" y="30"/>
                      <a:pt x="252" y="30"/>
                      <a:pt x="252" y="30"/>
                    </a:cubicBezTo>
                    <a:cubicBezTo>
                      <a:pt x="252" y="30"/>
                      <a:pt x="252" y="30"/>
                      <a:pt x="252" y="30"/>
                    </a:cubicBezTo>
                    <a:cubicBezTo>
                      <a:pt x="252" y="30"/>
                      <a:pt x="252" y="30"/>
                      <a:pt x="252" y="30"/>
                    </a:cubicBezTo>
                    <a:cubicBezTo>
                      <a:pt x="252" y="30"/>
                      <a:pt x="252" y="30"/>
                      <a:pt x="252" y="30"/>
                    </a:cubicBezTo>
                    <a:cubicBezTo>
                      <a:pt x="252" y="30"/>
                      <a:pt x="251" y="30"/>
                      <a:pt x="251" y="32"/>
                    </a:cubicBezTo>
                    <a:cubicBezTo>
                      <a:pt x="251" y="35"/>
                      <a:pt x="251" y="35"/>
                      <a:pt x="251" y="35"/>
                    </a:cubicBezTo>
                    <a:cubicBezTo>
                      <a:pt x="247" y="34"/>
                      <a:pt x="247" y="34"/>
                      <a:pt x="247" y="34"/>
                    </a:cubicBezTo>
                    <a:cubicBezTo>
                      <a:pt x="247" y="34"/>
                      <a:pt x="247" y="34"/>
                      <a:pt x="247" y="34"/>
                    </a:cubicBezTo>
                    <a:cubicBezTo>
                      <a:pt x="246" y="35"/>
                      <a:pt x="246" y="37"/>
                      <a:pt x="246" y="38"/>
                    </a:cubicBezTo>
                    <a:cubicBezTo>
                      <a:pt x="246" y="43"/>
                      <a:pt x="246" y="43"/>
                      <a:pt x="246" y="43"/>
                    </a:cubicBezTo>
                    <a:cubicBezTo>
                      <a:pt x="246" y="43"/>
                      <a:pt x="246" y="44"/>
                      <a:pt x="247" y="44"/>
                    </a:cubicBezTo>
                    <a:cubicBezTo>
                      <a:pt x="247" y="44"/>
                      <a:pt x="247" y="46"/>
                      <a:pt x="246" y="47"/>
                    </a:cubicBezTo>
                    <a:cubicBezTo>
                      <a:pt x="244" y="49"/>
                      <a:pt x="243" y="49"/>
                      <a:pt x="242" y="49"/>
                    </a:cubicBezTo>
                    <a:cubicBezTo>
                      <a:pt x="242" y="49"/>
                      <a:pt x="242" y="49"/>
                      <a:pt x="242" y="49"/>
                    </a:cubicBezTo>
                    <a:cubicBezTo>
                      <a:pt x="242" y="54"/>
                      <a:pt x="242" y="54"/>
                      <a:pt x="242" y="54"/>
                    </a:cubicBezTo>
                    <a:cubicBezTo>
                      <a:pt x="238" y="53"/>
                      <a:pt x="238" y="53"/>
                      <a:pt x="238" y="53"/>
                    </a:cubicBezTo>
                    <a:cubicBezTo>
                      <a:pt x="238" y="53"/>
                      <a:pt x="238" y="53"/>
                      <a:pt x="237" y="53"/>
                    </a:cubicBezTo>
                    <a:cubicBezTo>
                      <a:pt x="237" y="54"/>
                      <a:pt x="237" y="57"/>
                      <a:pt x="237" y="58"/>
                    </a:cubicBezTo>
                    <a:cubicBezTo>
                      <a:pt x="237" y="58"/>
                      <a:pt x="237" y="59"/>
                      <a:pt x="237" y="59"/>
                    </a:cubicBezTo>
                    <a:cubicBezTo>
                      <a:pt x="237" y="60"/>
                      <a:pt x="238" y="61"/>
                      <a:pt x="238" y="61"/>
                    </a:cubicBezTo>
                    <a:cubicBezTo>
                      <a:pt x="239" y="64"/>
                      <a:pt x="241" y="67"/>
                      <a:pt x="240" y="70"/>
                    </a:cubicBezTo>
                    <a:cubicBezTo>
                      <a:pt x="239" y="72"/>
                      <a:pt x="238" y="73"/>
                      <a:pt x="238" y="74"/>
                    </a:cubicBezTo>
                    <a:cubicBezTo>
                      <a:pt x="237" y="74"/>
                      <a:pt x="237" y="75"/>
                      <a:pt x="237" y="75"/>
                    </a:cubicBezTo>
                    <a:cubicBezTo>
                      <a:pt x="237" y="75"/>
                      <a:pt x="237" y="75"/>
                      <a:pt x="238" y="75"/>
                    </a:cubicBezTo>
                    <a:cubicBezTo>
                      <a:pt x="238" y="75"/>
                      <a:pt x="238" y="75"/>
                      <a:pt x="239" y="75"/>
                    </a:cubicBezTo>
                    <a:cubicBezTo>
                      <a:pt x="239" y="75"/>
                      <a:pt x="240" y="75"/>
                      <a:pt x="240" y="75"/>
                    </a:cubicBezTo>
                    <a:cubicBezTo>
                      <a:pt x="240" y="75"/>
                      <a:pt x="240" y="75"/>
                      <a:pt x="240" y="75"/>
                    </a:cubicBezTo>
                    <a:cubicBezTo>
                      <a:pt x="240" y="72"/>
                      <a:pt x="242" y="71"/>
                      <a:pt x="243" y="71"/>
                    </a:cubicBezTo>
                    <a:cubicBezTo>
                      <a:pt x="245" y="70"/>
                      <a:pt x="247" y="68"/>
                      <a:pt x="249" y="67"/>
                    </a:cubicBezTo>
                    <a:cubicBezTo>
                      <a:pt x="250" y="66"/>
                      <a:pt x="250" y="65"/>
                      <a:pt x="252" y="64"/>
                    </a:cubicBezTo>
                    <a:cubicBezTo>
                      <a:pt x="254" y="62"/>
                      <a:pt x="256" y="61"/>
                      <a:pt x="259" y="61"/>
                    </a:cubicBezTo>
                    <a:cubicBezTo>
                      <a:pt x="259" y="61"/>
                      <a:pt x="260" y="61"/>
                      <a:pt x="260" y="61"/>
                    </a:cubicBezTo>
                    <a:cubicBezTo>
                      <a:pt x="261" y="61"/>
                      <a:pt x="262" y="61"/>
                      <a:pt x="263" y="61"/>
                    </a:cubicBezTo>
                    <a:cubicBezTo>
                      <a:pt x="264" y="60"/>
                      <a:pt x="264" y="59"/>
                      <a:pt x="264" y="57"/>
                    </a:cubicBezTo>
                    <a:cubicBezTo>
                      <a:pt x="264" y="57"/>
                      <a:pt x="264" y="57"/>
                      <a:pt x="264" y="57"/>
                    </a:cubicBezTo>
                    <a:cubicBezTo>
                      <a:pt x="264" y="54"/>
                      <a:pt x="265" y="53"/>
                      <a:pt x="267" y="52"/>
                    </a:cubicBezTo>
                    <a:cubicBezTo>
                      <a:pt x="267" y="51"/>
                      <a:pt x="268" y="51"/>
                      <a:pt x="268" y="51"/>
                    </a:cubicBezTo>
                    <a:cubicBezTo>
                      <a:pt x="269" y="49"/>
                      <a:pt x="269" y="45"/>
                      <a:pt x="269" y="43"/>
                    </a:cubicBezTo>
                    <a:cubicBezTo>
                      <a:pt x="269" y="41"/>
                      <a:pt x="269" y="41"/>
                      <a:pt x="269" y="41"/>
                    </a:cubicBezTo>
                    <a:cubicBezTo>
                      <a:pt x="268" y="38"/>
                      <a:pt x="268" y="38"/>
                      <a:pt x="268" y="38"/>
                    </a:cubicBezTo>
                    <a:cubicBezTo>
                      <a:pt x="280" y="38"/>
                      <a:pt x="280" y="38"/>
                      <a:pt x="280" y="38"/>
                    </a:cubicBezTo>
                    <a:cubicBezTo>
                      <a:pt x="281" y="38"/>
                      <a:pt x="281" y="38"/>
                      <a:pt x="282" y="38"/>
                    </a:cubicBezTo>
                    <a:cubicBezTo>
                      <a:pt x="282" y="38"/>
                      <a:pt x="283" y="38"/>
                      <a:pt x="284" y="38"/>
                    </a:cubicBezTo>
                    <a:cubicBezTo>
                      <a:pt x="285" y="38"/>
                      <a:pt x="286" y="38"/>
                      <a:pt x="286" y="37"/>
                    </a:cubicBezTo>
                    <a:cubicBezTo>
                      <a:pt x="289" y="36"/>
                      <a:pt x="290" y="34"/>
                      <a:pt x="292" y="31"/>
                    </a:cubicBezTo>
                    <a:cubicBezTo>
                      <a:pt x="293" y="29"/>
                      <a:pt x="294" y="28"/>
                      <a:pt x="297" y="28"/>
                    </a:cubicBezTo>
                    <a:cubicBezTo>
                      <a:pt x="316" y="28"/>
                      <a:pt x="316" y="28"/>
                      <a:pt x="316" y="28"/>
                    </a:cubicBezTo>
                    <a:cubicBezTo>
                      <a:pt x="317" y="28"/>
                      <a:pt x="317" y="28"/>
                      <a:pt x="317" y="28"/>
                    </a:cubicBezTo>
                    <a:cubicBezTo>
                      <a:pt x="317" y="28"/>
                      <a:pt x="318" y="28"/>
                      <a:pt x="318" y="28"/>
                    </a:cubicBezTo>
                    <a:cubicBezTo>
                      <a:pt x="320" y="28"/>
                      <a:pt x="322" y="29"/>
                      <a:pt x="322" y="32"/>
                    </a:cubicBezTo>
                    <a:cubicBezTo>
                      <a:pt x="322" y="40"/>
                      <a:pt x="322" y="40"/>
                      <a:pt x="322" y="40"/>
                    </a:cubicBezTo>
                    <a:cubicBezTo>
                      <a:pt x="318" y="39"/>
                      <a:pt x="318" y="39"/>
                      <a:pt x="318" y="39"/>
                    </a:cubicBezTo>
                    <a:cubicBezTo>
                      <a:pt x="318" y="39"/>
                      <a:pt x="318" y="39"/>
                      <a:pt x="318" y="39"/>
                    </a:cubicBezTo>
                    <a:cubicBezTo>
                      <a:pt x="318" y="39"/>
                      <a:pt x="318" y="39"/>
                      <a:pt x="318" y="39"/>
                    </a:cubicBezTo>
                    <a:cubicBezTo>
                      <a:pt x="318" y="39"/>
                      <a:pt x="317" y="39"/>
                      <a:pt x="317" y="41"/>
                    </a:cubicBezTo>
                    <a:cubicBezTo>
                      <a:pt x="317" y="41"/>
                      <a:pt x="318" y="41"/>
                      <a:pt x="319" y="42"/>
                    </a:cubicBezTo>
                    <a:cubicBezTo>
                      <a:pt x="320" y="42"/>
                      <a:pt x="320" y="42"/>
                      <a:pt x="321" y="42"/>
                    </a:cubicBezTo>
                    <a:cubicBezTo>
                      <a:pt x="322" y="42"/>
                      <a:pt x="323" y="42"/>
                      <a:pt x="324" y="42"/>
                    </a:cubicBezTo>
                    <a:cubicBezTo>
                      <a:pt x="324" y="42"/>
                      <a:pt x="325" y="42"/>
                      <a:pt x="325" y="42"/>
                    </a:cubicBezTo>
                    <a:cubicBezTo>
                      <a:pt x="326" y="42"/>
                      <a:pt x="327" y="41"/>
                      <a:pt x="327" y="41"/>
                    </a:cubicBezTo>
                    <a:cubicBezTo>
                      <a:pt x="328" y="39"/>
                      <a:pt x="330" y="38"/>
                      <a:pt x="332" y="38"/>
                    </a:cubicBezTo>
                    <a:cubicBezTo>
                      <a:pt x="336" y="37"/>
                      <a:pt x="336" y="37"/>
                      <a:pt x="336" y="37"/>
                    </a:cubicBezTo>
                    <a:cubicBezTo>
                      <a:pt x="336" y="54"/>
                      <a:pt x="336" y="54"/>
                      <a:pt x="336" y="54"/>
                    </a:cubicBezTo>
                    <a:cubicBezTo>
                      <a:pt x="336" y="55"/>
                      <a:pt x="337" y="57"/>
                      <a:pt x="338" y="59"/>
                    </a:cubicBezTo>
                    <a:cubicBezTo>
                      <a:pt x="338" y="59"/>
                      <a:pt x="338" y="59"/>
                      <a:pt x="338" y="59"/>
                    </a:cubicBezTo>
                    <a:cubicBezTo>
                      <a:pt x="340" y="62"/>
                      <a:pt x="341" y="64"/>
                      <a:pt x="341" y="68"/>
                    </a:cubicBezTo>
                    <a:cubicBezTo>
                      <a:pt x="341" y="69"/>
                      <a:pt x="341" y="71"/>
                      <a:pt x="341" y="73"/>
                    </a:cubicBezTo>
                    <a:cubicBezTo>
                      <a:pt x="341" y="74"/>
                      <a:pt x="340" y="77"/>
                      <a:pt x="336" y="77"/>
                    </a:cubicBezTo>
                    <a:cubicBezTo>
                      <a:pt x="335" y="77"/>
                      <a:pt x="335" y="77"/>
                      <a:pt x="334" y="77"/>
                    </a:cubicBezTo>
                    <a:cubicBezTo>
                      <a:pt x="334" y="77"/>
                      <a:pt x="333" y="77"/>
                      <a:pt x="333" y="77"/>
                    </a:cubicBezTo>
                    <a:cubicBezTo>
                      <a:pt x="333" y="77"/>
                      <a:pt x="332" y="77"/>
                      <a:pt x="332" y="77"/>
                    </a:cubicBezTo>
                    <a:cubicBezTo>
                      <a:pt x="330" y="77"/>
                      <a:pt x="329" y="77"/>
                      <a:pt x="327" y="77"/>
                    </a:cubicBezTo>
                    <a:cubicBezTo>
                      <a:pt x="326" y="77"/>
                      <a:pt x="325" y="76"/>
                      <a:pt x="323" y="76"/>
                    </a:cubicBezTo>
                    <a:cubicBezTo>
                      <a:pt x="321" y="76"/>
                      <a:pt x="320" y="77"/>
                      <a:pt x="318" y="77"/>
                    </a:cubicBezTo>
                    <a:cubicBezTo>
                      <a:pt x="318" y="77"/>
                      <a:pt x="318" y="78"/>
                      <a:pt x="317" y="78"/>
                    </a:cubicBezTo>
                    <a:cubicBezTo>
                      <a:pt x="317" y="78"/>
                      <a:pt x="317" y="78"/>
                      <a:pt x="317" y="79"/>
                    </a:cubicBezTo>
                    <a:cubicBezTo>
                      <a:pt x="316" y="81"/>
                      <a:pt x="315" y="81"/>
                      <a:pt x="313" y="82"/>
                    </a:cubicBezTo>
                    <a:cubicBezTo>
                      <a:pt x="313" y="82"/>
                      <a:pt x="312" y="82"/>
                      <a:pt x="312" y="82"/>
                    </a:cubicBezTo>
                    <a:cubicBezTo>
                      <a:pt x="312" y="82"/>
                      <a:pt x="312" y="82"/>
                      <a:pt x="312" y="82"/>
                    </a:cubicBezTo>
                    <a:cubicBezTo>
                      <a:pt x="313" y="87"/>
                      <a:pt x="313" y="87"/>
                      <a:pt x="313" y="87"/>
                    </a:cubicBezTo>
                    <a:cubicBezTo>
                      <a:pt x="309" y="86"/>
                      <a:pt x="309" y="86"/>
                      <a:pt x="309" y="86"/>
                    </a:cubicBezTo>
                    <a:cubicBezTo>
                      <a:pt x="309" y="86"/>
                      <a:pt x="308" y="86"/>
                      <a:pt x="308" y="86"/>
                    </a:cubicBezTo>
                    <a:cubicBezTo>
                      <a:pt x="308" y="87"/>
                      <a:pt x="308" y="87"/>
                      <a:pt x="308" y="88"/>
                    </a:cubicBezTo>
                    <a:cubicBezTo>
                      <a:pt x="308" y="91"/>
                      <a:pt x="308" y="91"/>
                      <a:pt x="308" y="91"/>
                    </a:cubicBezTo>
                    <a:cubicBezTo>
                      <a:pt x="272" y="91"/>
                      <a:pt x="272" y="91"/>
                      <a:pt x="272" y="91"/>
                    </a:cubicBezTo>
                    <a:cubicBezTo>
                      <a:pt x="271" y="91"/>
                      <a:pt x="270" y="91"/>
                      <a:pt x="269" y="91"/>
                    </a:cubicBezTo>
                    <a:cubicBezTo>
                      <a:pt x="268" y="91"/>
                      <a:pt x="268" y="91"/>
                      <a:pt x="267" y="91"/>
                    </a:cubicBezTo>
                    <a:cubicBezTo>
                      <a:pt x="266" y="91"/>
                      <a:pt x="266" y="91"/>
                      <a:pt x="266" y="91"/>
                    </a:cubicBezTo>
                    <a:cubicBezTo>
                      <a:pt x="266" y="91"/>
                      <a:pt x="265" y="95"/>
                      <a:pt x="265" y="95"/>
                    </a:cubicBezTo>
                    <a:cubicBezTo>
                      <a:pt x="262" y="96"/>
                      <a:pt x="262" y="96"/>
                      <a:pt x="262" y="96"/>
                    </a:cubicBezTo>
                    <a:cubicBezTo>
                      <a:pt x="262" y="96"/>
                      <a:pt x="261" y="96"/>
                      <a:pt x="260" y="96"/>
                    </a:cubicBezTo>
                    <a:cubicBezTo>
                      <a:pt x="259" y="95"/>
                      <a:pt x="258" y="95"/>
                      <a:pt x="257" y="95"/>
                    </a:cubicBezTo>
                    <a:cubicBezTo>
                      <a:pt x="256" y="95"/>
                      <a:pt x="256" y="95"/>
                      <a:pt x="256" y="95"/>
                    </a:cubicBezTo>
                    <a:cubicBezTo>
                      <a:pt x="256" y="96"/>
                      <a:pt x="256" y="100"/>
                      <a:pt x="256" y="100"/>
                    </a:cubicBezTo>
                    <a:cubicBezTo>
                      <a:pt x="253" y="100"/>
                      <a:pt x="253" y="100"/>
                      <a:pt x="253" y="100"/>
                    </a:cubicBezTo>
                    <a:cubicBezTo>
                      <a:pt x="252" y="100"/>
                      <a:pt x="251" y="101"/>
                      <a:pt x="251" y="101"/>
                    </a:cubicBezTo>
                    <a:cubicBezTo>
                      <a:pt x="251" y="101"/>
                      <a:pt x="251" y="101"/>
                      <a:pt x="251" y="101"/>
                    </a:cubicBezTo>
                    <a:cubicBezTo>
                      <a:pt x="251" y="102"/>
                      <a:pt x="252" y="103"/>
                      <a:pt x="253" y="103"/>
                    </a:cubicBezTo>
                    <a:cubicBezTo>
                      <a:pt x="254" y="103"/>
                      <a:pt x="255" y="103"/>
                      <a:pt x="256" y="103"/>
                    </a:cubicBezTo>
                    <a:cubicBezTo>
                      <a:pt x="257" y="103"/>
                      <a:pt x="258" y="103"/>
                      <a:pt x="259" y="103"/>
                    </a:cubicBezTo>
                    <a:cubicBezTo>
                      <a:pt x="259" y="102"/>
                      <a:pt x="259" y="102"/>
                      <a:pt x="259" y="102"/>
                    </a:cubicBezTo>
                    <a:cubicBezTo>
                      <a:pt x="259" y="100"/>
                      <a:pt x="261" y="99"/>
                      <a:pt x="263" y="99"/>
                    </a:cubicBezTo>
                    <a:cubicBezTo>
                      <a:pt x="275" y="99"/>
                      <a:pt x="275" y="99"/>
                      <a:pt x="275" y="99"/>
                    </a:cubicBezTo>
                    <a:cubicBezTo>
                      <a:pt x="275" y="102"/>
                      <a:pt x="275" y="102"/>
                      <a:pt x="275" y="102"/>
                    </a:cubicBezTo>
                    <a:cubicBezTo>
                      <a:pt x="275" y="106"/>
                      <a:pt x="273" y="108"/>
                      <a:pt x="271" y="110"/>
                    </a:cubicBezTo>
                    <a:cubicBezTo>
                      <a:pt x="271" y="110"/>
                      <a:pt x="270" y="111"/>
                      <a:pt x="270" y="111"/>
                    </a:cubicBezTo>
                    <a:cubicBezTo>
                      <a:pt x="269" y="113"/>
                      <a:pt x="268" y="115"/>
                      <a:pt x="266" y="115"/>
                    </a:cubicBezTo>
                    <a:cubicBezTo>
                      <a:pt x="265" y="115"/>
                      <a:pt x="265" y="115"/>
                      <a:pt x="265" y="115"/>
                    </a:cubicBezTo>
                    <a:cubicBezTo>
                      <a:pt x="259" y="115"/>
                      <a:pt x="259" y="115"/>
                      <a:pt x="259" y="115"/>
                    </a:cubicBezTo>
                    <a:cubicBezTo>
                      <a:pt x="258" y="115"/>
                      <a:pt x="258" y="115"/>
                      <a:pt x="257" y="114"/>
                    </a:cubicBezTo>
                    <a:cubicBezTo>
                      <a:pt x="257" y="114"/>
                      <a:pt x="257" y="114"/>
                      <a:pt x="256" y="114"/>
                    </a:cubicBezTo>
                    <a:cubicBezTo>
                      <a:pt x="256" y="114"/>
                      <a:pt x="256" y="114"/>
                      <a:pt x="256" y="114"/>
                    </a:cubicBezTo>
                    <a:cubicBezTo>
                      <a:pt x="256" y="115"/>
                      <a:pt x="256" y="115"/>
                      <a:pt x="256" y="116"/>
                    </a:cubicBezTo>
                    <a:cubicBezTo>
                      <a:pt x="256" y="117"/>
                      <a:pt x="255" y="119"/>
                      <a:pt x="251" y="119"/>
                    </a:cubicBezTo>
                    <a:cubicBezTo>
                      <a:pt x="250" y="119"/>
                      <a:pt x="249" y="119"/>
                      <a:pt x="249" y="119"/>
                    </a:cubicBezTo>
                    <a:cubicBezTo>
                      <a:pt x="248" y="119"/>
                      <a:pt x="247" y="119"/>
                      <a:pt x="247" y="119"/>
                    </a:cubicBezTo>
                    <a:cubicBezTo>
                      <a:pt x="247" y="119"/>
                      <a:pt x="247" y="119"/>
                      <a:pt x="247" y="119"/>
                    </a:cubicBezTo>
                    <a:cubicBezTo>
                      <a:pt x="247" y="120"/>
                      <a:pt x="246" y="124"/>
                      <a:pt x="246" y="124"/>
                    </a:cubicBezTo>
                    <a:cubicBezTo>
                      <a:pt x="243" y="124"/>
                      <a:pt x="243" y="124"/>
                      <a:pt x="243" y="124"/>
                    </a:cubicBezTo>
                    <a:cubicBezTo>
                      <a:pt x="243" y="124"/>
                      <a:pt x="242" y="124"/>
                      <a:pt x="241" y="124"/>
                    </a:cubicBezTo>
                    <a:cubicBezTo>
                      <a:pt x="240" y="124"/>
                      <a:pt x="239" y="124"/>
                      <a:pt x="238" y="124"/>
                    </a:cubicBezTo>
                    <a:cubicBezTo>
                      <a:pt x="238" y="124"/>
                      <a:pt x="237" y="124"/>
                      <a:pt x="237" y="124"/>
                    </a:cubicBezTo>
                    <a:cubicBezTo>
                      <a:pt x="237" y="124"/>
                      <a:pt x="237" y="129"/>
                      <a:pt x="237" y="129"/>
                    </a:cubicBezTo>
                    <a:cubicBezTo>
                      <a:pt x="233" y="129"/>
                      <a:pt x="233" y="129"/>
                      <a:pt x="233" y="129"/>
                    </a:cubicBezTo>
                    <a:cubicBezTo>
                      <a:pt x="233" y="129"/>
                      <a:pt x="233" y="129"/>
                      <a:pt x="233" y="129"/>
                    </a:cubicBezTo>
                    <a:cubicBezTo>
                      <a:pt x="233" y="129"/>
                      <a:pt x="233" y="129"/>
                      <a:pt x="233" y="129"/>
                    </a:cubicBezTo>
                    <a:cubicBezTo>
                      <a:pt x="233" y="129"/>
                      <a:pt x="232" y="129"/>
                      <a:pt x="232" y="131"/>
                    </a:cubicBezTo>
                    <a:cubicBezTo>
                      <a:pt x="232" y="133"/>
                      <a:pt x="232" y="133"/>
                      <a:pt x="232" y="133"/>
                    </a:cubicBezTo>
                    <a:cubicBezTo>
                      <a:pt x="229" y="133"/>
                      <a:pt x="229" y="133"/>
                      <a:pt x="229" y="133"/>
                    </a:cubicBezTo>
                    <a:cubicBezTo>
                      <a:pt x="229" y="133"/>
                      <a:pt x="229" y="133"/>
                      <a:pt x="228" y="135"/>
                    </a:cubicBezTo>
                    <a:cubicBezTo>
                      <a:pt x="228" y="136"/>
                      <a:pt x="228" y="137"/>
                      <a:pt x="228" y="138"/>
                    </a:cubicBezTo>
                    <a:cubicBezTo>
                      <a:pt x="228" y="140"/>
                      <a:pt x="228" y="143"/>
                      <a:pt x="226" y="145"/>
                    </a:cubicBezTo>
                    <a:cubicBezTo>
                      <a:pt x="226" y="146"/>
                      <a:pt x="225" y="147"/>
                      <a:pt x="224" y="147"/>
                    </a:cubicBezTo>
                    <a:cubicBezTo>
                      <a:pt x="224" y="148"/>
                      <a:pt x="224" y="148"/>
                      <a:pt x="224" y="148"/>
                    </a:cubicBezTo>
                    <a:cubicBezTo>
                      <a:pt x="223" y="149"/>
                      <a:pt x="223" y="149"/>
                      <a:pt x="223" y="149"/>
                    </a:cubicBezTo>
                    <a:cubicBezTo>
                      <a:pt x="223" y="150"/>
                      <a:pt x="222" y="152"/>
                      <a:pt x="219" y="152"/>
                    </a:cubicBezTo>
                    <a:cubicBezTo>
                      <a:pt x="212" y="152"/>
                      <a:pt x="212" y="152"/>
                      <a:pt x="212" y="152"/>
                    </a:cubicBezTo>
                    <a:cubicBezTo>
                      <a:pt x="211" y="152"/>
                      <a:pt x="211" y="152"/>
                      <a:pt x="210" y="152"/>
                    </a:cubicBezTo>
                    <a:cubicBezTo>
                      <a:pt x="210" y="152"/>
                      <a:pt x="209" y="152"/>
                      <a:pt x="209" y="152"/>
                    </a:cubicBezTo>
                    <a:cubicBezTo>
                      <a:pt x="209" y="152"/>
                      <a:pt x="209" y="152"/>
                      <a:pt x="209" y="152"/>
                    </a:cubicBezTo>
                    <a:cubicBezTo>
                      <a:pt x="209" y="152"/>
                      <a:pt x="209" y="153"/>
                      <a:pt x="209" y="154"/>
                    </a:cubicBezTo>
                    <a:cubicBezTo>
                      <a:pt x="209" y="155"/>
                      <a:pt x="208" y="157"/>
                      <a:pt x="204" y="157"/>
                    </a:cubicBezTo>
                    <a:cubicBezTo>
                      <a:pt x="203" y="157"/>
                      <a:pt x="202" y="157"/>
                      <a:pt x="202" y="157"/>
                    </a:cubicBezTo>
                    <a:cubicBezTo>
                      <a:pt x="202" y="157"/>
                      <a:pt x="202" y="157"/>
                      <a:pt x="202" y="157"/>
                    </a:cubicBezTo>
                    <a:cubicBezTo>
                      <a:pt x="196" y="160"/>
                      <a:pt x="191" y="164"/>
                      <a:pt x="188" y="170"/>
                    </a:cubicBezTo>
                    <a:cubicBezTo>
                      <a:pt x="187" y="171"/>
                      <a:pt x="186" y="172"/>
                      <a:pt x="185" y="174"/>
                    </a:cubicBezTo>
                    <a:cubicBezTo>
                      <a:pt x="185" y="180"/>
                      <a:pt x="185" y="180"/>
                      <a:pt x="185" y="180"/>
                    </a:cubicBezTo>
                    <a:cubicBezTo>
                      <a:pt x="185" y="180"/>
                      <a:pt x="185" y="180"/>
                      <a:pt x="185" y="180"/>
                    </a:cubicBezTo>
                    <a:cubicBezTo>
                      <a:pt x="186" y="184"/>
                      <a:pt x="184" y="185"/>
                      <a:pt x="182" y="185"/>
                    </a:cubicBezTo>
                    <a:cubicBezTo>
                      <a:pt x="181" y="186"/>
                      <a:pt x="181" y="186"/>
                      <a:pt x="180" y="186"/>
                    </a:cubicBezTo>
                    <a:cubicBezTo>
                      <a:pt x="180" y="186"/>
                      <a:pt x="179" y="187"/>
                      <a:pt x="178" y="188"/>
                    </a:cubicBezTo>
                    <a:cubicBezTo>
                      <a:pt x="177" y="189"/>
                      <a:pt x="177" y="190"/>
                      <a:pt x="176" y="192"/>
                    </a:cubicBezTo>
                    <a:cubicBezTo>
                      <a:pt x="176" y="192"/>
                      <a:pt x="176" y="192"/>
                      <a:pt x="176" y="192"/>
                    </a:cubicBezTo>
                    <a:cubicBezTo>
                      <a:pt x="175" y="194"/>
                      <a:pt x="173" y="195"/>
                      <a:pt x="171" y="195"/>
                    </a:cubicBezTo>
                    <a:cubicBezTo>
                      <a:pt x="169" y="195"/>
                      <a:pt x="169" y="195"/>
                      <a:pt x="169" y="195"/>
                    </a:cubicBezTo>
                    <a:cubicBezTo>
                      <a:pt x="166" y="196"/>
                      <a:pt x="164" y="197"/>
                      <a:pt x="162" y="199"/>
                    </a:cubicBezTo>
                    <a:cubicBezTo>
                      <a:pt x="160" y="201"/>
                      <a:pt x="158" y="203"/>
                      <a:pt x="157" y="206"/>
                    </a:cubicBezTo>
                    <a:cubicBezTo>
                      <a:pt x="156" y="208"/>
                      <a:pt x="154" y="209"/>
                      <a:pt x="151" y="209"/>
                    </a:cubicBezTo>
                    <a:cubicBezTo>
                      <a:pt x="150" y="209"/>
                      <a:pt x="150" y="209"/>
                      <a:pt x="149" y="209"/>
                    </a:cubicBezTo>
                    <a:cubicBezTo>
                      <a:pt x="149" y="209"/>
                      <a:pt x="148" y="209"/>
                      <a:pt x="148" y="209"/>
                    </a:cubicBezTo>
                    <a:cubicBezTo>
                      <a:pt x="143" y="209"/>
                      <a:pt x="143" y="209"/>
                      <a:pt x="143" y="209"/>
                    </a:cubicBezTo>
                    <a:cubicBezTo>
                      <a:pt x="143" y="209"/>
                      <a:pt x="143" y="209"/>
                      <a:pt x="143" y="209"/>
                    </a:cubicBezTo>
                    <a:cubicBezTo>
                      <a:pt x="143" y="210"/>
                      <a:pt x="143" y="210"/>
                      <a:pt x="143" y="211"/>
                    </a:cubicBezTo>
                    <a:cubicBezTo>
                      <a:pt x="144" y="212"/>
                      <a:pt x="144" y="212"/>
                      <a:pt x="145" y="212"/>
                    </a:cubicBezTo>
                    <a:cubicBezTo>
                      <a:pt x="148" y="213"/>
                      <a:pt x="148" y="217"/>
                      <a:pt x="148" y="219"/>
                    </a:cubicBezTo>
                    <a:cubicBezTo>
                      <a:pt x="147" y="219"/>
                      <a:pt x="147" y="220"/>
                      <a:pt x="147" y="220"/>
                    </a:cubicBezTo>
                    <a:cubicBezTo>
                      <a:pt x="147" y="223"/>
                      <a:pt x="147" y="223"/>
                      <a:pt x="147" y="223"/>
                    </a:cubicBezTo>
                    <a:cubicBezTo>
                      <a:pt x="144" y="223"/>
                      <a:pt x="144" y="223"/>
                      <a:pt x="144" y="223"/>
                    </a:cubicBezTo>
                    <a:cubicBezTo>
                      <a:pt x="143" y="223"/>
                      <a:pt x="143" y="223"/>
                      <a:pt x="142" y="223"/>
                    </a:cubicBezTo>
                    <a:cubicBezTo>
                      <a:pt x="141" y="223"/>
                      <a:pt x="140" y="223"/>
                      <a:pt x="139" y="224"/>
                    </a:cubicBezTo>
                    <a:cubicBezTo>
                      <a:pt x="139" y="224"/>
                      <a:pt x="138" y="224"/>
                      <a:pt x="138" y="225"/>
                    </a:cubicBezTo>
                    <a:cubicBezTo>
                      <a:pt x="138" y="226"/>
                      <a:pt x="136" y="228"/>
                      <a:pt x="133" y="228"/>
                    </a:cubicBezTo>
                    <a:cubicBezTo>
                      <a:pt x="132" y="228"/>
                      <a:pt x="132" y="228"/>
                      <a:pt x="131" y="228"/>
                    </a:cubicBezTo>
                    <a:cubicBezTo>
                      <a:pt x="131" y="228"/>
                      <a:pt x="130" y="228"/>
                      <a:pt x="130" y="228"/>
                    </a:cubicBezTo>
                    <a:cubicBezTo>
                      <a:pt x="130" y="228"/>
                      <a:pt x="130" y="228"/>
                      <a:pt x="130" y="228"/>
                    </a:cubicBezTo>
                    <a:cubicBezTo>
                      <a:pt x="130" y="228"/>
                      <a:pt x="130" y="228"/>
                      <a:pt x="130" y="228"/>
                    </a:cubicBezTo>
                    <a:cubicBezTo>
                      <a:pt x="129" y="228"/>
                      <a:pt x="129" y="228"/>
                      <a:pt x="129" y="228"/>
                    </a:cubicBezTo>
                    <a:cubicBezTo>
                      <a:pt x="128" y="228"/>
                      <a:pt x="128" y="231"/>
                      <a:pt x="128" y="236"/>
                    </a:cubicBezTo>
                    <a:cubicBezTo>
                      <a:pt x="129" y="237"/>
                      <a:pt x="129" y="238"/>
                      <a:pt x="129" y="239"/>
                    </a:cubicBezTo>
                    <a:cubicBezTo>
                      <a:pt x="129" y="243"/>
                      <a:pt x="129" y="243"/>
                      <a:pt x="129" y="243"/>
                    </a:cubicBezTo>
                    <a:cubicBezTo>
                      <a:pt x="125" y="242"/>
                      <a:pt x="125" y="242"/>
                      <a:pt x="125" y="242"/>
                    </a:cubicBezTo>
                    <a:cubicBezTo>
                      <a:pt x="125" y="242"/>
                      <a:pt x="124" y="242"/>
                      <a:pt x="124" y="242"/>
                    </a:cubicBezTo>
                    <a:cubicBezTo>
                      <a:pt x="124" y="242"/>
                      <a:pt x="124" y="246"/>
                      <a:pt x="124" y="247"/>
                    </a:cubicBezTo>
                    <a:cubicBezTo>
                      <a:pt x="124" y="247"/>
                      <a:pt x="124" y="248"/>
                      <a:pt x="124" y="248"/>
                    </a:cubicBezTo>
                    <a:cubicBezTo>
                      <a:pt x="124" y="252"/>
                      <a:pt x="124" y="252"/>
                      <a:pt x="124" y="252"/>
                    </a:cubicBezTo>
                    <a:cubicBezTo>
                      <a:pt x="120" y="251"/>
                      <a:pt x="120" y="251"/>
                      <a:pt x="120" y="251"/>
                    </a:cubicBezTo>
                    <a:cubicBezTo>
                      <a:pt x="120" y="251"/>
                      <a:pt x="120" y="251"/>
                      <a:pt x="120" y="251"/>
                    </a:cubicBezTo>
                    <a:cubicBezTo>
                      <a:pt x="119" y="252"/>
                      <a:pt x="119" y="255"/>
                      <a:pt x="119" y="257"/>
                    </a:cubicBezTo>
                    <a:cubicBezTo>
                      <a:pt x="119" y="262"/>
                      <a:pt x="119" y="269"/>
                      <a:pt x="112" y="270"/>
                    </a:cubicBezTo>
                    <a:cubicBezTo>
                      <a:pt x="107" y="271"/>
                      <a:pt x="107" y="271"/>
                      <a:pt x="107" y="271"/>
                    </a:cubicBezTo>
                    <a:cubicBezTo>
                      <a:pt x="108" y="266"/>
                      <a:pt x="108" y="266"/>
                      <a:pt x="108" y="266"/>
                    </a:cubicBezTo>
                    <a:cubicBezTo>
                      <a:pt x="108" y="266"/>
                      <a:pt x="108" y="266"/>
                      <a:pt x="108" y="266"/>
                    </a:cubicBezTo>
                    <a:cubicBezTo>
                      <a:pt x="108" y="266"/>
                      <a:pt x="108" y="266"/>
                      <a:pt x="108" y="266"/>
                    </a:cubicBezTo>
                    <a:cubicBezTo>
                      <a:pt x="107" y="266"/>
                      <a:pt x="107" y="266"/>
                      <a:pt x="107" y="266"/>
                    </a:cubicBezTo>
                    <a:cubicBezTo>
                      <a:pt x="105" y="265"/>
                      <a:pt x="104" y="264"/>
                      <a:pt x="104" y="261"/>
                    </a:cubicBezTo>
                    <a:cubicBezTo>
                      <a:pt x="104" y="255"/>
                      <a:pt x="104" y="255"/>
                      <a:pt x="104" y="255"/>
                    </a:cubicBezTo>
                    <a:cubicBezTo>
                      <a:pt x="106" y="255"/>
                      <a:pt x="106" y="255"/>
                      <a:pt x="106" y="255"/>
                    </a:cubicBezTo>
                    <a:cubicBezTo>
                      <a:pt x="107" y="254"/>
                      <a:pt x="107" y="253"/>
                      <a:pt x="108" y="253"/>
                    </a:cubicBezTo>
                    <a:cubicBezTo>
                      <a:pt x="109" y="250"/>
                      <a:pt x="110" y="246"/>
                      <a:pt x="109" y="242"/>
                    </a:cubicBezTo>
                    <a:cubicBezTo>
                      <a:pt x="108" y="237"/>
                      <a:pt x="106" y="234"/>
                      <a:pt x="104" y="233"/>
                    </a:cubicBezTo>
                    <a:cubicBezTo>
                      <a:pt x="104" y="232"/>
                      <a:pt x="103" y="232"/>
                      <a:pt x="102" y="232"/>
                    </a:cubicBezTo>
                    <a:cubicBezTo>
                      <a:pt x="102" y="232"/>
                      <a:pt x="101" y="232"/>
                      <a:pt x="100" y="232"/>
                    </a:cubicBezTo>
                    <a:cubicBezTo>
                      <a:pt x="100" y="232"/>
                      <a:pt x="99" y="232"/>
                      <a:pt x="98" y="232"/>
                    </a:cubicBezTo>
                    <a:cubicBezTo>
                      <a:pt x="96" y="232"/>
                      <a:pt x="92" y="235"/>
                      <a:pt x="91" y="235"/>
                    </a:cubicBezTo>
                    <a:cubicBezTo>
                      <a:pt x="90" y="236"/>
                      <a:pt x="90" y="236"/>
                      <a:pt x="89" y="237"/>
                    </a:cubicBezTo>
                    <a:cubicBezTo>
                      <a:pt x="86" y="239"/>
                      <a:pt x="83" y="241"/>
                      <a:pt x="79" y="241"/>
                    </a:cubicBezTo>
                    <a:cubicBezTo>
                      <a:pt x="79" y="241"/>
                      <a:pt x="78" y="241"/>
                      <a:pt x="78" y="240"/>
                    </a:cubicBezTo>
                    <a:cubicBezTo>
                      <a:pt x="75" y="240"/>
                      <a:pt x="73" y="239"/>
                      <a:pt x="72" y="239"/>
                    </a:cubicBezTo>
                    <a:cubicBezTo>
                      <a:pt x="71" y="238"/>
                      <a:pt x="70" y="238"/>
                      <a:pt x="70" y="238"/>
                    </a:cubicBezTo>
                    <a:cubicBezTo>
                      <a:pt x="69" y="237"/>
                      <a:pt x="68" y="237"/>
                      <a:pt x="68" y="237"/>
                    </a:cubicBezTo>
                    <a:cubicBezTo>
                      <a:pt x="67" y="237"/>
                      <a:pt x="67" y="238"/>
                      <a:pt x="67" y="239"/>
                    </a:cubicBezTo>
                    <a:cubicBezTo>
                      <a:pt x="67" y="240"/>
                      <a:pt x="67" y="240"/>
                      <a:pt x="67" y="241"/>
                    </a:cubicBezTo>
                    <a:cubicBezTo>
                      <a:pt x="66" y="246"/>
                      <a:pt x="62" y="248"/>
                      <a:pt x="59" y="251"/>
                    </a:cubicBezTo>
                    <a:cubicBezTo>
                      <a:pt x="57" y="252"/>
                      <a:pt x="56" y="253"/>
                      <a:pt x="55" y="254"/>
                    </a:cubicBezTo>
                    <a:cubicBezTo>
                      <a:pt x="54" y="255"/>
                      <a:pt x="54" y="256"/>
                      <a:pt x="53" y="257"/>
                    </a:cubicBezTo>
                    <a:cubicBezTo>
                      <a:pt x="53" y="260"/>
                      <a:pt x="51" y="261"/>
                      <a:pt x="50" y="261"/>
                    </a:cubicBezTo>
                    <a:cubicBezTo>
                      <a:pt x="49" y="261"/>
                      <a:pt x="49" y="261"/>
                      <a:pt x="49" y="261"/>
                    </a:cubicBezTo>
                    <a:cubicBezTo>
                      <a:pt x="48" y="261"/>
                      <a:pt x="48" y="261"/>
                      <a:pt x="48" y="261"/>
                    </a:cubicBezTo>
                    <a:cubicBezTo>
                      <a:pt x="48" y="261"/>
                      <a:pt x="48" y="264"/>
                      <a:pt x="48" y="265"/>
                    </a:cubicBezTo>
                    <a:cubicBezTo>
                      <a:pt x="48" y="266"/>
                      <a:pt x="48" y="267"/>
                      <a:pt x="48" y="267"/>
                    </a:cubicBezTo>
                    <a:cubicBezTo>
                      <a:pt x="48" y="271"/>
                      <a:pt x="48" y="271"/>
                      <a:pt x="48" y="271"/>
                    </a:cubicBezTo>
                    <a:cubicBezTo>
                      <a:pt x="45" y="270"/>
                      <a:pt x="45" y="270"/>
                      <a:pt x="45" y="270"/>
                    </a:cubicBezTo>
                    <a:cubicBezTo>
                      <a:pt x="44" y="270"/>
                      <a:pt x="44" y="270"/>
                      <a:pt x="44" y="270"/>
                    </a:cubicBezTo>
                    <a:cubicBezTo>
                      <a:pt x="44" y="271"/>
                      <a:pt x="44" y="274"/>
                      <a:pt x="44" y="275"/>
                    </a:cubicBezTo>
                    <a:cubicBezTo>
                      <a:pt x="44" y="276"/>
                      <a:pt x="44" y="276"/>
                      <a:pt x="44" y="276"/>
                    </a:cubicBezTo>
                    <a:cubicBezTo>
                      <a:pt x="44" y="280"/>
                      <a:pt x="44" y="280"/>
                      <a:pt x="44" y="280"/>
                    </a:cubicBezTo>
                    <a:cubicBezTo>
                      <a:pt x="40" y="280"/>
                      <a:pt x="40" y="280"/>
                      <a:pt x="40" y="280"/>
                    </a:cubicBezTo>
                    <a:cubicBezTo>
                      <a:pt x="40" y="279"/>
                      <a:pt x="40" y="279"/>
                      <a:pt x="39" y="279"/>
                    </a:cubicBezTo>
                    <a:cubicBezTo>
                      <a:pt x="39" y="280"/>
                      <a:pt x="39" y="283"/>
                      <a:pt x="39" y="288"/>
                    </a:cubicBezTo>
                    <a:cubicBezTo>
                      <a:pt x="39" y="289"/>
                      <a:pt x="39" y="290"/>
                      <a:pt x="39" y="291"/>
                    </a:cubicBezTo>
                    <a:cubicBezTo>
                      <a:pt x="39" y="294"/>
                      <a:pt x="39" y="294"/>
                      <a:pt x="39" y="294"/>
                    </a:cubicBezTo>
                    <a:cubicBezTo>
                      <a:pt x="35" y="294"/>
                      <a:pt x="35" y="294"/>
                      <a:pt x="35" y="294"/>
                    </a:cubicBezTo>
                    <a:cubicBezTo>
                      <a:pt x="35" y="294"/>
                      <a:pt x="35" y="294"/>
                      <a:pt x="35" y="294"/>
                    </a:cubicBezTo>
                    <a:cubicBezTo>
                      <a:pt x="34" y="294"/>
                      <a:pt x="34" y="297"/>
                      <a:pt x="34" y="299"/>
                    </a:cubicBezTo>
                    <a:cubicBezTo>
                      <a:pt x="34" y="299"/>
                      <a:pt x="34" y="300"/>
                      <a:pt x="34" y="300"/>
                    </a:cubicBezTo>
                    <a:cubicBezTo>
                      <a:pt x="34" y="304"/>
                      <a:pt x="34" y="304"/>
                      <a:pt x="34" y="304"/>
                    </a:cubicBezTo>
                    <a:cubicBezTo>
                      <a:pt x="30" y="303"/>
                      <a:pt x="30" y="303"/>
                      <a:pt x="30" y="303"/>
                    </a:cubicBezTo>
                    <a:cubicBezTo>
                      <a:pt x="30" y="303"/>
                      <a:pt x="30" y="303"/>
                      <a:pt x="30" y="303"/>
                    </a:cubicBezTo>
                    <a:cubicBezTo>
                      <a:pt x="30" y="303"/>
                      <a:pt x="30" y="303"/>
                      <a:pt x="30" y="303"/>
                    </a:cubicBezTo>
                    <a:cubicBezTo>
                      <a:pt x="30" y="303"/>
                      <a:pt x="30" y="303"/>
                      <a:pt x="30" y="305"/>
                    </a:cubicBezTo>
                    <a:cubicBezTo>
                      <a:pt x="29" y="309"/>
                      <a:pt x="29" y="309"/>
                      <a:pt x="29" y="309"/>
                    </a:cubicBezTo>
                    <a:cubicBezTo>
                      <a:pt x="26" y="308"/>
                      <a:pt x="26" y="308"/>
                      <a:pt x="26" y="308"/>
                    </a:cubicBezTo>
                    <a:cubicBezTo>
                      <a:pt x="26" y="308"/>
                      <a:pt x="25" y="308"/>
                      <a:pt x="25" y="308"/>
                    </a:cubicBezTo>
                    <a:cubicBezTo>
                      <a:pt x="25" y="308"/>
                      <a:pt x="25" y="308"/>
                      <a:pt x="25" y="308"/>
                    </a:cubicBezTo>
                    <a:cubicBezTo>
                      <a:pt x="25" y="308"/>
                      <a:pt x="25" y="308"/>
                      <a:pt x="25" y="311"/>
                    </a:cubicBezTo>
                    <a:cubicBezTo>
                      <a:pt x="25" y="311"/>
                      <a:pt x="25" y="312"/>
                      <a:pt x="25" y="313"/>
                    </a:cubicBezTo>
                    <a:cubicBezTo>
                      <a:pt x="25" y="314"/>
                      <a:pt x="25" y="315"/>
                      <a:pt x="25" y="316"/>
                    </a:cubicBezTo>
                    <a:cubicBezTo>
                      <a:pt x="25" y="316"/>
                      <a:pt x="25" y="316"/>
                      <a:pt x="25" y="316"/>
                    </a:cubicBezTo>
                    <a:cubicBezTo>
                      <a:pt x="25" y="316"/>
                      <a:pt x="25" y="316"/>
                      <a:pt x="26" y="316"/>
                    </a:cubicBezTo>
                    <a:cubicBezTo>
                      <a:pt x="28" y="316"/>
                      <a:pt x="30" y="317"/>
                      <a:pt x="30" y="320"/>
                    </a:cubicBezTo>
                    <a:cubicBezTo>
                      <a:pt x="30" y="324"/>
                      <a:pt x="30" y="324"/>
                      <a:pt x="30" y="324"/>
                    </a:cubicBezTo>
                    <a:cubicBezTo>
                      <a:pt x="30" y="324"/>
                      <a:pt x="30" y="325"/>
                      <a:pt x="30" y="325"/>
                    </a:cubicBezTo>
                    <a:cubicBezTo>
                      <a:pt x="29" y="326"/>
                      <a:pt x="29" y="327"/>
                      <a:pt x="30" y="328"/>
                    </a:cubicBezTo>
                    <a:cubicBezTo>
                      <a:pt x="32" y="327"/>
                      <a:pt x="35" y="325"/>
                      <a:pt x="37" y="323"/>
                    </a:cubicBezTo>
                    <a:cubicBezTo>
                      <a:pt x="37" y="322"/>
                      <a:pt x="38" y="321"/>
                      <a:pt x="39" y="321"/>
                    </a:cubicBezTo>
                    <a:cubicBezTo>
                      <a:pt x="39" y="320"/>
                      <a:pt x="39" y="320"/>
                      <a:pt x="39" y="320"/>
                    </a:cubicBezTo>
                    <a:cubicBezTo>
                      <a:pt x="41" y="319"/>
                      <a:pt x="42" y="317"/>
                      <a:pt x="44" y="316"/>
                    </a:cubicBezTo>
                    <a:cubicBezTo>
                      <a:pt x="45" y="316"/>
                      <a:pt x="45" y="316"/>
                      <a:pt x="45" y="316"/>
                    </a:cubicBezTo>
                    <a:cubicBezTo>
                      <a:pt x="46" y="316"/>
                      <a:pt x="46" y="316"/>
                      <a:pt x="46" y="316"/>
                    </a:cubicBezTo>
                    <a:cubicBezTo>
                      <a:pt x="46" y="316"/>
                      <a:pt x="46" y="316"/>
                      <a:pt x="47" y="316"/>
                    </a:cubicBezTo>
                    <a:cubicBezTo>
                      <a:pt x="46" y="316"/>
                      <a:pt x="46" y="316"/>
                      <a:pt x="46" y="316"/>
                    </a:cubicBezTo>
                    <a:cubicBezTo>
                      <a:pt x="47" y="316"/>
                      <a:pt x="47" y="315"/>
                      <a:pt x="47" y="314"/>
                    </a:cubicBezTo>
                    <a:cubicBezTo>
                      <a:pt x="47" y="310"/>
                      <a:pt x="47" y="310"/>
                      <a:pt x="47" y="310"/>
                    </a:cubicBezTo>
                    <a:cubicBezTo>
                      <a:pt x="51" y="311"/>
                      <a:pt x="51" y="311"/>
                      <a:pt x="51" y="311"/>
                    </a:cubicBezTo>
                    <a:cubicBezTo>
                      <a:pt x="51" y="311"/>
                      <a:pt x="51" y="311"/>
                      <a:pt x="51" y="311"/>
                    </a:cubicBezTo>
                    <a:cubicBezTo>
                      <a:pt x="51" y="311"/>
                      <a:pt x="51" y="311"/>
                      <a:pt x="51" y="311"/>
                    </a:cubicBezTo>
                    <a:cubicBezTo>
                      <a:pt x="51" y="311"/>
                      <a:pt x="51" y="311"/>
                      <a:pt x="52" y="310"/>
                    </a:cubicBezTo>
                    <a:cubicBezTo>
                      <a:pt x="52" y="306"/>
                      <a:pt x="54" y="303"/>
                      <a:pt x="58" y="302"/>
                    </a:cubicBezTo>
                    <a:cubicBezTo>
                      <a:pt x="60" y="302"/>
                      <a:pt x="62" y="301"/>
                      <a:pt x="64" y="301"/>
                    </a:cubicBezTo>
                    <a:cubicBezTo>
                      <a:pt x="65" y="301"/>
                      <a:pt x="67" y="302"/>
                      <a:pt x="68" y="302"/>
                    </a:cubicBezTo>
                    <a:cubicBezTo>
                      <a:pt x="72" y="302"/>
                      <a:pt x="72" y="302"/>
                      <a:pt x="72" y="302"/>
                    </a:cubicBezTo>
                    <a:cubicBezTo>
                      <a:pt x="72" y="305"/>
                      <a:pt x="72" y="305"/>
                      <a:pt x="72" y="305"/>
                    </a:cubicBezTo>
                    <a:cubicBezTo>
                      <a:pt x="72" y="306"/>
                      <a:pt x="72" y="307"/>
                      <a:pt x="72" y="308"/>
                    </a:cubicBezTo>
                    <a:cubicBezTo>
                      <a:pt x="72" y="310"/>
                      <a:pt x="72" y="313"/>
                      <a:pt x="72" y="316"/>
                    </a:cubicBezTo>
                    <a:cubicBezTo>
                      <a:pt x="71" y="325"/>
                      <a:pt x="66" y="327"/>
                      <a:pt x="62" y="327"/>
                    </a:cubicBezTo>
                    <a:cubicBezTo>
                      <a:pt x="61" y="327"/>
                      <a:pt x="61" y="327"/>
                      <a:pt x="60" y="327"/>
                    </a:cubicBezTo>
                    <a:cubicBezTo>
                      <a:pt x="59" y="327"/>
                      <a:pt x="59" y="327"/>
                      <a:pt x="58" y="327"/>
                    </a:cubicBezTo>
                    <a:cubicBezTo>
                      <a:pt x="58" y="327"/>
                      <a:pt x="58" y="327"/>
                      <a:pt x="58" y="327"/>
                    </a:cubicBezTo>
                    <a:cubicBezTo>
                      <a:pt x="58" y="327"/>
                      <a:pt x="58" y="327"/>
                      <a:pt x="58" y="327"/>
                    </a:cubicBezTo>
                    <a:cubicBezTo>
                      <a:pt x="58" y="330"/>
                      <a:pt x="58" y="332"/>
                      <a:pt x="58" y="335"/>
                    </a:cubicBezTo>
                    <a:cubicBezTo>
                      <a:pt x="58" y="336"/>
                      <a:pt x="58" y="337"/>
                      <a:pt x="58" y="338"/>
                    </a:cubicBezTo>
                    <a:cubicBezTo>
                      <a:pt x="58" y="342"/>
                      <a:pt x="58" y="342"/>
                      <a:pt x="58" y="342"/>
                    </a:cubicBezTo>
                    <a:cubicBezTo>
                      <a:pt x="54" y="341"/>
                      <a:pt x="54" y="341"/>
                      <a:pt x="54" y="341"/>
                    </a:cubicBezTo>
                    <a:cubicBezTo>
                      <a:pt x="54" y="341"/>
                      <a:pt x="54" y="341"/>
                      <a:pt x="54" y="341"/>
                    </a:cubicBezTo>
                    <a:cubicBezTo>
                      <a:pt x="53" y="341"/>
                      <a:pt x="53" y="345"/>
                      <a:pt x="53" y="346"/>
                    </a:cubicBezTo>
                    <a:cubicBezTo>
                      <a:pt x="53" y="346"/>
                      <a:pt x="53" y="347"/>
                      <a:pt x="53" y="347"/>
                    </a:cubicBezTo>
                    <a:cubicBezTo>
                      <a:pt x="53" y="348"/>
                      <a:pt x="54" y="349"/>
                      <a:pt x="58" y="349"/>
                    </a:cubicBezTo>
                    <a:cubicBezTo>
                      <a:pt x="58" y="349"/>
                      <a:pt x="59" y="349"/>
                      <a:pt x="59" y="349"/>
                    </a:cubicBezTo>
                    <a:cubicBezTo>
                      <a:pt x="60" y="349"/>
                      <a:pt x="62" y="349"/>
                      <a:pt x="63" y="349"/>
                    </a:cubicBezTo>
                    <a:cubicBezTo>
                      <a:pt x="63" y="349"/>
                      <a:pt x="63" y="349"/>
                      <a:pt x="63" y="349"/>
                    </a:cubicBezTo>
                    <a:cubicBezTo>
                      <a:pt x="64" y="349"/>
                      <a:pt x="64" y="349"/>
                      <a:pt x="64" y="349"/>
                    </a:cubicBezTo>
                    <a:cubicBezTo>
                      <a:pt x="65" y="349"/>
                      <a:pt x="66" y="349"/>
                      <a:pt x="67" y="349"/>
                    </a:cubicBezTo>
                    <a:cubicBezTo>
                      <a:pt x="71" y="349"/>
                      <a:pt x="72" y="351"/>
                      <a:pt x="72" y="352"/>
                    </a:cubicBezTo>
                    <a:cubicBezTo>
                      <a:pt x="72" y="354"/>
                      <a:pt x="72" y="356"/>
                      <a:pt x="72" y="358"/>
                    </a:cubicBezTo>
                    <a:cubicBezTo>
                      <a:pt x="72" y="360"/>
                      <a:pt x="72" y="362"/>
                      <a:pt x="72" y="364"/>
                    </a:cubicBezTo>
                    <a:cubicBezTo>
                      <a:pt x="73" y="367"/>
                      <a:pt x="74" y="368"/>
                      <a:pt x="74" y="368"/>
                    </a:cubicBezTo>
                    <a:cubicBezTo>
                      <a:pt x="76" y="368"/>
                      <a:pt x="76" y="368"/>
                      <a:pt x="76" y="368"/>
                    </a:cubicBezTo>
                    <a:cubicBezTo>
                      <a:pt x="77" y="370"/>
                      <a:pt x="77" y="370"/>
                      <a:pt x="77" y="370"/>
                    </a:cubicBezTo>
                    <a:cubicBezTo>
                      <a:pt x="77" y="372"/>
                      <a:pt x="78" y="376"/>
                      <a:pt x="76" y="380"/>
                    </a:cubicBezTo>
                    <a:cubicBezTo>
                      <a:pt x="74" y="383"/>
                      <a:pt x="70" y="384"/>
                      <a:pt x="67" y="385"/>
                    </a:cubicBezTo>
                    <a:cubicBezTo>
                      <a:pt x="65" y="385"/>
                      <a:pt x="64" y="386"/>
                      <a:pt x="63" y="386"/>
                    </a:cubicBezTo>
                    <a:cubicBezTo>
                      <a:pt x="63" y="386"/>
                      <a:pt x="63" y="386"/>
                      <a:pt x="63" y="386"/>
                    </a:cubicBezTo>
                    <a:cubicBezTo>
                      <a:pt x="63" y="388"/>
                      <a:pt x="63" y="389"/>
                      <a:pt x="63" y="390"/>
                    </a:cubicBezTo>
                    <a:cubicBezTo>
                      <a:pt x="63" y="391"/>
                      <a:pt x="64" y="393"/>
                      <a:pt x="65" y="394"/>
                    </a:cubicBezTo>
                    <a:cubicBezTo>
                      <a:pt x="65" y="394"/>
                      <a:pt x="65" y="395"/>
                      <a:pt x="65" y="395"/>
                    </a:cubicBezTo>
                    <a:cubicBezTo>
                      <a:pt x="66" y="396"/>
                      <a:pt x="67" y="398"/>
                      <a:pt x="67" y="400"/>
                    </a:cubicBezTo>
                    <a:cubicBezTo>
                      <a:pt x="67" y="400"/>
                      <a:pt x="68" y="401"/>
                      <a:pt x="68" y="401"/>
                    </a:cubicBezTo>
                    <a:cubicBezTo>
                      <a:pt x="69" y="401"/>
                      <a:pt x="72" y="401"/>
                      <a:pt x="72" y="405"/>
                    </a:cubicBezTo>
                    <a:cubicBezTo>
                      <a:pt x="72" y="405"/>
                      <a:pt x="72" y="405"/>
                      <a:pt x="72" y="406"/>
                    </a:cubicBezTo>
                    <a:cubicBezTo>
                      <a:pt x="72" y="406"/>
                      <a:pt x="72" y="406"/>
                      <a:pt x="72" y="406"/>
                    </a:cubicBezTo>
                    <a:cubicBezTo>
                      <a:pt x="73" y="406"/>
                      <a:pt x="73" y="406"/>
                      <a:pt x="73" y="406"/>
                    </a:cubicBezTo>
                    <a:cubicBezTo>
                      <a:pt x="74" y="406"/>
                      <a:pt x="75" y="406"/>
                      <a:pt x="76" y="407"/>
                    </a:cubicBezTo>
                    <a:cubicBezTo>
                      <a:pt x="77" y="406"/>
                      <a:pt x="79" y="405"/>
                      <a:pt x="83" y="403"/>
                    </a:cubicBezTo>
                    <a:cubicBezTo>
                      <a:pt x="83" y="403"/>
                      <a:pt x="84" y="403"/>
                      <a:pt x="84" y="403"/>
                    </a:cubicBezTo>
                    <a:cubicBezTo>
                      <a:pt x="85" y="402"/>
                      <a:pt x="87" y="402"/>
                      <a:pt x="88" y="402"/>
                    </a:cubicBezTo>
                    <a:cubicBezTo>
                      <a:pt x="90" y="402"/>
                      <a:pt x="93" y="402"/>
                      <a:pt x="95" y="406"/>
                    </a:cubicBezTo>
                    <a:cubicBezTo>
                      <a:pt x="95" y="407"/>
                      <a:pt x="95" y="407"/>
                      <a:pt x="96" y="408"/>
                    </a:cubicBezTo>
                    <a:cubicBezTo>
                      <a:pt x="96" y="409"/>
                      <a:pt x="96" y="409"/>
                      <a:pt x="97" y="410"/>
                    </a:cubicBezTo>
                    <a:cubicBezTo>
                      <a:pt x="97" y="410"/>
                      <a:pt x="97" y="410"/>
                      <a:pt x="97" y="410"/>
                    </a:cubicBezTo>
                    <a:cubicBezTo>
                      <a:pt x="98" y="411"/>
                      <a:pt x="99" y="412"/>
                      <a:pt x="99" y="413"/>
                    </a:cubicBezTo>
                    <a:cubicBezTo>
                      <a:pt x="100" y="414"/>
                      <a:pt x="100" y="414"/>
                      <a:pt x="100" y="415"/>
                    </a:cubicBezTo>
                    <a:cubicBezTo>
                      <a:pt x="101" y="415"/>
                      <a:pt x="101" y="415"/>
                      <a:pt x="101" y="415"/>
                    </a:cubicBezTo>
                    <a:cubicBezTo>
                      <a:pt x="101" y="415"/>
                      <a:pt x="102" y="415"/>
                      <a:pt x="103" y="415"/>
                    </a:cubicBezTo>
                    <a:cubicBezTo>
                      <a:pt x="103" y="415"/>
                      <a:pt x="104" y="415"/>
                      <a:pt x="105" y="415"/>
                    </a:cubicBezTo>
                    <a:cubicBezTo>
                      <a:pt x="105" y="415"/>
                      <a:pt x="106" y="415"/>
                      <a:pt x="106" y="415"/>
                    </a:cubicBezTo>
                    <a:cubicBezTo>
                      <a:pt x="108" y="414"/>
                      <a:pt x="110" y="413"/>
                      <a:pt x="111" y="412"/>
                    </a:cubicBezTo>
                    <a:cubicBezTo>
                      <a:pt x="111" y="412"/>
                      <a:pt x="108" y="411"/>
                      <a:pt x="108" y="411"/>
                    </a:cubicBezTo>
                    <a:cubicBezTo>
                      <a:pt x="108" y="408"/>
                      <a:pt x="108" y="408"/>
                      <a:pt x="108" y="408"/>
                    </a:cubicBezTo>
                    <a:cubicBezTo>
                      <a:pt x="108" y="408"/>
                      <a:pt x="108" y="408"/>
                      <a:pt x="108" y="407"/>
                    </a:cubicBezTo>
                    <a:cubicBezTo>
                      <a:pt x="108" y="406"/>
                      <a:pt x="107" y="406"/>
                      <a:pt x="106" y="405"/>
                    </a:cubicBezTo>
                    <a:cubicBezTo>
                      <a:pt x="105" y="404"/>
                      <a:pt x="104" y="402"/>
                      <a:pt x="104" y="400"/>
                    </a:cubicBezTo>
                    <a:cubicBezTo>
                      <a:pt x="103" y="396"/>
                      <a:pt x="103" y="396"/>
                      <a:pt x="103" y="396"/>
                    </a:cubicBezTo>
                    <a:cubicBezTo>
                      <a:pt x="107" y="396"/>
                      <a:pt x="107" y="396"/>
                      <a:pt x="107" y="396"/>
                    </a:cubicBezTo>
                    <a:cubicBezTo>
                      <a:pt x="108" y="396"/>
                      <a:pt x="108" y="396"/>
                      <a:pt x="108" y="396"/>
                    </a:cubicBezTo>
                    <a:cubicBezTo>
                      <a:pt x="109" y="396"/>
                      <a:pt x="111" y="396"/>
                      <a:pt x="112" y="396"/>
                    </a:cubicBezTo>
                    <a:cubicBezTo>
                      <a:pt x="115" y="396"/>
                      <a:pt x="117" y="396"/>
                      <a:pt x="118" y="395"/>
                    </a:cubicBezTo>
                    <a:cubicBezTo>
                      <a:pt x="118" y="391"/>
                      <a:pt x="121" y="391"/>
                      <a:pt x="122" y="391"/>
                    </a:cubicBezTo>
                    <a:cubicBezTo>
                      <a:pt x="124" y="391"/>
                      <a:pt x="124" y="391"/>
                      <a:pt x="124" y="391"/>
                    </a:cubicBezTo>
                    <a:cubicBezTo>
                      <a:pt x="125" y="391"/>
                      <a:pt x="126" y="391"/>
                      <a:pt x="127" y="391"/>
                    </a:cubicBezTo>
                    <a:cubicBezTo>
                      <a:pt x="127" y="391"/>
                      <a:pt x="127" y="391"/>
                      <a:pt x="127" y="391"/>
                    </a:cubicBezTo>
                    <a:cubicBezTo>
                      <a:pt x="127" y="391"/>
                      <a:pt x="127" y="391"/>
                      <a:pt x="127" y="390"/>
                    </a:cubicBezTo>
                    <a:cubicBezTo>
                      <a:pt x="126" y="387"/>
                      <a:pt x="126" y="387"/>
                      <a:pt x="126" y="387"/>
                    </a:cubicBezTo>
                    <a:cubicBezTo>
                      <a:pt x="130" y="387"/>
                      <a:pt x="130" y="387"/>
                      <a:pt x="130" y="387"/>
                    </a:cubicBezTo>
                    <a:cubicBezTo>
                      <a:pt x="134" y="387"/>
                      <a:pt x="139" y="387"/>
                      <a:pt x="141" y="390"/>
                    </a:cubicBezTo>
                    <a:cubicBezTo>
                      <a:pt x="141" y="390"/>
                      <a:pt x="141" y="390"/>
                      <a:pt x="141" y="390"/>
                    </a:cubicBezTo>
                    <a:cubicBezTo>
                      <a:pt x="141" y="388"/>
                      <a:pt x="143" y="386"/>
                      <a:pt x="145" y="386"/>
                    </a:cubicBezTo>
                    <a:cubicBezTo>
                      <a:pt x="145" y="386"/>
                      <a:pt x="145" y="386"/>
                      <a:pt x="145" y="386"/>
                    </a:cubicBezTo>
                    <a:cubicBezTo>
                      <a:pt x="146" y="386"/>
                      <a:pt x="147" y="386"/>
                      <a:pt x="147" y="386"/>
                    </a:cubicBezTo>
                    <a:cubicBezTo>
                      <a:pt x="148" y="386"/>
                      <a:pt x="149" y="386"/>
                      <a:pt x="151" y="387"/>
                    </a:cubicBezTo>
                    <a:cubicBezTo>
                      <a:pt x="153" y="387"/>
                      <a:pt x="156" y="388"/>
                      <a:pt x="158" y="389"/>
                    </a:cubicBezTo>
                    <a:cubicBezTo>
                      <a:pt x="160" y="390"/>
                      <a:pt x="162" y="391"/>
                      <a:pt x="164" y="392"/>
                    </a:cubicBezTo>
                    <a:cubicBezTo>
                      <a:pt x="166" y="394"/>
                      <a:pt x="168" y="395"/>
                      <a:pt x="170" y="396"/>
                    </a:cubicBezTo>
                    <a:cubicBezTo>
                      <a:pt x="173" y="397"/>
                      <a:pt x="175" y="397"/>
                      <a:pt x="178" y="397"/>
                    </a:cubicBezTo>
                    <a:cubicBezTo>
                      <a:pt x="180" y="397"/>
                      <a:pt x="183" y="397"/>
                      <a:pt x="186" y="396"/>
                    </a:cubicBezTo>
                    <a:cubicBezTo>
                      <a:pt x="191" y="395"/>
                      <a:pt x="191" y="395"/>
                      <a:pt x="191" y="395"/>
                    </a:cubicBezTo>
                    <a:cubicBezTo>
                      <a:pt x="190" y="400"/>
                      <a:pt x="190" y="400"/>
                      <a:pt x="190" y="400"/>
                    </a:cubicBezTo>
                    <a:cubicBezTo>
                      <a:pt x="189" y="401"/>
                      <a:pt x="193" y="404"/>
                      <a:pt x="195" y="405"/>
                    </a:cubicBezTo>
                    <a:cubicBezTo>
                      <a:pt x="196" y="406"/>
                      <a:pt x="196" y="406"/>
                      <a:pt x="197" y="406"/>
                    </a:cubicBezTo>
                    <a:cubicBezTo>
                      <a:pt x="197" y="406"/>
                      <a:pt x="197" y="406"/>
                      <a:pt x="197" y="406"/>
                    </a:cubicBezTo>
                    <a:cubicBezTo>
                      <a:pt x="197" y="406"/>
                      <a:pt x="198" y="405"/>
                      <a:pt x="198" y="405"/>
                    </a:cubicBezTo>
                    <a:cubicBezTo>
                      <a:pt x="198" y="404"/>
                      <a:pt x="198" y="404"/>
                      <a:pt x="198" y="404"/>
                    </a:cubicBezTo>
                    <a:cubicBezTo>
                      <a:pt x="198" y="402"/>
                      <a:pt x="199" y="401"/>
                      <a:pt x="202" y="401"/>
                    </a:cubicBezTo>
                    <a:cubicBezTo>
                      <a:pt x="209" y="401"/>
                      <a:pt x="209" y="401"/>
                      <a:pt x="209" y="401"/>
                    </a:cubicBezTo>
                    <a:cubicBezTo>
                      <a:pt x="209" y="404"/>
                      <a:pt x="209" y="404"/>
                      <a:pt x="209" y="404"/>
                    </a:cubicBezTo>
                    <a:cubicBezTo>
                      <a:pt x="209" y="405"/>
                      <a:pt x="209" y="405"/>
                      <a:pt x="209" y="405"/>
                    </a:cubicBezTo>
                    <a:cubicBezTo>
                      <a:pt x="209" y="405"/>
                      <a:pt x="209" y="405"/>
                      <a:pt x="209" y="405"/>
                    </a:cubicBezTo>
                    <a:cubicBezTo>
                      <a:pt x="209" y="405"/>
                      <a:pt x="209" y="405"/>
                      <a:pt x="211" y="405"/>
                    </a:cubicBezTo>
                    <a:cubicBezTo>
                      <a:pt x="217" y="406"/>
                      <a:pt x="217" y="406"/>
                      <a:pt x="217" y="406"/>
                    </a:cubicBezTo>
                    <a:cubicBezTo>
                      <a:pt x="213" y="411"/>
                      <a:pt x="213" y="411"/>
                      <a:pt x="213" y="411"/>
                    </a:cubicBezTo>
                    <a:cubicBezTo>
                      <a:pt x="211" y="412"/>
                      <a:pt x="210" y="413"/>
                      <a:pt x="209" y="414"/>
                    </a:cubicBezTo>
                    <a:cubicBezTo>
                      <a:pt x="211" y="414"/>
                      <a:pt x="213" y="414"/>
                      <a:pt x="214" y="414"/>
                    </a:cubicBezTo>
                    <a:cubicBezTo>
                      <a:pt x="217" y="414"/>
                      <a:pt x="217" y="414"/>
                      <a:pt x="217" y="414"/>
                    </a:cubicBezTo>
                    <a:cubicBezTo>
                      <a:pt x="219" y="414"/>
                      <a:pt x="221" y="414"/>
                      <a:pt x="224" y="415"/>
                    </a:cubicBezTo>
                    <a:cubicBezTo>
                      <a:pt x="225" y="415"/>
                      <a:pt x="229" y="416"/>
                      <a:pt x="231" y="419"/>
                    </a:cubicBezTo>
                    <a:cubicBezTo>
                      <a:pt x="232" y="421"/>
                      <a:pt x="232" y="422"/>
                      <a:pt x="232" y="423"/>
                    </a:cubicBezTo>
                    <a:cubicBezTo>
                      <a:pt x="232" y="424"/>
                      <a:pt x="232" y="424"/>
                      <a:pt x="232" y="424"/>
                    </a:cubicBezTo>
                    <a:cubicBezTo>
                      <a:pt x="232" y="424"/>
                      <a:pt x="233" y="424"/>
                      <a:pt x="234" y="424"/>
                    </a:cubicBezTo>
                    <a:cubicBezTo>
                      <a:pt x="236" y="425"/>
                      <a:pt x="237" y="427"/>
                      <a:pt x="238" y="429"/>
                    </a:cubicBezTo>
                    <a:cubicBezTo>
                      <a:pt x="238" y="430"/>
                      <a:pt x="238" y="430"/>
                      <a:pt x="238" y="431"/>
                    </a:cubicBezTo>
                    <a:cubicBezTo>
                      <a:pt x="239" y="432"/>
                      <a:pt x="240" y="432"/>
                      <a:pt x="241" y="433"/>
                    </a:cubicBezTo>
                    <a:cubicBezTo>
                      <a:pt x="243" y="434"/>
                      <a:pt x="245" y="434"/>
                      <a:pt x="248" y="434"/>
                    </a:cubicBezTo>
                    <a:cubicBezTo>
                      <a:pt x="249" y="434"/>
                      <a:pt x="250" y="434"/>
                      <a:pt x="252" y="434"/>
                    </a:cubicBezTo>
                    <a:cubicBezTo>
                      <a:pt x="256" y="433"/>
                      <a:pt x="256" y="433"/>
                      <a:pt x="256" y="433"/>
                    </a:cubicBezTo>
                    <a:cubicBezTo>
                      <a:pt x="256" y="437"/>
                      <a:pt x="256" y="437"/>
                      <a:pt x="256" y="437"/>
                    </a:cubicBezTo>
                    <a:cubicBezTo>
                      <a:pt x="256" y="437"/>
                      <a:pt x="256" y="438"/>
                      <a:pt x="264" y="438"/>
                    </a:cubicBezTo>
                    <a:cubicBezTo>
                      <a:pt x="266" y="438"/>
                      <a:pt x="266" y="438"/>
                      <a:pt x="266" y="438"/>
                    </a:cubicBezTo>
                    <a:cubicBezTo>
                      <a:pt x="268" y="438"/>
                      <a:pt x="270" y="441"/>
                      <a:pt x="272" y="443"/>
                    </a:cubicBezTo>
                    <a:cubicBezTo>
                      <a:pt x="273" y="443"/>
                      <a:pt x="273" y="444"/>
                      <a:pt x="274" y="445"/>
                    </a:cubicBezTo>
                    <a:cubicBezTo>
                      <a:pt x="275" y="446"/>
                      <a:pt x="276" y="446"/>
                      <a:pt x="278" y="447"/>
                    </a:cubicBezTo>
                    <a:cubicBezTo>
                      <a:pt x="278" y="448"/>
                      <a:pt x="279" y="448"/>
                      <a:pt x="280" y="449"/>
                    </a:cubicBezTo>
                    <a:cubicBezTo>
                      <a:pt x="282" y="450"/>
                      <a:pt x="285" y="452"/>
                      <a:pt x="287" y="455"/>
                    </a:cubicBezTo>
                    <a:cubicBezTo>
                      <a:pt x="288" y="456"/>
                      <a:pt x="288" y="458"/>
                      <a:pt x="289" y="459"/>
                    </a:cubicBezTo>
                    <a:cubicBezTo>
                      <a:pt x="289" y="460"/>
                      <a:pt x="289" y="460"/>
                      <a:pt x="289" y="460"/>
                    </a:cubicBezTo>
                    <a:cubicBezTo>
                      <a:pt x="289" y="460"/>
                      <a:pt x="289" y="460"/>
                      <a:pt x="289" y="460"/>
                    </a:cubicBezTo>
                    <a:cubicBezTo>
                      <a:pt x="289" y="461"/>
                      <a:pt x="289" y="461"/>
                      <a:pt x="289" y="462"/>
                    </a:cubicBezTo>
                    <a:cubicBezTo>
                      <a:pt x="289" y="462"/>
                      <a:pt x="289" y="462"/>
                      <a:pt x="289" y="463"/>
                    </a:cubicBezTo>
                    <a:cubicBezTo>
                      <a:pt x="291" y="464"/>
                      <a:pt x="294" y="466"/>
                      <a:pt x="296" y="469"/>
                    </a:cubicBezTo>
                    <a:cubicBezTo>
                      <a:pt x="296" y="470"/>
                      <a:pt x="297" y="471"/>
                      <a:pt x="297" y="472"/>
                    </a:cubicBezTo>
                    <a:cubicBezTo>
                      <a:pt x="297" y="472"/>
                      <a:pt x="297" y="472"/>
                      <a:pt x="297" y="472"/>
                    </a:cubicBezTo>
                    <a:cubicBezTo>
                      <a:pt x="298" y="472"/>
                      <a:pt x="298" y="472"/>
                      <a:pt x="299" y="471"/>
                    </a:cubicBezTo>
                    <a:cubicBezTo>
                      <a:pt x="299" y="471"/>
                      <a:pt x="300" y="471"/>
                      <a:pt x="300" y="471"/>
                    </a:cubicBezTo>
                    <a:cubicBezTo>
                      <a:pt x="301" y="471"/>
                      <a:pt x="301" y="471"/>
                      <a:pt x="301" y="471"/>
                    </a:cubicBezTo>
                    <a:cubicBezTo>
                      <a:pt x="302" y="472"/>
                      <a:pt x="302" y="472"/>
                      <a:pt x="302" y="472"/>
                    </a:cubicBezTo>
                    <a:cubicBezTo>
                      <a:pt x="302" y="472"/>
                      <a:pt x="303" y="473"/>
                      <a:pt x="304" y="473"/>
                    </a:cubicBezTo>
                    <a:cubicBezTo>
                      <a:pt x="307" y="475"/>
                      <a:pt x="311" y="477"/>
                      <a:pt x="314" y="481"/>
                    </a:cubicBezTo>
                    <a:cubicBezTo>
                      <a:pt x="316" y="483"/>
                      <a:pt x="317" y="486"/>
                      <a:pt x="317" y="489"/>
                    </a:cubicBezTo>
                    <a:cubicBezTo>
                      <a:pt x="317" y="490"/>
                      <a:pt x="317" y="491"/>
                      <a:pt x="317" y="492"/>
                    </a:cubicBezTo>
                    <a:cubicBezTo>
                      <a:pt x="318" y="494"/>
                      <a:pt x="317" y="495"/>
                      <a:pt x="317" y="495"/>
                    </a:cubicBezTo>
                    <a:cubicBezTo>
                      <a:pt x="316" y="496"/>
                      <a:pt x="315" y="497"/>
                      <a:pt x="314" y="497"/>
                    </a:cubicBezTo>
                    <a:cubicBezTo>
                      <a:pt x="313" y="497"/>
                      <a:pt x="313" y="497"/>
                      <a:pt x="312" y="497"/>
                    </a:cubicBezTo>
                    <a:cubicBezTo>
                      <a:pt x="303" y="497"/>
                      <a:pt x="303" y="497"/>
                      <a:pt x="303" y="497"/>
                    </a:cubicBezTo>
                    <a:cubicBezTo>
                      <a:pt x="302" y="497"/>
                      <a:pt x="302" y="497"/>
                      <a:pt x="302" y="498"/>
                    </a:cubicBezTo>
                    <a:cubicBezTo>
                      <a:pt x="301" y="501"/>
                      <a:pt x="297" y="501"/>
                      <a:pt x="296" y="501"/>
                    </a:cubicBezTo>
                    <a:cubicBezTo>
                      <a:pt x="295" y="501"/>
                      <a:pt x="295" y="501"/>
                      <a:pt x="295" y="501"/>
                    </a:cubicBezTo>
                    <a:cubicBezTo>
                      <a:pt x="295" y="501"/>
                      <a:pt x="294" y="501"/>
                      <a:pt x="294" y="501"/>
                    </a:cubicBezTo>
                    <a:cubicBezTo>
                      <a:pt x="293" y="502"/>
                      <a:pt x="293" y="502"/>
                      <a:pt x="293" y="502"/>
                    </a:cubicBezTo>
                    <a:cubicBezTo>
                      <a:pt x="293" y="502"/>
                      <a:pt x="293" y="502"/>
                      <a:pt x="294" y="503"/>
                    </a:cubicBezTo>
                    <a:cubicBezTo>
                      <a:pt x="294" y="503"/>
                      <a:pt x="295" y="504"/>
                      <a:pt x="295" y="504"/>
                    </a:cubicBezTo>
                    <a:cubicBezTo>
                      <a:pt x="296" y="505"/>
                      <a:pt x="298" y="505"/>
                      <a:pt x="299" y="505"/>
                    </a:cubicBezTo>
                    <a:cubicBezTo>
                      <a:pt x="300" y="505"/>
                      <a:pt x="302" y="505"/>
                      <a:pt x="303" y="505"/>
                    </a:cubicBezTo>
                    <a:cubicBezTo>
                      <a:pt x="304" y="505"/>
                      <a:pt x="304" y="505"/>
                      <a:pt x="304" y="505"/>
                    </a:cubicBezTo>
                    <a:cubicBezTo>
                      <a:pt x="306" y="504"/>
                      <a:pt x="307" y="504"/>
                      <a:pt x="309" y="504"/>
                    </a:cubicBezTo>
                    <a:cubicBezTo>
                      <a:pt x="315" y="504"/>
                      <a:pt x="315" y="504"/>
                      <a:pt x="315" y="504"/>
                    </a:cubicBezTo>
                    <a:cubicBezTo>
                      <a:pt x="331" y="504"/>
                      <a:pt x="331" y="504"/>
                      <a:pt x="331" y="504"/>
                    </a:cubicBezTo>
                    <a:cubicBezTo>
                      <a:pt x="331" y="504"/>
                      <a:pt x="331" y="504"/>
                      <a:pt x="331" y="504"/>
                    </a:cubicBezTo>
                    <a:cubicBezTo>
                      <a:pt x="331" y="504"/>
                      <a:pt x="332" y="504"/>
                      <a:pt x="332" y="504"/>
                    </a:cubicBezTo>
                    <a:cubicBezTo>
                      <a:pt x="334" y="504"/>
                      <a:pt x="336" y="506"/>
                      <a:pt x="336" y="508"/>
                    </a:cubicBezTo>
                    <a:cubicBezTo>
                      <a:pt x="336" y="508"/>
                      <a:pt x="336" y="509"/>
                      <a:pt x="336" y="509"/>
                    </a:cubicBezTo>
                    <a:cubicBezTo>
                      <a:pt x="337" y="509"/>
                      <a:pt x="337" y="509"/>
                      <a:pt x="337" y="509"/>
                    </a:cubicBezTo>
                    <a:cubicBezTo>
                      <a:pt x="337" y="509"/>
                      <a:pt x="337" y="509"/>
                      <a:pt x="337" y="509"/>
                    </a:cubicBezTo>
                    <a:cubicBezTo>
                      <a:pt x="340" y="509"/>
                      <a:pt x="340" y="511"/>
                      <a:pt x="341" y="512"/>
                    </a:cubicBezTo>
                    <a:cubicBezTo>
                      <a:pt x="341" y="512"/>
                      <a:pt x="341" y="512"/>
                      <a:pt x="341" y="513"/>
                    </a:cubicBezTo>
                    <a:cubicBezTo>
                      <a:pt x="341" y="513"/>
                      <a:pt x="342" y="513"/>
                      <a:pt x="343" y="513"/>
                    </a:cubicBezTo>
                    <a:cubicBezTo>
                      <a:pt x="344" y="514"/>
                      <a:pt x="346" y="514"/>
                      <a:pt x="348" y="514"/>
                    </a:cubicBezTo>
                    <a:cubicBezTo>
                      <a:pt x="349" y="514"/>
                      <a:pt x="350" y="514"/>
                      <a:pt x="351" y="514"/>
                    </a:cubicBezTo>
                    <a:cubicBezTo>
                      <a:pt x="354" y="514"/>
                      <a:pt x="355" y="517"/>
                      <a:pt x="355" y="519"/>
                    </a:cubicBezTo>
                    <a:cubicBezTo>
                      <a:pt x="356" y="519"/>
                      <a:pt x="356" y="519"/>
                      <a:pt x="357" y="519"/>
                    </a:cubicBezTo>
                    <a:cubicBezTo>
                      <a:pt x="361" y="519"/>
                      <a:pt x="361" y="519"/>
                      <a:pt x="361" y="519"/>
                    </a:cubicBezTo>
                    <a:cubicBezTo>
                      <a:pt x="362" y="519"/>
                      <a:pt x="362" y="519"/>
                      <a:pt x="363" y="518"/>
                    </a:cubicBezTo>
                    <a:cubicBezTo>
                      <a:pt x="365" y="518"/>
                      <a:pt x="368" y="518"/>
                      <a:pt x="370" y="518"/>
                    </a:cubicBezTo>
                    <a:cubicBezTo>
                      <a:pt x="374" y="518"/>
                      <a:pt x="378" y="518"/>
                      <a:pt x="379" y="521"/>
                    </a:cubicBezTo>
                    <a:cubicBezTo>
                      <a:pt x="379" y="522"/>
                      <a:pt x="380" y="523"/>
                      <a:pt x="382" y="523"/>
                    </a:cubicBezTo>
                    <a:cubicBezTo>
                      <a:pt x="383" y="523"/>
                      <a:pt x="384" y="523"/>
                      <a:pt x="386" y="523"/>
                    </a:cubicBezTo>
                    <a:cubicBezTo>
                      <a:pt x="387" y="523"/>
                      <a:pt x="390" y="523"/>
                      <a:pt x="390" y="523"/>
                    </a:cubicBezTo>
                    <a:cubicBezTo>
                      <a:pt x="391" y="523"/>
                      <a:pt x="391" y="523"/>
                      <a:pt x="391" y="523"/>
                    </a:cubicBezTo>
                    <a:cubicBezTo>
                      <a:pt x="392" y="523"/>
                      <a:pt x="393" y="523"/>
                      <a:pt x="394" y="523"/>
                    </a:cubicBezTo>
                    <a:cubicBezTo>
                      <a:pt x="395" y="523"/>
                      <a:pt x="396" y="523"/>
                      <a:pt x="397" y="523"/>
                    </a:cubicBezTo>
                    <a:cubicBezTo>
                      <a:pt x="397" y="523"/>
                      <a:pt x="397" y="523"/>
                      <a:pt x="397" y="523"/>
                    </a:cubicBezTo>
                    <a:cubicBezTo>
                      <a:pt x="398" y="523"/>
                      <a:pt x="398" y="523"/>
                      <a:pt x="398" y="523"/>
                    </a:cubicBezTo>
                    <a:cubicBezTo>
                      <a:pt x="400" y="523"/>
                      <a:pt x="402" y="524"/>
                      <a:pt x="402" y="526"/>
                    </a:cubicBezTo>
                    <a:cubicBezTo>
                      <a:pt x="402" y="527"/>
                      <a:pt x="403" y="528"/>
                      <a:pt x="403" y="528"/>
                    </a:cubicBezTo>
                    <a:cubicBezTo>
                      <a:pt x="404" y="530"/>
                      <a:pt x="407" y="531"/>
                      <a:pt x="409" y="533"/>
                    </a:cubicBezTo>
                    <a:cubicBezTo>
                      <a:pt x="412" y="533"/>
                      <a:pt x="412" y="533"/>
                      <a:pt x="412" y="533"/>
                    </a:cubicBezTo>
                    <a:cubicBezTo>
                      <a:pt x="413" y="533"/>
                      <a:pt x="415" y="533"/>
                      <a:pt x="416" y="536"/>
                    </a:cubicBezTo>
                    <a:cubicBezTo>
                      <a:pt x="416" y="536"/>
                      <a:pt x="416" y="536"/>
                      <a:pt x="417" y="536"/>
                    </a:cubicBezTo>
                    <a:cubicBezTo>
                      <a:pt x="417" y="537"/>
                      <a:pt x="418" y="538"/>
                      <a:pt x="418" y="539"/>
                    </a:cubicBezTo>
                    <a:cubicBezTo>
                      <a:pt x="420" y="541"/>
                      <a:pt x="423" y="542"/>
                      <a:pt x="429" y="542"/>
                    </a:cubicBezTo>
                    <a:cubicBezTo>
                      <a:pt x="430" y="542"/>
                      <a:pt x="432" y="542"/>
                      <a:pt x="433" y="542"/>
                    </a:cubicBezTo>
                    <a:cubicBezTo>
                      <a:pt x="434" y="542"/>
                      <a:pt x="436" y="542"/>
                      <a:pt x="437" y="542"/>
                    </a:cubicBezTo>
                    <a:cubicBezTo>
                      <a:pt x="441" y="542"/>
                      <a:pt x="441" y="542"/>
                      <a:pt x="441" y="542"/>
                    </a:cubicBezTo>
                    <a:cubicBezTo>
                      <a:pt x="440" y="546"/>
                      <a:pt x="440" y="546"/>
                      <a:pt x="440" y="546"/>
                    </a:cubicBezTo>
                    <a:cubicBezTo>
                      <a:pt x="440" y="546"/>
                      <a:pt x="440" y="546"/>
                      <a:pt x="440" y="547"/>
                    </a:cubicBezTo>
                    <a:cubicBezTo>
                      <a:pt x="440" y="547"/>
                      <a:pt x="440" y="547"/>
                      <a:pt x="440" y="547"/>
                    </a:cubicBezTo>
                    <a:cubicBezTo>
                      <a:pt x="440" y="547"/>
                      <a:pt x="440" y="547"/>
                      <a:pt x="442" y="547"/>
                    </a:cubicBezTo>
                    <a:cubicBezTo>
                      <a:pt x="445" y="547"/>
                      <a:pt x="445" y="547"/>
                      <a:pt x="445" y="547"/>
                    </a:cubicBezTo>
                    <a:cubicBezTo>
                      <a:pt x="445" y="568"/>
                      <a:pt x="445" y="568"/>
                      <a:pt x="445" y="568"/>
                    </a:cubicBezTo>
                    <a:cubicBezTo>
                      <a:pt x="441" y="567"/>
                      <a:pt x="441" y="567"/>
                      <a:pt x="441" y="567"/>
                    </a:cubicBezTo>
                    <a:cubicBezTo>
                      <a:pt x="441" y="567"/>
                      <a:pt x="440" y="567"/>
                      <a:pt x="440" y="567"/>
                    </a:cubicBezTo>
                    <a:cubicBezTo>
                      <a:pt x="440" y="567"/>
                      <a:pt x="440" y="567"/>
                      <a:pt x="440" y="567"/>
                    </a:cubicBezTo>
                    <a:cubicBezTo>
                      <a:pt x="440" y="567"/>
                      <a:pt x="440" y="567"/>
                      <a:pt x="440" y="568"/>
                    </a:cubicBezTo>
                    <a:cubicBezTo>
                      <a:pt x="439" y="572"/>
                      <a:pt x="439" y="574"/>
                      <a:pt x="440" y="575"/>
                    </a:cubicBezTo>
                    <a:cubicBezTo>
                      <a:pt x="440" y="575"/>
                      <a:pt x="441" y="575"/>
                      <a:pt x="442" y="575"/>
                    </a:cubicBezTo>
                    <a:cubicBezTo>
                      <a:pt x="444" y="575"/>
                      <a:pt x="444" y="575"/>
                      <a:pt x="444" y="575"/>
                    </a:cubicBezTo>
                    <a:cubicBezTo>
                      <a:pt x="445" y="578"/>
                      <a:pt x="445" y="578"/>
                      <a:pt x="445" y="578"/>
                    </a:cubicBezTo>
                    <a:cubicBezTo>
                      <a:pt x="445" y="579"/>
                      <a:pt x="445" y="579"/>
                      <a:pt x="445" y="579"/>
                    </a:cubicBezTo>
                    <a:cubicBezTo>
                      <a:pt x="445" y="581"/>
                      <a:pt x="445" y="585"/>
                      <a:pt x="442" y="586"/>
                    </a:cubicBezTo>
                    <a:cubicBezTo>
                      <a:pt x="441" y="587"/>
                      <a:pt x="440" y="587"/>
                      <a:pt x="439" y="588"/>
                    </a:cubicBezTo>
                    <a:cubicBezTo>
                      <a:pt x="435" y="591"/>
                      <a:pt x="431" y="594"/>
                      <a:pt x="428" y="599"/>
                    </a:cubicBezTo>
                    <a:cubicBezTo>
                      <a:pt x="427" y="600"/>
                      <a:pt x="426" y="601"/>
                      <a:pt x="426" y="602"/>
                    </a:cubicBezTo>
                    <a:cubicBezTo>
                      <a:pt x="424" y="605"/>
                      <a:pt x="423" y="605"/>
                      <a:pt x="422" y="605"/>
                    </a:cubicBezTo>
                    <a:cubicBezTo>
                      <a:pt x="422" y="605"/>
                      <a:pt x="421" y="605"/>
                      <a:pt x="421" y="605"/>
                    </a:cubicBezTo>
                    <a:cubicBezTo>
                      <a:pt x="421" y="605"/>
                      <a:pt x="421" y="605"/>
                      <a:pt x="421" y="605"/>
                    </a:cubicBezTo>
                    <a:cubicBezTo>
                      <a:pt x="421" y="605"/>
                      <a:pt x="421" y="605"/>
                      <a:pt x="421" y="605"/>
                    </a:cubicBezTo>
                    <a:cubicBezTo>
                      <a:pt x="421" y="605"/>
                      <a:pt x="421" y="606"/>
                      <a:pt x="421" y="606"/>
                    </a:cubicBezTo>
                    <a:cubicBezTo>
                      <a:pt x="422" y="610"/>
                      <a:pt x="422" y="610"/>
                      <a:pt x="422" y="610"/>
                    </a:cubicBezTo>
                    <a:cubicBezTo>
                      <a:pt x="418" y="610"/>
                      <a:pt x="418" y="610"/>
                      <a:pt x="418" y="610"/>
                    </a:cubicBezTo>
                    <a:cubicBezTo>
                      <a:pt x="418" y="610"/>
                      <a:pt x="417" y="610"/>
                      <a:pt x="417" y="612"/>
                    </a:cubicBezTo>
                    <a:cubicBezTo>
                      <a:pt x="417" y="612"/>
                      <a:pt x="417" y="613"/>
                      <a:pt x="417" y="613"/>
                    </a:cubicBezTo>
                    <a:cubicBezTo>
                      <a:pt x="417" y="614"/>
                      <a:pt x="417" y="615"/>
                      <a:pt x="416" y="616"/>
                    </a:cubicBezTo>
                    <a:cubicBezTo>
                      <a:pt x="416" y="617"/>
                      <a:pt x="415" y="619"/>
                      <a:pt x="411" y="619"/>
                    </a:cubicBezTo>
                    <a:cubicBezTo>
                      <a:pt x="410" y="619"/>
                      <a:pt x="410" y="619"/>
                      <a:pt x="409" y="619"/>
                    </a:cubicBezTo>
                    <a:cubicBezTo>
                      <a:pt x="409" y="619"/>
                      <a:pt x="409" y="619"/>
                      <a:pt x="408" y="619"/>
                    </a:cubicBezTo>
                    <a:cubicBezTo>
                      <a:pt x="402" y="619"/>
                      <a:pt x="402" y="619"/>
                      <a:pt x="402" y="619"/>
                    </a:cubicBezTo>
                    <a:cubicBezTo>
                      <a:pt x="402" y="620"/>
                      <a:pt x="402" y="620"/>
                      <a:pt x="402" y="620"/>
                    </a:cubicBezTo>
                    <a:cubicBezTo>
                      <a:pt x="402" y="620"/>
                      <a:pt x="402" y="621"/>
                      <a:pt x="402" y="622"/>
                    </a:cubicBezTo>
                    <a:cubicBezTo>
                      <a:pt x="402" y="623"/>
                      <a:pt x="402" y="626"/>
                      <a:pt x="402" y="627"/>
                    </a:cubicBezTo>
                    <a:cubicBezTo>
                      <a:pt x="402" y="627"/>
                      <a:pt x="403" y="627"/>
                      <a:pt x="404" y="627"/>
                    </a:cubicBezTo>
                    <a:cubicBezTo>
                      <a:pt x="407" y="627"/>
                      <a:pt x="407" y="627"/>
                      <a:pt x="407" y="627"/>
                    </a:cubicBezTo>
                    <a:cubicBezTo>
                      <a:pt x="407" y="630"/>
                      <a:pt x="407" y="630"/>
                      <a:pt x="407" y="630"/>
                    </a:cubicBezTo>
                    <a:cubicBezTo>
                      <a:pt x="407" y="649"/>
                      <a:pt x="407" y="649"/>
                      <a:pt x="407" y="649"/>
                    </a:cubicBezTo>
                    <a:cubicBezTo>
                      <a:pt x="407" y="652"/>
                      <a:pt x="407" y="654"/>
                      <a:pt x="407" y="657"/>
                    </a:cubicBezTo>
                    <a:cubicBezTo>
                      <a:pt x="407" y="662"/>
                      <a:pt x="406" y="668"/>
                      <a:pt x="407" y="673"/>
                    </a:cubicBezTo>
                    <a:cubicBezTo>
                      <a:pt x="407" y="676"/>
                      <a:pt x="406" y="680"/>
                      <a:pt x="399" y="680"/>
                    </a:cubicBezTo>
                    <a:cubicBezTo>
                      <a:pt x="398" y="681"/>
                      <a:pt x="396" y="681"/>
                      <a:pt x="395" y="683"/>
                    </a:cubicBezTo>
                    <a:cubicBezTo>
                      <a:pt x="393" y="685"/>
                      <a:pt x="392" y="687"/>
                      <a:pt x="391" y="690"/>
                    </a:cubicBezTo>
                    <a:cubicBezTo>
                      <a:pt x="391" y="692"/>
                      <a:pt x="390" y="694"/>
                      <a:pt x="389" y="696"/>
                    </a:cubicBezTo>
                    <a:cubicBezTo>
                      <a:pt x="388" y="698"/>
                      <a:pt x="387" y="699"/>
                      <a:pt x="384" y="699"/>
                    </a:cubicBezTo>
                    <a:cubicBezTo>
                      <a:pt x="382" y="699"/>
                      <a:pt x="382" y="699"/>
                      <a:pt x="382" y="699"/>
                    </a:cubicBezTo>
                    <a:cubicBezTo>
                      <a:pt x="382" y="699"/>
                      <a:pt x="381" y="699"/>
                      <a:pt x="380" y="700"/>
                    </a:cubicBezTo>
                    <a:cubicBezTo>
                      <a:pt x="380" y="700"/>
                      <a:pt x="379" y="700"/>
                      <a:pt x="378" y="701"/>
                    </a:cubicBezTo>
                    <a:cubicBezTo>
                      <a:pt x="377" y="702"/>
                      <a:pt x="376" y="702"/>
                      <a:pt x="375" y="703"/>
                    </a:cubicBezTo>
                    <a:cubicBezTo>
                      <a:pt x="374" y="704"/>
                      <a:pt x="372" y="704"/>
                      <a:pt x="371" y="704"/>
                    </a:cubicBezTo>
                    <a:cubicBezTo>
                      <a:pt x="370" y="704"/>
                      <a:pt x="370" y="704"/>
                      <a:pt x="369" y="704"/>
                    </a:cubicBezTo>
                    <a:cubicBezTo>
                      <a:pt x="369" y="705"/>
                      <a:pt x="369" y="707"/>
                      <a:pt x="369" y="708"/>
                    </a:cubicBezTo>
                    <a:cubicBezTo>
                      <a:pt x="369" y="709"/>
                      <a:pt x="369" y="710"/>
                      <a:pt x="369" y="710"/>
                    </a:cubicBezTo>
                    <a:cubicBezTo>
                      <a:pt x="369" y="714"/>
                      <a:pt x="369" y="714"/>
                      <a:pt x="369" y="714"/>
                    </a:cubicBezTo>
                    <a:cubicBezTo>
                      <a:pt x="365" y="713"/>
                      <a:pt x="365" y="713"/>
                      <a:pt x="365" y="713"/>
                    </a:cubicBezTo>
                    <a:cubicBezTo>
                      <a:pt x="365" y="713"/>
                      <a:pt x="365" y="713"/>
                      <a:pt x="365" y="713"/>
                    </a:cubicBezTo>
                    <a:cubicBezTo>
                      <a:pt x="365" y="713"/>
                      <a:pt x="365" y="713"/>
                      <a:pt x="365" y="713"/>
                    </a:cubicBezTo>
                    <a:cubicBezTo>
                      <a:pt x="365" y="713"/>
                      <a:pt x="365" y="713"/>
                      <a:pt x="365" y="714"/>
                    </a:cubicBezTo>
                    <a:cubicBezTo>
                      <a:pt x="365" y="714"/>
                      <a:pt x="365" y="714"/>
                      <a:pt x="365" y="714"/>
                    </a:cubicBezTo>
                    <a:cubicBezTo>
                      <a:pt x="364" y="717"/>
                      <a:pt x="363" y="718"/>
                      <a:pt x="360" y="718"/>
                    </a:cubicBezTo>
                    <a:cubicBezTo>
                      <a:pt x="355" y="718"/>
                      <a:pt x="355" y="718"/>
                      <a:pt x="355" y="718"/>
                    </a:cubicBezTo>
                    <a:cubicBezTo>
                      <a:pt x="354" y="718"/>
                      <a:pt x="352" y="718"/>
                      <a:pt x="350" y="718"/>
                    </a:cubicBezTo>
                    <a:cubicBezTo>
                      <a:pt x="349" y="718"/>
                      <a:pt x="347" y="718"/>
                      <a:pt x="345" y="718"/>
                    </a:cubicBezTo>
                    <a:cubicBezTo>
                      <a:pt x="342" y="718"/>
                      <a:pt x="340" y="718"/>
                      <a:pt x="338" y="719"/>
                    </a:cubicBezTo>
                    <a:cubicBezTo>
                      <a:pt x="334" y="719"/>
                      <a:pt x="333" y="722"/>
                      <a:pt x="332" y="724"/>
                    </a:cubicBezTo>
                    <a:cubicBezTo>
                      <a:pt x="331" y="725"/>
                      <a:pt x="331" y="725"/>
                      <a:pt x="331" y="725"/>
                    </a:cubicBezTo>
                    <a:cubicBezTo>
                      <a:pt x="331" y="727"/>
                      <a:pt x="330" y="729"/>
                      <a:pt x="328" y="731"/>
                    </a:cubicBezTo>
                    <a:cubicBezTo>
                      <a:pt x="327" y="732"/>
                      <a:pt x="327" y="733"/>
                      <a:pt x="327" y="734"/>
                    </a:cubicBezTo>
                    <a:cubicBezTo>
                      <a:pt x="327" y="738"/>
                      <a:pt x="327" y="738"/>
                      <a:pt x="327" y="738"/>
                    </a:cubicBezTo>
                    <a:cubicBezTo>
                      <a:pt x="323" y="737"/>
                      <a:pt x="323" y="737"/>
                      <a:pt x="323" y="737"/>
                    </a:cubicBezTo>
                    <a:cubicBezTo>
                      <a:pt x="323" y="737"/>
                      <a:pt x="322" y="737"/>
                      <a:pt x="322" y="737"/>
                    </a:cubicBezTo>
                    <a:cubicBezTo>
                      <a:pt x="322" y="737"/>
                      <a:pt x="322" y="737"/>
                      <a:pt x="322" y="739"/>
                    </a:cubicBezTo>
                    <a:cubicBezTo>
                      <a:pt x="322" y="766"/>
                      <a:pt x="322" y="766"/>
                      <a:pt x="322" y="766"/>
                    </a:cubicBezTo>
                    <a:cubicBezTo>
                      <a:pt x="322" y="770"/>
                      <a:pt x="322" y="773"/>
                      <a:pt x="320" y="776"/>
                    </a:cubicBezTo>
                    <a:cubicBezTo>
                      <a:pt x="318" y="782"/>
                      <a:pt x="313" y="785"/>
                      <a:pt x="309" y="787"/>
                    </a:cubicBezTo>
                    <a:cubicBezTo>
                      <a:pt x="307" y="788"/>
                      <a:pt x="307" y="788"/>
                      <a:pt x="307" y="788"/>
                    </a:cubicBezTo>
                    <a:cubicBezTo>
                      <a:pt x="306" y="789"/>
                      <a:pt x="305" y="789"/>
                      <a:pt x="304" y="789"/>
                    </a:cubicBezTo>
                    <a:cubicBezTo>
                      <a:pt x="304" y="789"/>
                      <a:pt x="303" y="789"/>
                      <a:pt x="303" y="789"/>
                    </a:cubicBezTo>
                    <a:cubicBezTo>
                      <a:pt x="303" y="789"/>
                      <a:pt x="303" y="789"/>
                      <a:pt x="303" y="789"/>
                    </a:cubicBezTo>
                    <a:cubicBezTo>
                      <a:pt x="303" y="791"/>
                      <a:pt x="303" y="794"/>
                      <a:pt x="303" y="797"/>
                    </a:cubicBezTo>
                    <a:cubicBezTo>
                      <a:pt x="303" y="798"/>
                      <a:pt x="303" y="799"/>
                      <a:pt x="303" y="800"/>
                    </a:cubicBezTo>
                    <a:cubicBezTo>
                      <a:pt x="303" y="804"/>
                      <a:pt x="303" y="804"/>
                      <a:pt x="303" y="804"/>
                    </a:cubicBezTo>
                    <a:cubicBezTo>
                      <a:pt x="299" y="803"/>
                      <a:pt x="299" y="803"/>
                      <a:pt x="299" y="803"/>
                    </a:cubicBezTo>
                    <a:cubicBezTo>
                      <a:pt x="299" y="803"/>
                      <a:pt x="299" y="803"/>
                      <a:pt x="299" y="803"/>
                    </a:cubicBezTo>
                    <a:cubicBezTo>
                      <a:pt x="299" y="803"/>
                      <a:pt x="299" y="803"/>
                      <a:pt x="299" y="803"/>
                    </a:cubicBezTo>
                    <a:cubicBezTo>
                      <a:pt x="299" y="803"/>
                      <a:pt x="298" y="803"/>
                      <a:pt x="298" y="805"/>
                    </a:cubicBezTo>
                    <a:cubicBezTo>
                      <a:pt x="298" y="808"/>
                      <a:pt x="298" y="808"/>
                      <a:pt x="298" y="808"/>
                    </a:cubicBezTo>
                    <a:cubicBezTo>
                      <a:pt x="279" y="808"/>
                      <a:pt x="279" y="808"/>
                      <a:pt x="279" y="808"/>
                    </a:cubicBezTo>
                    <a:cubicBezTo>
                      <a:pt x="280" y="809"/>
                      <a:pt x="280" y="809"/>
                      <a:pt x="280" y="810"/>
                    </a:cubicBezTo>
                    <a:cubicBezTo>
                      <a:pt x="280" y="810"/>
                      <a:pt x="281" y="811"/>
                      <a:pt x="284" y="811"/>
                    </a:cubicBezTo>
                    <a:cubicBezTo>
                      <a:pt x="284" y="811"/>
                      <a:pt x="285" y="811"/>
                      <a:pt x="285" y="811"/>
                    </a:cubicBezTo>
                    <a:cubicBezTo>
                      <a:pt x="289" y="810"/>
                      <a:pt x="289" y="810"/>
                      <a:pt x="289" y="810"/>
                    </a:cubicBezTo>
                    <a:cubicBezTo>
                      <a:pt x="289" y="814"/>
                      <a:pt x="289" y="814"/>
                      <a:pt x="289" y="814"/>
                    </a:cubicBezTo>
                    <a:cubicBezTo>
                      <a:pt x="289" y="815"/>
                      <a:pt x="290" y="817"/>
                      <a:pt x="291" y="819"/>
                    </a:cubicBezTo>
                    <a:cubicBezTo>
                      <a:pt x="293" y="822"/>
                      <a:pt x="295" y="826"/>
                      <a:pt x="293" y="831"/>
                    </a:cubicBezTo>
                    <a:cubicBezTo>
                      <a:pt x="291" y="834"/>
                      <a:pt x="288" y="836"/>
                      <a:pt x="283" y="836"/>
                    </a:cubicBezTo>
                    <a:cubicBezTo>
                      <a:pt x="283" y="836"/>
                      <a:pt x="282" y="836"/>
                      <a:pt x="282" y="836"/>
                    </a:cubicBezTo>
                    <a:cubicBezTo>
                      <a:pt x="281" y="836"/>
                      <a:pt x="281" y="836"/>
                      <a:pt x="281" y="836"/>
                    </a:cubicBezTo>
                    <a:cubicBezTo>
                      <a:pt x="280" y="836"/>
                      <a:pt x="280" y="836"/>
                      <a:pt x="280" y="836"/>
                    </a:cubicBezTo>
                    <a:cubicBezTo>
                      <a:pt x="280" y="836"/>
                      <a:pt x="280" y="837"/>
                      <a:pt x="279" y="838"/>
                    </a:cubicBezTo>
                    <a:cubicBezTo>
                      <a:pt x="279" y="842"/>
                      <a:pt x="279" y="842"/>
                      <a:pt x="279" y="842"/>
                    </a:cubicBezTo>
                    <a:cubicBezTo>
                      <a:pt x="275" y="841"/>
                      <a:pt x="275" y="841"/>
                      <a:pt x="275" y="841"/>
                    </a:cubicBezTo>
                    <a:cubicBezTo>
                      <a:pt x="274" y="840"/>
                      <a:pt x="271" y="839"/>
                      <a:pt x="270" y="839"/>
                    </a:cubicBezTo>
                    <a:cubicBezTo>
                      <a:pt x="268" y="839"/>
                      <a:pt x="268" y="839"/>
                      <a:pt x="268" y="840"/>
                    </a:cubicBezTo>
                    <a:cubicBezTo>
                      <a:pt x="267" y="840"/>
                      <a:pt x="266" y="842"/>
                      <a:pt x="266" y="844"/>
                    </a:cubicBezTo>
                    <a:cubicBezTo>
                      <a:pt x="266" y="845"/>
                      <a:pt x="266" y="845"/>
                      <a:pt x="266" y="845"/>
                    </a:cubicBezTo>
                    <a:cubicBezTo>
                      <a:pt x="265" y="848"/>
                      <a:pt x="264" y="853"/>
                      <a:pt x="259" y="854"/>
                    </a:cubicBezTo>
                    <a:cubicBezTo>
                      <a:pt x="259" y="855"/>
                      <a:pt x="258" y="855"/>
                      <a:pt x="257" y="855"/>
                    </a:cubicBezTo>
                    <a:cubicBezTo>
                      <a:pt x="257" y="855"/>
                      <a:pt x="256" y="855"/>
                      <a:pt x="256" y="855"/>
                    </a:cubicBezTo>
                    <a:cubicBezTo>
                      <a:pt x="256" y="855"/>
                      <a:pt x="256" y="856"/>
                      <a:pt x="256" y="856"/>
                    </a:cubicBezTo>
                    <a:cubicBezTo>
                      <a:pt x="256" y="857"/>
                      <a:pt x="257" y="857"/>
                      <a:pt x="257" y="858"/>
                    </a:cubicBezTo>
                    <a:cubicBezTo>
                      <a:pt x="258" y="858"/>
                      <a:pt x="258" y="858"/>
                      <a:pt x="258" y="858"/>
                    </a:cubicBezTo>
                    <a:cubicBezTo>
                      <a:pt x="261" y="859"/>
                      <a:pt x="261" y="859"/>
                      <a:pt x="261" y="859"/>
                    </a:cubicBezTo>
                    <a:cubicBezTo>
                      <a:pt x="261" y="861"/>
                      <a:pt x="261" y="861"/>
                      <a:pt x="261" y="861"/>
                    </a:cubicBezTo>
                    <a:cubicBezTo>
                      <a:pt x="261" y="862"/>
                      <a:pt x="261" y="862"/>
                      <a:pt x="261" y="863"/>
                    </a:cubicBezTo>
                    <a:cubicBezTo>
                      <a:pt x="261" y="863"/>
                      <a:pt x="262" y="864"/>
                      <a:pt x="262" y="865"/>
                    </a:cubicBezTo>
                    <a:cubicBezTo>
                      <a:pt x="264" y="867"/>
                      <a:pt x="265" y="869"/>
                      <a:pt x="265" y="872"/>
                    </a:cubicBezTo>
                    <a:cubicBezTo>
                      <a:pt x="265" y="873"/>
                      <a:pt x="265" y="874"/>
                      <a:pt x="265" y="876"/>
                    </a:cubicBezTo>
                    <a:cubicBezTo>
                      <a:pt x="265" y="879"/>
                      <a:pt x="265" y="883"/>
                      <a:pt x="265" y="886"/>
                    </a:cubicBezTo>
                    <a:cubicBezTo>
                      <a:pt x="266" y="886"/>
                      <a:pt x="266" y="886"/>
                      <a:pt x="267" y="886"/>
                    </a:cubicBezTo>
                    <a:cubicBezTo>
                      <a:pt x="268" y="887"/>
                      <a:pt x="269" y="887"/>
                      <a:pt x="269" y="888"/>
                    </a:cubicBezTo>
                    <a:cubicBezTo>
                      <a:pt x="270" y="889"/>
                      <a:pt x="270" y="891"/>
                      <a:pt x="270" y="891"/>
                    </a:cubicBezTo>
                    <a:cubicBezTo>
                      <a:pt x="270" y="892"/>
                      <a:pt x="270" y="892"/>
                      <a:pt x="270" y="892"/>
                    </a:cubicBezTo>
                    <a:cubicBezTo>
                      <a:pt x="270" y="899"/>
                      <a:pt x="270" y="899"/>
                      <a:pt x="270" y="899"/>
                    </a:cubicBezTo>
                    <a:cubicBezTo>
                      <a:pt x="270" y="900"/>
                      <a:pt x="270" y="900"/>
                      <a:pt x="270" y="900"/>
                    </a:cubicBezTo>
                    <a:cubicBezTo>
                      <a:pt x="270" y="900"/>
                      <a:pt x="270" y="900"/>
                      <a:pt x="270" y="900"/>
                    </a:cubicBezTo>
                    <a:cubicBezTo>
                      <a:pt x="270" y="901"/>
                      <a:pt x="271" y="901"/>
                      <a:pt x="272" y="901"/>
                    </a:cubicBezTo>
                    <a:cubicBezTo>
                      <a:pt x="273" y="901"/>
                      <a:pt x="276" y="902"/>
                      <a:pt x="278" y="904"/>
                    </a:cubicBezTo>
                    <a:cubicBezTo>
                      <a:pt x="279" y="906"/>
                      <a:pt x="280" y="908"/>
                      <a:pt x="280" y="910"/>
                    </a:cubicBezTo>
                    <a:cubicBezTo>
                      <a:pt x="280" y="911"/>
                      <a:pt x="280" y="912"/>
                      <a:pt x="279" y="914"/>
                    </a:cubicBezTo>
                    <a:cubicBezTo>
                      <a:pt x="279" y="916"/>
                      <a:pt x="279" y="916"/>
                      <a:pt x="279" y="916"/>
                    </a:cubicBezTo>
                    <a:cubicBezTo>
                      <a:pt x="276" y="916"/>
                      <a:pt x="276" y="916"/>
                      <a:pt x="276" y="916"/>
                    </a:cubicBezTo>
                    <a:cubicBezTo>
                      <a:pt x="276" y="916"/>
                      <a:pt x="275" y="916"/>
                      <a:pt x="275" y="916"/>
                    </a:cubicBezTo>
                    <a:cubicBezTo>
                      <a:pt x="275" y="916"/>
                      <a:pt x="274" y="916"/>
                      <a:pt x="274" y="916"/>
                    </a:cubicBezTo>
                    <a:cubicBezTo>
                      <a:pt x="274" y="917"/>
                      <a:pt x="274" y="917"/>
                      <a:pt x="274" y="917"/>
                    </a:cubicBezTo>
                    <a:cubicBezTo>
                      <a:pt x="275" y="917"/>
                      <a:pt x="275" y="918"/>
                      <a:pt x="276" y="919"/>
                    </a:cubicBezTo>
                    <a:cubicBezTo>
                      <a:pt x="277" y="921"/>
                      <a:pt x="278" y="922"/>
                      <a:pt x="279" y="924"/>
                    </a:cubicBezTo>
                    <a:cubicBezTo>
                      <a:pt x="280" y="926"/>
                      <a:pt x="279" y="927"/>
                      <a:pt x="279" y="928"/>
                    </a:cubicBezTo>
                    <a:cubicBezTo>
                      <a:pt x="277" y="930"/>
                      <a:pt x="274" y="931"/>
                      <a:pt x="272" y="931"/>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
              <p:cNvSpPr>
                <a:spLocks/>
              </p:cNvSpPr>
              <p:nvPr/>
            </p:nvSpPr>
            <p:spPr bwMode="auto">
              <a:xfrm>
                <a:off x="7318378" y="4158815"/>
                <a:ext cx="123597" cy="216294"/>
              </a:xfrm>
              <a:custGeom>
                <a:avLst/>
                <a:gdLst>
                  <a:gd name="T0" fmla="*/ 8 w 42"/>
                  <a:gd name="T1" fmla="*/ 74 h 74"/>
                  <a:gd name="T2" fmla="*/ 4 w 42"/>
                  <a:gd name="T3" fmla="*/ 74 h 74"/>
                  <a:gd name="T4" fmla="*/ 1 w 42"/>
                  <a:gd name="T5" fmla="*/ 73 h 74"/>
                  <a:gd name="T6" fmla="*/ 2 w 42"/>
                  <a:gd name="T7" fmla="*/ 70 h 74"/>
                  <a:gd name="T8" fmla="*/ 1 w 42"/>
                  <a:gd name="T9" fmla="*/ 63 h 74"/>
                  <a:gd name="T10" fmla="*/ 3 w 42"/>
                  <a:gd name="T11" fmla="*/ 47 h 74"/>
                  <a:gd name="T12" fmla="*/ 6 w 42"/>
                  <a:gd name="T13" fmla="*/ 45 h 74"/>
                  <a:gd name="T14" fmla="*/ 6 w 42"/>
                  <a:gd name="T15" fmla="*/ 44 h 74"/>
                  <a:gd name="T16" fmla="*/ 9 w 42"/>
                  <a:gd name="T17" fmla="*/ 32 h 74"/>
                  <a:gd name="T18" fmla="*/ 11 w 42"/>
                  <a:gd name="T19" fmla="*/ 30 h 74"/>
                  <a:gd name="T20" fmla="*/ 11 w 42"/>
                  <a:gd name="T21" fmla="*/ 30 h 74"/>
                  <a:gd name="T22" fmla="*/ 13 w 42"/>
                  <a:gd name="T23" fmla="*/ 22 h 74"/>
                  <a:gd name="T24" fmla="*/ 16 w 42"/>
                  <a:gd name="T25" fmla="*/ 21 h 74"/>
                  <a:gd name="T26" fmla="*/ 16 w 42"/>
                  <a:gd name="T27" fmla="*/ 20 h 74"/>
                  <a:gd name="T28" fmla="*/ 19 w 42"/>
                  <a:gd name="T29" fmla="*/ 12 h 74"/>
                  <a:gd name="T30" fmla="*/ 24 w 42"/>
                  <a:gd name="T31" fmla="*/ 7 h 74"/>
                  <a:gd name="T32" fmla="*/ 30 w 42"/>
                  <a:gd name="T33" fmla="*/ 0 h 74"/>
                  <a:gd name="T34" fmla="*/ 36 w 42"/>
                  <a:gd name="T35" fmla="*/ 1 h 74"/>
                  <a:gd name="T36" fmla="*/ 36 w 42"/>
                  <a:gd name="T37" fmla="*/ 3 h 74"/>
                  <a:gd name="T38" fmla="*/ 39 w 42"/>
                  <a:gd name="T39" fmla="*/ 1 h 74"/>
                  <a:gd name="T40" fmla="*/ 40 w 42"/>
                  <a:gd name="T41" fmla="*/ 5 h 74"/>
                  <a:gd name="T42" fmla="*/ 29 w 42"/>
                  <a:gd name="T43" fmla="*/ 29 h 74"/>
                  <a:gd name="T44" fmla="*/ 27 w 42"/>
                  <a:gd name="T45" fmla="*/ 30 h 74"/>
                  <a:gd name="T46" fmla="*/ 27 w 42"/>
                  <a:gd name="T47" fmla="*/ 30 h 74"/>
                  <a:gd name="T48" fmla="*/ 27 w 42"/>
                  <a:gd name="T49" fmla="*/ 32 h 74"/>
                  <a:gd name="T50" fmla="*/ 27 w 42"/>
                  <a:gd name="T51" fmla="*/ 34 h 74"/>
                  <a:gd name="T52" fmla="*/ 23 w 42"/>
                  <a:gd name="T53" fmla="*/ 40 h 74"/>
                  <a:gd name="T54" fmla="*/ 22 w 42"/>
                  <a:gd name="T55" fmla="*/ 41 h 74"/>
                  <a:gd name="T56" fmla="*/ 22 w 42"/>
                  <a:gd name="T57" fmla="*/ 43 h 74"/>
                  <a:gd name="T58" fmla="*/ 22 w 42"/>
                  <a:gd name="T59" fmla="*/ 45 h 74"/>
                  <a:gd name="T60" fmla="*/ 22 w 42"/>
                  <a:gd name="T61" fmla="*/ 47 h 74"/>
                  <a:gd name="T62" fmla="*/ 22 w 42"/>
                  <a:gd name="T63" fmla="*/ 52 h 74"/>
                  <a:gd name="T64" fmla="*/ 21 w 42"/>
                  <a:gd name="T65" fmla="*/ 58 h 74"/>
                  <a:gd name="T66" fmla="*/ 20 w 42"/>
                  <a:gd name="T67" fmla="*/ 60 h 74"/>
                  <a:gd name="T68" fmla="*/ 19 w 42"/>
                  <a:gd name="T69" fmla="*/ 63 h 74"/>
                  <a:gd name="T70" fmla="*/ 8 w 42"/>
                  <a:gd name="T7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 h="74">
                    <a:moveTo>
                      <a:pt x="8" y="74"/>
                    </a:moveTo>
                    <a:cubicBezTo>
                      <a:pt x="6" y="74"/>
                      <a:pt x="5" y="74"/>
                      <a:pt x="4" y="74"/>
                    </a:cubicBezTo>
                    <a:cubicBezTo>
                      <a:pt x="1" y="73"/>
                      <a:pt x="1" y="73"/>
                      <a:pt x="1" y="73"/>
                    </a:cubicBezTo>
                    <a:cubicBezTo>
                      <a:pt x="2" y="70"/>
                      <a:pt x="2" y="70"/>
                      <a:pt x="2" y="70"/>
                    </a:cubicBezTo>
                    <a:cubicBezTo>
                      <a:pt x="2" y="69"/>
                      <a:pt x="2" y="65"/>
                      <a:pt x="1" y="63"/>
                    </a:cubicBezTo>
                    <a:cubicBezTo>
                      <a:pt x="1" y="57"/>
                      <a:pt x="0" y="50"/>
                      <a:pt x="3" y="47"/>
                    </a:cubicBezTo>
                    <a:cubicBezTo>
                      <a:pt x="4" y="46"/>
                      <a:pt x="5" y="45"/>
                      <a:pt x="6" y="45"/>
                    </a:cubicBezTo>
                    <a:cubicBezTo>
                      <a:pt x="6" y="45"/>
                      <a:pt x="6" y="44"/>
                      <a:pt x="6" y="44"/>
                    </a:cubicBezTo>
                    <a:cubicBezTo>
                      <a:pt x="6" y="40"/>
                      <a:pt x="5" y="35"/>
                      <a:pt x="9" y="32"/>
                    </a:cubicBezTo>
                    <a:cubicBezTo>
                      <a:pt x="10" y="31"/>
                      <a:pt x="11" y="31"/>
                      <a:pt x="11" y="30"/>
                    </a:cubicBezTo>
                    <a:cubicBezTo>
                      <a:pt x="11" y="30"/>
                      <a:pt x="11" y="30"/>
                      <a:pt x="11" y="30"/>
                    </a:cubicBezTo>
                    <a:cubicBezTo>
                      <a:pt x="11" y="28"/>
                      <a:pt x="10" y="24"/>
                      <a:pt x="13" y="22"/>
                    </a:cubicBezTo>
                    <a:cubicBezTo>
                      <a:pt x="14" y="22"/>
                      <a:pt x="15" y="21"/>
                      <a:pt x="16" y="21"/>
                    </a:cubicBezTo>
                    <a:cubicBezTo>
                      <a:pt x="16" y="21"/>
                      <a:pt x="16" y="20"/>
                      <a:pt x="16" y="20"/>
                    </a:cubicBezTo>
                    <a:cubicBezTo>
                      <a:pt x="16" y="17"/>
                      <a:pt x="17" y="14"/>
                      <a:pt x="19" y="12"/>
                    </a:cubicBezTo>
                    <a:cubicBezTo>
                      <a:pt x="21" y="10"/>
                      <a:pt x="23" y="8"/>
                      <a:pt x="24" y="7"/>
                    </a:cubicBezTo>
                    <a:cubicBezTo>
                      <a:pt x="28" y="4"/>
                      <a:pt x="30" y="3"/>
                      <a:pt x="30" y="0"/>
                    </a:cubicBezTo>
                    <a:cubicBezTo>
                      <a:pt x="36" y="1"/>
                      <a:pt x="36" y="1"/>
                      <a:pt x="36" y="1"/>
                    </a:cubicBezTo>
                    <a:cubicBezTo>
                      <a:pt x="36" y="1"/>
                      <a:pt x="36" y="2"/>
                      <a:pt x="36" y="3"/>
                    </a:cubicBezTo>
                    <a:cubicBezTo>
                      <a:pt x="39" y="1"/>
                      <a:pt x="39" y="1"/>
                      <a:pt x="39" y="1"/>
                    </a:cubicBezTo>
                    <a:cubicBezTo>
                      <a:pt x="40" y="5"/>
                      <a:pt x="40" y="5"/>
                      <a:pt x="40" y="5"/>
                    </a:cubicBezTo>
                    <a:cubicBezTo>
                      <a:pt x="42" y="14"/>
                      <a:pt x="36" y="25"/>
                      <a:pt x="29" y="29"/>
                    </a:cubicBezTo>
                    <a:cubicBezTo>
                      <a:pt x="28" y="30"/>
                      <a:pt x="28" y="30"/>
                      <a:pt x="27" y="30"/>
                    </a:cubicBezTo>
                    <a:cubicBezTo>
                      <a:pt x="27" y="30"/>
                      <a:pt x="27" y="30"/>
                      <a:pt x="27" y="30"/>
                    </a:cubicBezTo>
                    <a:cubicBezTo>
                      <a:pt x="27" y="31"/>
                      <a:pt x="27" y="31"/>
                      <a:pt x="27" y="32"/>
                    </a:cubicBezTo>
                    <a:cubicBezTo>
                      <a:pt x="27" y="33"/>
                      <a:pt x="27" y="33"/>
                      <a:pt x="27" y="34"/>
                    </a:cubicBezTo>
                    <a:cubicBezTo>
                      <a:pt x="27" y="37"/>
                      <a:pt x="25" y="40"/>
                      <a:pt x="23" y="40"/>
                    </a:cubicBezTo>
                    <a:cubicBezTo>
                      <a:pt x="22" y="40"/>
                      <a:pt x="22" y="41"/>
                      <a:pt x="22" y="41"/>
                    </a:cubicBezTo>
                    <a:cubicBezTo>
                      <a:pt x="22" y="41"/>
                      <a:pt x="22" y="43"/>
                      <a:pt x="22" y="43"/>
                    </a:cubicBezTo>
                    <a:cubicBezTo>
                      <a:pt x="22" y="44"/>
                      <a:pt x="22" y="45"/>
                      <a:pt x="22" y="45"/>
                    </a:cubicBezTo>
                    <a:cubicBezTo>
                      <a:pt x="22" y="47"/>
                      <a:pt x="22" y="47"/>
                      <a:pt x="22" y="47"/>
                    </a:cubicBezTo>
                    <a:cubicBezTo>
                      <a:pt x="22" y="48"/>
                      <a:pt x="22" y="50"/>
                      <a:pt x="22" y="52"/>
                    </a:cubicBezTo>
                    <a:cubicBezTo>
                      <a:pt x="22" y="54"/>
                      <a:pt x="22" y="56"/>
                      <a:pt x="21" y="58"/>
                    </a:cubicBezTo>
                    <a:cubicBezTo>
                      <a:pt x="21" y="59"/>
                      <a:pt x="21" y="59"/>
                      <a:pt x="20" y="60"/>
                    </a:cubicBezTo>
                    <a:cubicBezTo>
                      <a:pt x="20" y="61"/>
                      <a:pt x="19" y="62"/>
                      <a:pt x="19" y="63"/>
                    </a:cubicBezTo>
                    <a:cubicBezTo>
                      <a:pt x="18" y="67"/>
                      <a:pt x="15" y="74"/>
                      <a:pt x="8" y="74"/>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 name="Freeform 14"/>
              <p:cNvSpPr>
                <a:spLocks/>
              </p:cNvSpPr>
              <p:nvPr/>
            </p:nvSpPr>
            <p:spPr bwMode="auto">
              <a:xfrm>
                <a:off x="7412312" y="4150164"/>
                <a:ext cx="25955" cy="40787"/>
              </a:xfrm>
              <a:custGeom>
                <a:avLst/>
                <a:gdLst>
                  <a:gd name="T0" fmla="*/ 2 w 9"/>
                  <a:gd name="T1" fmla="*/ 9 h 14"/>
                  <a:gd name="T2" fmla="*/ 0 w 9"/>
                  <a:gd name="T3" fmla="*/ 6 h 14"/>
                  <a:gd name="T4" fmla="*/ 2 w 9"/>
                  <a:gd name="T5" fmla="*/ 0 h 14"/>
                  <a:gd name="T6" fmla="*/ 9 w 9"/>
                  <a:gd name="T7" fmla="*/ 8 h 14"/>
                  <a:gd name="T8" fmla="*/ 7 w 9"/>
                  <a:gd name="T9" fmla="*/ 11 h 14"/>
                  <a:gd name="T10" fmla="*/ 3 w 9"/>
                  <a:gd name="T11" fmla="*/ 14 h 14"/>
                  <a:gd name="T12" fmla="*/ 2 w 9"/>
                  <a:gd name="T13" fmla="*/ 9 h 14"/>
                </a:gdLst>
                <a:ahLst/>
                <a:cxnLst>
                  <a:cxn ang="0">
                    <a:pos x="T0" y="T1"/>
                  </a:cxn>
                  <a:cxn ang="0">
                    <a:pos x="T2" y="T3"/>
                  </a:cxn>
                  <a:cxn ang="0">
                    <a:pos x="T4" y="T5"/>
                  </a:cxn>
                  <a:cxn ang="0">
                    <a:pos x="T6" y="T7"/>
                  </a:cxn>
                  <a:cxn ang="0">
                    <a:pos x="T8" y="T9"/>
                  </a:cxn>
                  <a:cxn ang="0">
                    <a:pos x="T10" y="T11"/>
                  </a:cxn>
                  <a:cxn ang="0">
                    <a:pos x="T12" y="T13"/>
                  </a:cxn>
                </a:cxnLst>
                <a:rect l="0" t="0" r="r" b="b"/>
                <a:pathLst>
                  <a:path w="9" h="14">
                    <a:moveTo>
                      <a:pt x="2" y="9"/>
                    </a:moveTo>
                    <a:cubicBezTo>
                      <a:pt x="2" y="8"/>
                      <a:pt x="1" y="7"/>
                      <a:pt x="0" y="6"/>
                    </a:cubicBezTo>
                    <a:cubicBezTo>
                      <a:pt x="2" y="0"/>
                      <a:pt x="2" y="0"/>
                      <a:pt x="2" y="0"/>
                    </a:cubicBezTo>
                    <a:cubicBezTo>
                      <a:pt x="7" y="3"/>
                      <a:pt x="9" y="5"/>
                      <a:pt x="9" y="8"/>
                    </a:cubicBezTo>
                    <a:cubicBezTo>
                      <a:pt x="9" y="9"/>
                      <a:pt x="8" y="11"/>
                      <a:pt x="7" y="11"/>
                    </a:cubicBezTo>
                    <a:cubicBezTo>
                      <a:pt x="3" y="14"/>
                      <a:pt x="3" y="14"/>
                      <a:pt x="3" y="14"/>
                    </a:cubicBezTo>
                    <a:lnTo>
                      <a:pt x="2" y="9"/>
                    </a:ln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 name="Freeform 15"/>
              <p:cNvSpPr>
                <a:spLocks/>
              </p:cNvSpPr>
              <p:nvPr/>
            </p:nvSpPr>
            <p:spPr bwMode="auto">
              <a:xfrm>
                <a:off x="6374098" y="2283851"/>
                <a:ext cx="40787" cy="29663"/>
              </a:xfrm>
              <a:custGeom>
                <a:avLst/>
                <a:gdLst>
                  <a:gd name="T0" fmla="*/ 14 w 14"/>
                  <a:gd name="T1" fmla="*/ 10 h 10"/>
                  <a:gd name="T2" fmla="*/ 11 w 14"/>
                  <a:gd name="T3" fmla="*/ 4 h 10"/>
                  <a:gd name="T4" fmla="*/ 10 w 14"/>
                  <a:gd name="T5" fmla="*/ 0 h 10"/>
                  <a:gd name="T6" fmla="*/ 3 w 14"/>
                  <a:gd name="T7" fmla="*/ 0 h 10"/>
                  <a:gd name="T8" fmla="*/ 0 w 14"/>
                  <a:gd name="T9" fmla="*/ 0 h 10"/>
                  <a:gd name="T10" fmla="*/ 0 w 14"/>
                  <a:gd name="T11" fmla="*/ 4 h 10"/>
                  <a:gd name="T12" fmla="*/ 0 w 14"/>
                  <a:gd name="T13" fmla="*/ 7 h 10"/>
                  <a:gd name="T14" fmla="*/ 1 w 14"/>
                  <a:gd name="T15" fmla="*/ 10 h 10"/>
                  <a:gd name="T16" fmla="*/ 14 w 14"/>
                  <a:gd name="T17" fmla="*/ 10 h 10"/>
                  <a:gd name="T18" fmla="*/ 14 w 14"/>
                  <a:gd name="T1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0">
                    <a:moveTo>
                      <a:pt x="14" y="10"/>
                    </a:moveTo>
                    <a:cubicBezTo>
                      <a:pt x="14" y="7"/>
                      <a:pt x="12" y="6"/>
                      <a:pt x="11" y="4"/>
                    </a:cubicBezTo>
                    <a:cubicBezTo>
                      <a:pt x="10" y="3"/>
                      <a:pt x="10" y="2"/>
                      <a:pt x="10" y="0"/>
                    </a:cubicBezTo>
                    <a:cubicBezTo>
                      <a:pt x="7" y="0"/>
                      <a:pt x="5" y="0"/>
                      <a:pt x="3" y="0"/>
                    </a:cubicBezTo>
                    <a:cubicBezTo>
                      <a:pt x="2" y="0"/>
                      <a:pt x="1" y="0"/>
                      <a:pt x="0" y="0"/>
                    </a:cubicBezTo>
                    <a:cubicBezTo>
                      <a:pt x="0" y="1"/>
                      <a:pt x="0" y="3"/>
                      <a:pt x="0" y="4"/>
                    </a:cubicBezTo>
                    <a:cubicBezTo>
                      <a:pt x="0" y="5"/>
                      <a:pt x="0" y="6"/>
                      <a:pt x="0" y="7"/>
                    </a:cubicBezTo>
                    <a:cubicBezTo>
                      <a:pt x="0" y="9"/>
                      <a:pt x="0" y="10"/>
                      <a:pt x="1" y="10"/>
                    </a:cubicBezTo>
                    <a:cubicBezTo>
                      <a:pt x="6" y="10"/>
                      <a:pt x="10" y="10"/>
                      <a:pt x="14" y="10"/>
                    </a:cubicBezTo>
                    <a:cubicBezTo>
                      <a:pt x="14" y="6"/>
                      <a:pt x="11" y="10"/>
                      <a:pt x="14" y="1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16"/>
              <p:cNvSpPr>
                <a:spLocks/>
              </p:cNvSpPr>
              <p:nvPr/>
            </p:nvSpPr>
            <p:spPr bwMode="auto">
              <a:xfrm>
                <a:off x="6374098" y="2311043"/>
                <a:ext cx="111237" cy="113709"/>
              </a:xfrm>
              <a:custGeom>
                <a:avLst/>
                <a:gdLst>
                  <a:gd name="T0" fmla="*/ 5 w 38"/>
                  <a:gd name="T1" fmla="*/ 29 h 39"/>
                  <a:gd name="T2" fmla="*/ 10 w 38"/>
                  <a:gd name="T3" fmla="*/ 34 h 39"/>
                  <a:gd name="T4" fmla="*/ 14 w 38"/>
                  <a:gd name="T5" fmla="*/ 38 h 39"/>
                  <a:gd name="T6" fmla="*/ 26 w 38"/>
                  <a:gd name="T7" fmla="*/ 37 h 39"/>
                  <a:gd name="T8" fmla="*/ 30 w 38"/>
                  <a:gd name="T9" fmla="*/ 35 h 39"/>
                  <a:gd name="T10" fmla="*/ 34 w 38"/>
                  <a:gd name="T11" fmla="*/ 33 h 39"/>
                  <a:gd name="T12" fmla="*/ 37 w 38"/>
                  <a:gd name="T13" fmla="*/ 23 h 39"/>
                  <a:gd name="T14" fmla="*/ 34 w 38"/>
                  <a:gd name="T15" fmla="*/ 13 h 39"/>
                  <a:gd name="T16" fmla="*/ 35 w 38"/>
                  <a:gd name="T17" fmla="*/ 11 h 39"/>
                  <a:gd name="T18" fmla="*/ 38 w 38"/>
                  <a:gd name="T19" fmla="*/ 9 h 39"/>
                  <a:gd name="T20" fmla="*/ 38 w 38"/>
                  <a:gd name="T21" fmla="*/ 5 h 39"/>
                  <a:gd name="T22" fmla="*/ 36 w 38"/>
                  <a:gd name="T23" fmla="*/ 5 h 39"/>
                  <a:gd name="T24" fmla="*/ 32 w 38"/>
                  <a:gd name="T25" fmla="*/ 3 h 39"/>
                  <a:gd name="T26" fmla="*/ 22 w 38"/>
                  <a:gd name="T27" fmla="*/ 1 h 39"/>
                  <a:gd name="T28" fmla="*/ 19 w 38"/>
                  <a:gd name="T29" fmla="*/ 1 h 39"/>
                  <a:gd name="T30" fmla="*/ 19 w 38"/>
                  <a:gd name="T31" fmla="*/ 3 h 39"/>
                  <a:gd name="T32" fmla="*/ 18 w 38"/>
                  <a:gd name="T33" fmla="*/ 7 h 39"/>
                  <a:gd name="T34" fmla="*/ 10 w 38"/>
                  <a:gd name="T35" fmla="*/ 10 h 39"/>
                  <a:gd name="T36" fmla="*/ 5 w 38"/>
                  <a:gd name="T37" fmla="*/ 15 h 39"/>
                  <a:gd name="T38" fmla="*/ 1 w 38"/>
                  <a:gd name="T39" fmla="*/ 15 h 39"/>
                  <a:gd name="T40" fmla="*/ 0 w 38"/>
                  <a:gd name="T41" fmla="*/ 17 h 39"/>
                  <a:gd name="T42" fmla="*/ 0 w 38"/>
                  <a:gd name="T43" fmla="*/ 24 h 39"/>
                  <a:gd name="T44" fmla="*/ 5 w 38"/>
                  <a:gd name="T45" fmla="*/ 29 h 39"/>
                  <a:gd name="T46" fmla="*/ 5 w 38"/>
                  <a:gd name="T4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 h="39">
                    <a:moveTo>
                      <a:pt x="5" y="29"/>
                    </a:moveTo>
                    <a:cubicBezTo>
                      <a:pt x="8" y="29"/>
                      <a:pt x="11" y="30"/>
                      <a:pt x="10" y="34"/>
                    </a:cubicBezTo>
                    <a:cubicBezTo>
                      <a:pt x="9" y="37"/>
                      <a:pt x="11" y="38"/>
                      <a:pt x="14" y="38"/>
                    </a:cubicBezTo>
                    <a:cubicBezTo>
                      <a:pt x="18" y="38"/>
                      <a:pt x="23" y="39"/>
                      <a:pt x="26" y="37"/>
                    </a:cubicBezTo>
                    <a:cubicBezTo>
                      <a:pt x="28" y="36"/>
                      <a:pt x="28" y="35"/>
                      <a:pt x="30" y="35"/>
                    </a:cubicBezTo>
                    <a:cubicBezTo>
                      <a:pt x="31" y="34"/>
                      <a:pt x="33" y="34"/>
                      <a:pt x="34" y="33"/>
                    </a:cubicBezTo>
                    <a:cubicBezTo>
                      <a:pt x="38" y="31"/>
                      <a:pt x="38" y="27"/>
                      <a:pt x="37" y="23"/>
                    </a:cubicBezTo>
                    <a:cubicBezTo>
                      <a:pt x="36" y="20"/>
                      <a:pt x="33" y="16"/>
                      <a:pt x="34" y="13"/>
                    </a:cubicBezTo>
                    <a:cubicBezTo>
                      <a:pt x="34" y="12"/>
                      <a:pt x="35" y="12"/>
                      <a:pt x="35" y="11"/>
                    </a:cubicBezTo>
                    <a:cubicBezTo>
                      <a:pt x="37" y="10"/>
                      <a:pt x="38" y="11"/>
                      <a:pt x="38" y="9"/>
                    </a:cubicBezTo>
                    <a:cubicBezTo>
                      <a:pt x="38" y="8"/>
                      <a:pt x="38" y="7"/>
                      <a:pt x="38" y="5"/>
                    </a:cubicBezTo>
                    <a:cubicBezTo>
                      <a:pt x="37" y="5"/>
                      <a:pt x="36" y="5"/>
                      <a:pt x="36" y="5"/>
                    </a:cubicBezTo>
                    <a:cubicBezTo>
                      <a:pt x="34" y="5"/>
                      <a:pt x="33" y="4"/>
                      <a:pt x="32" y="3"/>
                    </a:cubicBezTo>
                    <a:cubicBezTo>
                      <a:pt x="29" y="0"/>
                      <a:pt x="25" y="1"/>
                      <a:pt x="22" y="1"/>
                    </a:cubicBezTo>
                    <a:cubicBezTo>
                      <a:pt x="21" y="1"/>
                      <a:pt x="19" y="0"/>
                      <a:pt x="19" y="1"/>
                    </a:cubicBezTo>
                    <a:cubicBezTo>
                      <a:pt x="19" y="2"/>
                      <a:pt x="19" y="3"/>
                      <a:pt x="19" y="3"/>
                    </a:cubicBezTo>
                    <a:cubicBezTo>
                      <a:pt x="19" y="5"/>
                      <a:pt x="18" y="6"/>
                      <a:pt x="18" y="7"/>
                    </a:cubicBezTo>
                    <a:cubicBezTo>
                      <a:pt x="17" y="11"/>
                      <a:pt x="13" y="10"/>
                      <a:pt x="10" y="10"/>
                    </a:cubicBezTo>
                    <a:cubicBezTo>
                      <a:pt x="9" y="13"/>
                      <a:pt x="9" y="16"/>
                      <a:pt x="5" y="15"/>
                    </a:cubicBezTo>
                    <a:cubicBezTo>
                      <a:pt x="4" y="15"/>
                      <a:pt x="3" y="15"/>
                      <a:pt x="1" y="15"/>
                    </a:cubicBezTo>
                    <a:cubicBezTo>
                      <a:pt x="0" y="15"/>
                      <a:pt x="0" y="16"/>
                      <a:pt x="0" y="17"/>
                    </a:cubicBezTo>
                    <a:cubicBezTo>
                      <a:pt x="0" y="20"/>
                      <a:pt x="0" y="22"/>
                      <a:pt x="0" y="24"/>
                    </a:cubicBezTo>
                    <a:cubicBezTo>
                      <a:pt x="3" y="25"/>
                      <a:pt x="6" y="25"/>
                      <a:pt x="5" y="29"/>
                    </a:cubicBezTo>
                    <a:cubicBezTo>
                      <a:pt x="8" y="29"/>
                      <a:pt x="6" y="25"/>
                      <a:pt x="5" y="29"/>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 name="Freeform 17"/>
              <p:cNvSpPr>
                <a:spLocks/>
              </p:cNvSpPr>
              <p:nvPr/>
            </p:nvSpPr>
            <p:spPr bwMode="auto">
              <a:xfrm>
                <a:off x="6496459" y="2333290"/>
                <a:ext cx="72922" cy="61798"/>
              </a:xfrm>
              <a:custGeom>
                <a:avLst/>
                <a:gdLst>
                  <a:gd name="T0" fmla="*/ 10 w 25"/>
                  <a:gd name="T1" fmla="*/ 16 h 21"/>
                  <a:gd name="T2" fmla="*/ 15 w 25"/>
                  <a:gd name="T3" fmla="*/ 21 h 21"/>
                  <a:gd name="T4" fmla="*/ 24 w 25"/>
                  <a:gd name="T5" fmla="*/ 18 h 21"/>
                  <a:gd name="T6" fmla="*/ 24 w 25"/>
                  <a:gd name="T7" fmla="*/ 7 h 21"/>
                  <a:gd name="T8" fmla="*/ 20 w 25"/>
                  <a:gd name="T9" fmla="*/ 2 h 21"/>
                  <a:gd name="T10" fmla="*/ 2 w 25"/>
                  <a:gd name="T11" fmla="*/ 4 h 21"/>
                  <a:gd name="T12" fmla="*/ 2 w 25"/>
                  <a:gd name="T13" fmla="*/ 7 h 21"/>
                  <a:gd name="T14" fmla="*/ 5 w 25"/>
                  <a:gd name="T15" fmla="*/ 9 h 21"/>
                  <a:gd name="T16" fmla="*/ 10 w 25"/>
                  <a:gd name="T17" fmla="*/ 16 h 21"/>
                  <a:gd name="T18" fmla="*/ 10 w 25"/>
                  <a:gd name="T19"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10" y="16"/>
                    </a:moveTo>
                    <a:cubicBezTo>
                      <a:pt x="14" y="16"/>
                      <a:pt x="15" y="18"/>
                      <a:pt x="15" y="21"/>
                    </a:cubicBezTo>
                    <a:cubicBezTo>
                      <a:pt x="18" y="21"/>
                      <a:pt x="22" y="21"/>
                      <a:pt x="24" y="18"/>
                    </a:cubicBezTo>
                    <a:cubicBezTo>
                      <a:pt x="25" y="15"/>
                      <a:pt x="24" y="10"/>
                      <a:pt x="24" y="7"/>
                    </a:cubicBezTo>
                    <a:cubicBezTo>
                      <a:pt x="21" y="7"/>
                      <a:pt x="19" y="6"/>
                      <a:pt x="20" y="2"/>
                    </a:cubicBezTo>
                    <a:cubicBezTo>
                      <a:pt x="15" y="2"/>
                      <a:pt x="5" y="0"/>
                      <a:pt x="2" y="4"/>
                    </a:cubicBezTo>
                    <a:cubicBezTo>
                      <a:pt x="1" y="5"/>
                      <a:pt x="0" y="7"/>
                      <a:pt x="2" y="7"/>
                    </a:cubicBezTo>
                    <a:cubicBezTo>
                      <a:pt x="3" y="8"/>
                      <a:pt x="4" y="8"/>
                      <a:pt x="5" y="9"/>
                    </a:cubicBezTo>
                    <a:cubicBezTo>
                      <a:pt x="8" y="11"/>
                      <a:pt x="10" y="13"/>
                      <a:pt x="10" y="16"/>
                    </a:cubicBezTo>
                    <a:cubicBezTo>
                      <a:pt x="14" y="15"/>
                      <a:pt x="9" y="11"/>
                      <a:pt x="10" y="16"/>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8"/>
              <p:cNvSpPr>
                <a:spLocks/>
              </p:cNvSpPr>
              <p:nvPr/>
            </p:nvSpPr>
            <p:spPr bwMode="auto">
              <a:xfrm>
                <a:off x="6496459" y="2409920"/>
                <a:ext cx="72922" cy="40787"/>
              </a:xfrm>
              <a:custGeom>
                <a:avLst/>
                <a:gdLst>
                  <a:gd name="T0" fmla="*/ 10 w 25"/>
                  <a:gd name="T1" fmla="*/ 14 h 14"/>
                  <a:gd name="T2" fmla="*/ 21 w 25"/>
                  <a:gd name="T3" fmla="*/ 14 h 14"/>
                  <a:gd name="T4" fmla="*/ 23 w 25"/>
                  <a:gd name="T5" fmla="*/ 14 h 14"/>
                  <a:gd name="T6" fmla="*/ 24 w 25"/>
                  <a:gd name="T7" fmla="*/ 13 h 14"/>
                  <a:gd name="T8" fmla="*/ 24 w 25"/>
                  <a:gd name="T9" fmla="*/ 8 h 14"/>
                  <a:gd name="T10" fmla="*/ 21 w 25"/>
                  <a:gd name="T11" fmla="*/ 4 h 14"/>
                  <a:gd name="T12" fmla="*/ 15 w 25"/>
                  <a:gd name="T13" fmla="*/ 2 h 14"/>
                  <a:gd name="T14" fmla="*/ 15 w 25"/>
                  <a:gd name="T15" fmla="*/ 0 h 14"/>
                  <a:gd name="T16" fmla="*/ 9 w 25"/>
                  <a:gd name="T17" fmla="*/ 0 h 14"/>
                  <a:gd name="T18" fmla="*/ 4 w 25"/>
                  <a:gd name="T19" fmla="*/ 0 h 14"/>
                  <a:gd name="T20" fmla="*/ 2 w 25"/>
                  <a:gd name="T21" fmla="*/ 0 h 14"/>
                  <a:gd name="T22" fmla="*/ 1 w 25"/>
                  <a:gd name="T23" fmla="*/ 2 h 14"/>
                  <a:gd name="T24" fmla="*/ 1 w 25"/>
                  <a:gd name="T25" fmla="*/ 7 h 14"/>
                  <a:gd name="T26" fmla="*/ 1 w 25"/>
                  <a:gd name="T27" fmla="*/ 9 h 14"/>
                  <a:gd name="T28" fmla="*/ 4 w 25"/>
                  <a:gd name="T29" fmla="*/ 9 h 14"/>
                  <a:gd name="T30" fmla="*/ 9 w 25"/>
                  <a:gd name="T31" fmla="*/ 9 h 14"/>
                  <a:gd name="T32" fmla="*/ 10 w 25"/>
                  <a:gd name="T33" fmla="*/ 10 h 14"/>
                  <a:gd name="T34" fmla="*/ 10 w 25"/>
                  <a:gd name="T35" fmla="*/ 14 h 14"/>
                  <a:gd name="T36" fmla="*/ 10 w 25"/>
                  <a:gd name="T3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4">
                    <a:moveTo>
                      <a:pt x="10" y="14"/>
                    </a:moveTo>
                    <a:cubicBezTo>
                      <a:pt x="14" y="14"/>
                      <a:pt x="17" y="14"/>
                      <a:pt x="21" y="14"/>
                    </a:cubicBezTo>
                    <a:cubicBezTo>
                      <a:pt x="22" y="14"/>
                      <a:pt x="22" y="14"/>
                      <a:pt x="23" y="14"/>
                    </a:cubicBezTo>
                    <a:cubicBezTo>
                      <a:pt x="24" y="14"/>
                      <a:pt x="25" y="14"/>
                      <a:pt x="24" y="13"/>
                    </a:cubicBezTo>
                    <a:cubicBezTo>
                      <a:pt x="24" y="11"/>
                      <a:pt x="24" y="9"/>
                      <a:pt x="24" y="8"/>
                    </a:cubicBezTo>
                    <a:cubicBezTo>
                      <a:pt x="24" y="6"/>
                      <a:pt x="23" y="4"/>
                      <a:pt x="21" y="4"/>
                    </a:cubicBezTo>
                    <a:cubicBezTo>
                      <a:pt x="18" y="4"/>
                      <a:pt x="16" y="5"/>
                      <a:pt x="15" y="2"/>
                    </a:cubicBezTo>
                    <a:cubicBezTo>
                      <a:pt x="15" y="2"/>
                      <a:pt x="15" y="1"/>
                      <a:pt x="15" y="0"/>
                    </a:cubicBezTo>
                    <a:cubicBezTo>
                      <a:pt x="13" y="0"/>
                      <a:pt x="11" y="0"/>
                      <a:pt x="9" y="0"/>
                    </a:cubicBezTo>
                    <a:cubicBezTo>
                      <a:pt x="7" y="0"/>
                      <a:pt x="6" y="0"/>
                      <a:pt x="4" y="0"/>
                    </a:cubicBezTo>
                    <a:cubicBezTo>
                      <a:pt x="4" y="0"/>
                      <a:pt x="3" y="0"/>
                      <a:pt x="2" y="0"/>
                    </a:cubicBezTo>
                    <a:cubicBezTo>
                      <a:pt x="0" y="0"/>
                      <a:pt x="1" y="0"/>
                      <a:pt x="1" y="2"/>
                    </a:cubicBezTo>
                    <a:cubicBezTo>
                      <a:pt x="1" y="4"/>
                      <a:pt x="1" y="5"/>
                      <a:pt x="1" y="7"/>
                    </a:cubicBezTo>
                    <a:cubicBezTo>
                      <a:pt x="1" y="8"/>
                      <a:pt x="1" y="8"/>
                      <a:pt x="1" y="9"/>
                    </a:cubicBezTo>
                    <a:cubicBezTo>
                      <a:pt x="2" y="9"/>
                      <a:pt x="3" y="9"/>
                      <a:pt x="4" y="9"/>
                    </a:cubicBezTo>
                    <a:cubicBezTo>
                      <a:pt x="6" y="9"/>
                      <a:pt x="7" y="9"/>
                      <a:pt x="9" y="9"/>
                    </a:cubicBezTo>
                    <a:cubicBezTo>
                      <a:pt x="10" y="9"/>
                      <a:pt x="11" y="9"/>
                      <a:pt x="10" y="10"/>
                    </a:cubicBezTo>
                    <a:cubicBezTo>
                      <a:pt x="10" y="11"/>
                      <a:pt x="10" y="13"/>
                      <a:pt x="10" y="14"/>
                    </a:cubicBezTo>
                    <a:cubicBezTo>
                      <a:pt x="13" y="14"/>
                      <a:pt x="10" y="12"/>
                      <a:pt x="10" y="14"/>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9"/>
              <p:cNvSpPr>
                <a:spLocks/>
              </p:cNvSpPr>
              <p:nvPr/>
            </p:nvSpPr>
            <p:spPr bwMode="auto">
              <a:xfrm>
                <a:off x="5712855" y="2184974"/>
                <a:ext cx="304048" cy="212587"/>
              </a:xfrm>
              <a:custGeom>
                <a:avLst/>
                <a:gdLst>
                  <a:gd name="T0" fmla="*/ 5 w 104"/>
                  <a:gd name="T1" fmla="*/ 6 h 73"/>
                  <a:gd name="T2" fmla="*/ 5 w 104"/>
                  <a:gd name="T3" fmla="*/ 10 h 73"/>
                  <a:gd name="T4" fmla="*/ 6 w 104"/>
                  <a:gd name="T5" fmla="*/ 11 h 73"/>
                  <a:gd name="T6" fmla="*/ 10 w 104"/>
                  <a:gd name="T7" fmla="*/ 14 h 73"/>
                  <a:gd name="T8" fmla="*/ 14 w 104"/>
                  <a:gd name="T9" fmla="*/ 25 h 73"/>
                  <a:gd name="T10" fmla="*/ 14 w 104"/>
                  <a:gd name="T11" fmla="*/ 37 h 73"/>
                  <a:gd name="T12" fmla="*/ 11 w 104"/>
                  <a:gd name="T13" fmla="*/ 39 h 73"/>
                  <a:gd name="T14" fmla="*/ 9 w 104"/>
                  <a:gd name="T15" fmla="*/ 40 h 73"/>
                  <a:gd name="T16" fmla="*/ 7 w 104"/>
                  <a:gd name="T17" fmla="*/ 43 h 73"/>
                  <a:gd name="T18" fmla="*/ 0 w 104"/>
                  <a:gd name="T19" fmla="*/ 48 h 73"/>
                  <a:gd name="T20" fmla="*/ 0 w 104"/>
                  <a:gd name="T21" fmla="*/ 55 h 73"/>
                  <a:gd name="T22" fmla="*/ 1 w 104"/>
                  <a:gd name="T23" fmla="*/ 59 h 73"/>
                  <a:gd name="T24" fmla="*/ 4 w 104"/>
                  <a:gd name="T25" fmla="*/ 62 h 73"/>
                  <a:gd name="T26" fmla="*/ 14 w 104"/>
                  <a:gd name="T27" fmla="*/ 72 h 73"/>
                  <a:gd name="T28" fmla="*/ 29 w 104"/>
                  <a:gd name="T29" fmla="*/ 72 h 73"/>
                  <a:gd name="T30" fmla="*/ 37 w 104"/>
                  <a:gd name="T31" fmla="*/ 69 h 73"/>
                  <a:gd name="T32" fmla="*/ 39 w 104"/>
                  <a:gd name="T33" fmla="*/ 61 h 73"/>
                  <a:gd name="T34" fmla="*/ 41 w 104"/>
                  <a:gd name="T35" fmla="*/ 58 h 73"/>
                  <a:gd name="T36" fmla="*/ 42 w 104"/>
                  <a:gd name="T37" fmla="*/ 57 h 73"/>
                  <a:gd name="T38" fmla="*/ 43 w 104"/>
                  <a:gd name="T39" fmla="*/ 55 h 73"/>
                  <a:gd name="T40" fmla="*/ 53 w 104"/>
                  <a:gd name="T41" fmla="*/ 53 h 73"/>
                  <a:gd name="T42" fmla="*/ 60 w 104"/>
                  <a:gd name="T43" fmla="*/ 53 h 73"/>
                  <a:gd name="T44" fmla="*/ 62 w 104"/>
                  <a:gd name="T45" fmla="*/ 50 h 73"/>
                  <a:gd name="T46" fmla="*/ 65 w 104"/>
                  <a:gd name="T47" fmla="*/ 48 h 73"/>
                  <a:gd name="T48" fmla="*/ 68 w 104"/>
                  <a:gd name="T49" fmla="*/ 48 h 73"/>
                  <a:gd name="T50" fmla="*/ 71 w 104"/>
                  <a:gd name="T51" fmla="*/ 47 h 73"/>
                  <a:gd name="T52" fmla="*/ 78 w 104"/>
                  <a:gd name="T53" fmla="*/ 40 h 73"/>
                  <a:gd name="T54" fmla="*/ 84 w 104"/>
                  <a:gd name="T55" fmla="*/ 39 h 73"/>
                  <a:gd name="T56" fmla="*/ 87 w 104"/>
                  <a:gd name="T57" fmla="*/ 39 h 73"/>
                  <a:gd name="T58" fmla="*/ 90 w 104"/>
                  <a:gd name="T59" fmla="*/ 38 h 73"/>
                  <a:gd name="T60" fmla="*/ 93 w 104"/>
                  <a:gd name="T61" fmla="*/ 34 h 73"/>
                  <a:gd name="T62" fmla="*/ 97 w 104"/>
                  <a:gd name="T63" fmla="*/ 31 h 73"/>
                  <a:gd name="T64" fmla="*/ 95 w 104"/>
                  <a:gd name="T65" fmla="*/ 27 h 73"/>
                  <a:gd name="T66" fmla="*/ 95 w 104"/>
                  <a:gd name="T67" fmla="*/ 19 h 73"/>
                  <a:gd name="T68" fmla="*/ 99 w 104"/>
                  <a:gd name="T69" fmla="*/ 13 h 73"/>
                  <a:gd name="T70" fmla="*/ 103 w 104"/>
                  <a:gd name="T71" fmla="*/ 11 h 73"/>
                  <a:gd name="T72" fmla="*/ 104 w 104"/>
                  <a:gd name="T73" fmla="*/ 6 h 73"/>
                  <a:gd name="T74" fmla="*/ 104 w 104"/>
                  <a:gd name="T75" fmla="*/ 4 h 73"/>
                  <a:gd name="T76" fmla="*/ 103 w 104"/>
                  <a:gd name="T77" fmla="*/ 1 h 73"/>
                  <a:gd name="T78" fmla="*/ 97 w 104"/>
                  <a:gd name="T79" fmla="*/ 1 h 73"/>
                  <a:gd name="T80" fmla="*/ 85 w 104"/>
                  <a:gd name="T81" fmla="*/ 0 h 73"/>
                  <a:gd name="T82" fmla="*/ 5 w 104"/>
                  <a:gd name="T83" fmla="*/ 6 h 73"/>
                  <a:gd name="T84" fmla="*/ 5 w 104"/>
                  <a:gd name="T8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73">
                    <a:moveTo>
                      <a:pt x="5" y="6"/>
                    </a:moveTo>
                    <a:cubicBezTo>
                      <a:pt x="5" y="7"/>
                      <a:pt x="5" y="8"/>
                      <a:pt x="5" y="10"/>
                    </a:cubicBezTo>
                    <a:cubicBezTo>
                      <a:pt x="5" y="11"/>
                      <a:pt x="5" y="11"/>
                      <a:pt x="6" y="11"/>
                    </a:cubicBezTo>
                    <a:cubicBezTo>
                      <a:pt x="8" y="12"/>
                      <a:pt x="9" y="13"/>
                      <a:pt x="10" y="14"/>
                    </a:cubicBezTo>
                    <a:cubicBezTo>
                      <a:pt x="14" y="17"/>
                      <a:pt x="14" y="20"/>
                      <a:pt x="14" y="25"/>
                    </a:cubicBezTo>
                    <a:cubicBezTo>
                      <a:pt x="14" y="29"/>
                      <a:pt x="15" y="33"/>
                      <a:pt x="14" y="37"/>
                    </a:cubicBezTo>
                    <a:cubicBezTo>
                      <a:pt x="13" y="38"/>
                      <a:pt x="12" y="39"/>
                      <a:pt x="11" y="39"/>
                    </a:cubicBezTo>
                    <a:cubicBezTo>
                      <a:pt x="10" y="39"/>
                      <a:pt x="10" y="39"/>
                      <a:pt x="9" y="40"/>
                    </a:cubicBezTo>
                    <a:cubicBezTo>
                      <a:pt x="9" y="41"/>
                      <a:pt x="8" y="42"/>
                      <a:pt x="7" y="43"/>
                    </a:cubicBezTo>
                    <a:cubicBezTo>
                      <a:pt x="6" y="45"/>
                      <a:pt x="3" y="48"/>
                      <a:pt x="0" y="48"/>
                    </a:cubicBezTo>
                    <a:cubicBezTo>
                      <a:pt x="0" y="51"/>
                      <a:pt x="0" y="53"/>
                      <a:pt x="0" y="55"/>
                    </a:cubicBezTo>
                    <a:cubicBezTo>
                      <a:pt x="0" y="57"/>
                      <a:pt x="0" y="58"/>
                      <a:pt x="1" y="59"/>
                    </a:cubicBezTo>
                    <a:cubicBezTo>
                      <a:pt x="2" y="60"/>
                      <a:pt x="3" y="61"/>
                      <a:pt x="4" y="62"/>
                    </a:cubicBezTo>
                    <a:cubicBezTo>
                      <a:pt x="8" y="65"/>
                      <a:pt x="11" y="69"/>
                      <a:pt x="14" y="72"/>
                    </a:cubicBezTo>
                    <a:cubicBezTo>
                      <a:pt x="19" y="72"/>
                      <a:pt x="24" y="72"/>
                      <a:pt x="29" y="72"/>
                    </a:cubicBezTo>
                    <a:cubicBezTo>
                      <a:pt x="32" y="72"/>
                      <a:pt x="37" y="73"/>
                      <a:pt x="37" y="69"/>
                    </a:cubicBezTo>
                    <a:cubicBezTo>
                      <a:pt x="38" y="66"/>
                      <a:pt x="38" y="63"/>
                      <a:pt x="39" y="61"/>
                    </a:cubicBezTo>
                    <a:cubicBezTo>
                      <a:pt x="39" y="60"/>
                      <a:pt x="40" y="58"/>
                      <a:pt x="41" y="58"/>
                    </a:cubicBezTo>
                    <a:cubicBezTo>
                      <a:pt x="42" y="58"/>
                      <a:pt x="42" y="58"/>
                      <a:pt x="42" y="57"/>
                    </a:cubicBezTo>
                    <a:cubicBezTo>
                      <a:pt x="43" y="56"/>
                      <a:pt x="43" y="56"/>
                      <a:pt x="43" y="55"/>
                    </a:cubicBezTo>
                    <a:cubicBezTo>
                      <a:pt x="44" y="52"/>
                      <a:pt x="50" y="53"/>
                      <a:pt x="53" y="53"/>
                    </a:cubicBezTo>
                    <a:cubicBezTo>
                      <a:pt x="55" y="53"/>
                      <a:pt x="58" y="53"/>
                      <a:pt x="60" y="53"/>
                    </a:cubicBezTo>
                    <a:cubicBezTo>
                      <a:pt x="62" y="53"/>
                      <a:pt x="61" y="51"/>
                      <a:pt x="62" y="50"/>
                    </a:cubicBezTo>
                    <a:cubicBezTo>
                      <a:pt x="63" y="49"/>
                      <a:pt x="64" y="48"/>
                      <a:pt x="65" y="48"/>
                    </a:cubicBezTo>
                    <a:cubicBezTo>
                      <a:pt x="66" y="48"/>
                      <a:pt x="67" y="48"/>
                      <a:pt x="68" y="48"/>
                    </a:cubicBezTo>
                    <a:cubicBezTo>
                      <a:pt x="70" y="48"/>
                      <a:pt x="71" y="49"/>
                      <a:pt x="71" y="47"/>
                    </a:cubicBezTo>
                    <a:cubicBezTo>
                      <a:pt x="73" y="44"/>
                      <a:pt x="75" y="41"/>
                      <a:pt x="78" y="40"/>
                    </a:cubicBezTo>
                    <a:cubicBezTo>
                      <a:pt x="80" y="39"/>
                      <a:pt x="82" y="39"/>
                      <a:pt x="84" y="39"/>
                    </a:cubicBezTo>
                    <a:cubicBezTo>
                      <a:pt x="85" y="39"/>
                      <a:pt x="86" y="39"/>
                      <a:pt x="87" y="39"/>
                    </a:cubicBezTo>
                    <a:cubicBezTo>
                      <a:pt x="89" y="39"/>
                      <a:pt x="89" y="39"/>
                      <a:pt x="90" y="38"/>
                    </a:cubicBezTo>
                    <a:cubicBezTo>
                      <a:pt x="90" y="36"/>
                      <a:pt x="91" y="34"/>
                      <a:pt x="93" y="34"/>
                    </a:cubicBezTo>
                    <a:cubicBezTo>
                      <a:pt x="95" y="34"/>
                      <a:pt x="98" y="34"/>
                      <a:pt x="97" y="31"/>
                    </a:cubicBezTo>
                    <a:cubicBezTo>
                      <a:pt x="96" y="30"/>
                      <a:pt x="95" y="29"/>
                      <a:pt x="95" y="27"/>
                    </a:cubicBezTo>
                    <a:cubicBezTo>
                      <a:pt x="94" y="25"/>
                      <a:pt x="94" y="21"/>
                      <a:pt x="95" y="19"/>
                    </a:cubicBezTo>
                    <a:cubicBezTo>
                      <a:pt x="96" y="17"/>
                      <a:pt x="97" y="14"/>
                      <a:pt x="99" y="13"/>
                    </a:cubicBezTo>
                    <a:cubicBezTo>
                      <a:pt x="100" y="12"/>
                      <a:pt x="101" y="11"/>
                      <a:pt x="103" y="11"/>
                    </a:cubicBezTo>
                    <a:cubicBezTo>
                      <a:pt x="104" y="10"/>
                      <a:pt x="104" y="8"/>
                      <a:pt x="104" y="6"/>
                    </a:cubicBezTo>
                    <a:cubicBezTo>
                      <a:pt x="104" y="5"/>
                      <a:pt x="104" y="4"/>
                      <a:pt x="104" y="4"/>
                    </a:cubicBezTo>
                    <a:cubicBezTo>
                      <a:pt x="104" y="2"/>
                      <a:pt x="104" y="1"/>
                      <a:pt x="103" y="1"/>
                    </a:cubicBezTo>
                    <a:cubicBezTo>
                      <a:pt x="101" y="1"/>
                      <a:pt x="99" y="1"/>
                      <a:pt x="97" y="1"/>
                    </a:cubicBezTo>
                    <a:cubicBezTo>
                      <a:pt x="93" y="1"/>
                      <a:pt x="89" y="0"/>
                      <a:pt x="85" y="0"/>
                    </a:cubicBezTo>
                    <a:cubicBezTo>
                      <a:pt x="58" y="0"/>
                      <a:pt x="32" y="6"/>
                      <a:pt x="5" y="6"/>
                    </a:cubicBezTo>
                    <a:cubicBezTo>
                      <a:pt x="5" y="8"/>
                      <a:pt x="39" y="5"/>
                      <a:pt x="5" y="6"/>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20"/>
              <p:cNvSpPr>
                <a:spLocks/>
              </p:cNvSpPr>
              <p:nvPr/>
            </p:nvSpPr>
            <p:spPr bwMode="auto">
              <a:xfrm>
                <a:off x="6265333" y="2313515"/>
                <a:ext cx="1202597" cy="2333508"/>
              </a:xfrm>
              <a:custGeom>
                <a:avLst/>
                <a:gdLst>
                  <a:gd name="T0" fmla="*/ 382 w 411"/>
                  <a:gd name="T1" fmla="*/ 360 h 798"/>
                  <a:gd name="T2" fmla="*/ 358 w 411"/>
                  <a:gd name="T3" fmla="*/ 312 h 798"/>
                  <a:gd name="T4" fmla="*/ 321 w 411"/>
                  <a:gd name="T5" fmla="*/ 256 h 798"/>
                  <a:gd name="T6" fmla="*/ 325 w 411"/>
                  <a:gd name="T7" fmla="*/ 240 h 798"/>
                  <a:gd name="T8" fmla="*/ 352 w 411"/>
                  <a:gd name="T9" fmla="*/ 276 h 798"/>
                  <a:gd name="T10" fmla="*/ 368 w 411"/>
                  <a:gd name="T11" fmla="*/ 308 h 798"/>
                  <a:gd name="T12" fmla="*/ 386 w 411"/>
                  <a:gd name="T13" fmla="*/ 343 h 798"/>
                  <a:gd name="T14" fmla="*/ 384 w 411"/>
                  <a:gd name="T15" fmla="*/ 273 h 798"/>
                  <a:gd name="T16" fmla="*/ 367 w 411"/>
                  <a:gd name="T17" fmla="*/ 240 h 798"/>
                  <a:gd name="T18" fmla="*/ 353 w 411"/>
                  <a:gd name="T19" fmla="*/ 215 h 798"/>
                  <a:gd name="T20" fmla="*/ 335 w 411"/>
                  <a:gd name="T21" fmla="*/ 184 h 798"/>
                  <a:gd name="T22" fmla="*/ 305 w 411"/>
                  <a:gd name="T23" fmla="*/ 147 h 798"/>
                  <a:gd name="T24" fmla="*/ 229 w 411"/>
                  <a:gd name="T25" fmla="*/ 76 h 798"/>
                  <a:gd name="T26" fmla="*/ 189 w 411"/>
                  <a:gd name="T27" fmla="*/ 44 h 798"/>
                  <a:gd name="T28" fmla="*/ 114 w 411"/>
                  <a:gd name="T29" fmla="*/ 5 h 798"/>
                  <a:gd name="T30" fmla="*/ 118 w 411"/>
                  <a:gd name="T31" fmla="*/ 38 h 798"/>
                  <a:gd name="T32" fmla="*/ 112 w 411"/>
                  <a:gd name="T33" fmla="*/ 56 h 798"/>
                  <a:gd name="T34" fmla="*/ 76 w 411"/>
                  <a:gd name="T35" fmla="*/ 74 h 798"/>
                  <a:gd name="T36" fmla="*/ 125 w 411"/>
                  <a:gd name="T37" fmla="*/ 127 h 798"/>
                  <a:gd name="T38" fmla="*/ 154 w 411"/>
                  <a:gd name="T39" fmla="*/ 135 h 798"/>
                  <a:gd name="T40" fmla="*/ 189 w 411"/>
                  <a:gd name="T41" fmla="*/ 166 h 798"/>
                  <a:gd name="T42" fmla="*/ 146 w 411"/>
                  <a:gd name="T43" fmla="*/ 109 h 798"/>
                  <a:gd name="T44" fmla="*/ 179 w 411"/>
                  <a:gd name="T45" fmla="*/ 122 h 798"/>
                  <a:gd name="T46" fmla="*/ 215 w 411"/>
                  <a:gd name="T47" fmla="*/ 152 h 798"/>
                  <a:gd name="T48" fmla="*/ 212 w 411"/>
                  <a:gd name="T49" fmla="*/ 113 h 798"/>
                  <a:gd name="T50" fmla="*/ 246 w 411"/>
                  <a:gd name="T51" fmla="*/ 118 h 798"/>
                  <a:gd name="T52" fmla="*/ 252 w 411"/>
                  <a:gd name="T53" fmla="*/ 136 h 798"/>
                  <a:gd name="T54" fmla="*/ 259 w 411"/>
                  <a:gd name="T55" fmla="*/ 169 h 798"/>
                  <a:gd name="T56" fmla="*/ 289 w 411"/>
                  <a:gd name="T57" fmla="*/ 188 h 798"/>
                  <a:gd name="T58" fmla="*/ 266 w 411"/>
                  <a:gd name="T59" fmla="*/ 212 h 798"/>
                  <a:gd name="T60" fmla="*/ 202 w 411"/>
                  <a:gd name="T61" fmla="*/ 198 h 798"/>
                  <a:gd name="T62" fmla="*/ 174 w 411"/>
                  <a:gd name="T63" fmla="*/ 171 h 798"/>
                  <a:gd name="T64" fmla="*/ 85 w 411"/>
                  <a:gd name="T65" fmla="*/ 179 h 798"/>
                  <a:gd name="T66" fmla="*/ 56 w 411"/>
                  <a:gd name="T67" fmla="*/ 208 h 798"/>
                  <a:gd name="T68" fmla="*/ 26 w 411"/>
                  <a:gd name="T69" fmla="*/ 238 h 798"/>
                  <a:gd name="T70" fmla="*/ 3 w 411"/>
                  <a:gd name="T71" fmla="*/ 290 h 798"/>
                  <a:gd name="T72" fmla="*/ 12 w 411"/>
                  <a:gd name="T73" fmla="*/ 321 h 798"/>
                  <a:gd name="T74" fmla="*/ 12 w 411"/>
                  <a:gd name="T75" fmla="*/ 366 h 798"/>
                  <a:gd name="T76" fmla="*/ 61 w 411"/>
                  <a:gd name="T77" fmla="*/ 423 h 798"/>
                  <a:gd name="T78" fmla="*/ 90 w 411"/>
                  <a:gd name="T79" fmla="*/ 448 h 798"/>
                  <a:gd name="T80" fmla="*/ 119 w 411"/>
                  <a:gd name="T81" fmla="*/ 443 h 798"/>
                  <a:gd name="T82" fmla="*/ 152 w 411"/>
                  <a:gd name="T83" fmla="*/ 435 h 798"/>
                  <a:gd name="T84" fmla="*/ 212 w 411"/>
                  <a:gd name="T85" fmla="*/ 448 h 798"/>
                  <a:gd name="T86" fmla="*/ 226 w 411"/>
                  <a:gd name="T87" fmla="*/ 497 h 798"/>
                  <a:gd name="T88" fmla="*/ 250 w 411"/>
                  <a:gd name="T89" fmla="*/ 540 h 798"/>
                  <a:gd name="T90" fmla="*/ 255 w 411"/>
                  <a:gd name="T91" fmla="*/ 587 h 798"/>
                  <a:gd name="T92" fmla="*/ 235 w 411"/>
                  <a:gd name="T93" fmla="*/ 632 h 798"/>
                  <a:gd name="T94" fmla="*/ 231 w 411"/>
                  <a:gd name="T95" fmla="*/ 689 h 798"/>
                  <a:gd name="T96" fmla="*/ 239 w 411"/>
                  <a:gd name="T97" fmla="*/ 761 h 798"/>
                  <a:gd name="T98" fmla="*/ 247 w 411"/>
                  <a:gd name="T99" fmla="*/ 791 h 798"/>
                  <a:gd name="T100" fmla="*/ 317 w 411"/>
                  <a:gd name="T101" fmla="*/ 754 h 798"/>
                  <a:gd name="T102" fmla="*/ 321 w 411"/>
                  <a:gd name="T103" fmla="*/ 719 h 798"/>
                  <a:gd name="T104" fmla="*/ 350 w 411"/>
                  <a:gd name="T105" fmla="*/ 666 h 798"/>
                  <a:gd name="T106" fmla="*/ 382 w 411"/>
                  <a:gd name="T107" fmla="*/ 617 h 798"/>
                  <a:gd name="T108" fmla="*/ 396 w 411"/>
                  <a:gd name="T109" fmla="*/ 514 h 798"/>
                  <a:gd name="T110" fmla="*/ 403 w 411"/>
                  <a:gd name="T111" fmla="*/ 458 h 798"/>
                  <a:gd name="T112" fmla="*/ 396 w 411"/>
                  <a:gd name="T113" fmla="*/ 391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1" h="798">
                    <a:moveTo>
                      <a:pt x="396" y="391"/>
                    </a:moveTo>
                    <a:cubicBezTo>
                      <a:pt x="396" y="388"/>
                      <a:pt x="396" y="385"/>
                      <a:pt x="396" y="382"/>
                    </a:cubicBezTo>
                    <a:cubicBezTo>
                      <a:pt x="396" y="380"/>
                      <a:pt x="396" y="379"/>
                      <a:pt x="396" y="377"/>
                    </a:cubicBezTo>
                    <a:cubicBezTo>
                      <a:pt x="395" y="377"/>
                      <a:pt x="394" y="377"/>
                      <a:pt x="393" y="376"/>
                    </a:cubicBezTo>
                    <a:cubicBezTo>
                      <a:pt x="391" y="376"/>
                      <a:pt x="391" y="374"/>
                      <a:pt x="391" y="372"/>
                    </a:cubicBezTo>
                    <a:cubicBezTo>
                      <a:pt x="391" y="370"/>
                      <a:pt x="390" y="368"/>
                      <a:pt x="389" y="367"/>
                    </a:cubicBezTo>
                    <a:cubicBezTo>
                      <a:pt x="388" y="366"/>
                      <a:pt x="387" y="363"/>
                      <a:pt x="386" y="363"/>
                    </a:cubicBezTo>
                    <a:cubicBezTo>
                      <a:pt x="384" y="363"/>
                      <a:pt x="382" y="362"/>
                      <a:pt x="382" y="360"/>
                    </a:cubicBezTo>
                    <a:cubicBezTo>
                      <a:pt x="381" y="359"/>
                      <a:pt x="383" y="353"/>
                      <a:pt x="381" y="353"/>
                    </a:cubicBezTo>
                    <a:cubicBezTo>
                      <a:pt x="379" y="353"/>
                      <a:pt x="377" y="353"/>
                      <a:pt x="377" y="351"/>
                    </a:cubicBezTo>
                    <a:cubicBezTo>
                      <a:pt x="377" y="350"/>
                      <a:pt x="377" y="349"/>
                      <a:pt x="377" y="348"/>
                    </a:cubicBezTo>
                    <a:cubicBezTo>
                      <a:pt x="376" y="347"/>
                      <a:pt x="376" y="347"/>
                      <a:pt x="376" y="346"/>
                    </a:cubicBezTo>
                    <a:cubicBezTo>
                      <a:pt x="375" y="345"/>
                      <a:pt x="374" y="344"/>
                      <a:pt x="373" y="343"/>
                    </a:cubicBezTo>
                    <a:cubicBezTo>
                      <a:pt x="371" y="340"/>
                      <a:pt x="369" y="338"/>
                      <a:pt x="367" y="336"/>
                    </a:cubicBezTo>
                    <a:cubicBezTo>
                      <a:pt x="362" y="330"/>
                      <a:pt x="361" y="323"/>
                      <a:pt x="363" y="316"/>
                    </a:cubicBezTo>
                    <a:cubicBezTo>
                      <a:pt x="360" y="315"/>
                      <a:pt x="358" y="315"/>
                      <a:pt x="358" y="312"/>
                    </a:cubicBezTo>
                    <a:cubicBezTo>
                      <a:pt x="358" y="309"/>
                      <a:pt x="356" y="306"/>
                      <a:pt x="354" y="304"/>
                    </a:cubicBezTo>
                    <a:cubicBezTo>
                      <a:pt x="352" y="302"/>
                      <a:pt x="350" y="300"/>
                      <a:pt x="349" y="298"/>
                    </a:cubicBezTo>
                    <a:cubicBezTo>
                      <a:pt x="348" y="295"/>
                      <a:pt x="343" y="297"/>
                      <a:pt x="344" y="293"/>
                    </a:cubicBezTo>
                    <a:cubicBezTo>
                      <a:pt x="344" y="291"/>
                      <a:pt x="344" y="289"/>
                      <a:pt x="344" y="287"/>
                    </a:cubicBezTo>
                    <a:cubicBezTo>
                      <a:pt x="343" y="287"/>
                      <a:pt x="341" y="287"/>
                      <a:pt x="340" y="286"/>
                    </a:cubicBezTo>
                    <a:cubicBezTo>
                      <a:pt x="339" y="286"/>
                      <a:pt x="339" y="284"/>
                      <a:pt x="339" y="283"/>
                    </a:cubicBezTo>
                    <a:cubicBezTo>
                      <a:pt x="338" y="281"/>
                      <a:pt x="336" y="279"/>
                      <a:pt x="335" y="278"/>
                    </a:cubicBezTo>
                    <a:cubicBezTo>
                      <a:pt x="330" y="271"/>
                      <a:pt x="325" y="263"/>
                      <a:pt x="321" y="256"/>
                    </a:cubicBezTo>
                    <a:cubicBezTo>
                      <a:pt x="316" y="249"/>
                      <a:pt x="312" y="243"/>
                      <a:pt x="306" y="236"/>
                    </a:cubicBezTo>
                    <a:cubicBezTo>
                      <a:pt x="305" y="234"/>
                      <a:pt x="299" y="230"/>
                      <a:pt x="303" y="228"/>
                    </a:cubicBezTo>
                    <a:cubicBezTo>
                      <a:pt x="305" y="226"/>
                      <a:pt x="307" y="229"/>
                      <a:pt x="308" y="231"/>
                    </a:cubicBezTo>
                    <a:cubicBezTo>
                      <a:pt x="309" y="232"/>
                      <a:pt x="310" y="233"/>
                      <a:pt x="310" y="234"/>
                    </a:cubicBezTo>
                    <a:cubicBezTo>
                      <a:pt x="311" y="235"/>
                      <a:pt x="310" y="235"/>
                      <a:pt x="312" y="235"/>
                    </a:cubicBezTo>
                    <a:cubicBezTo>
                      <a:pt x="313" y="235"/>
                      <a:pt x="314" y="235"/>
                      <a:pt x="316" y="235"/>
                    </a:cubicBezTo>
                    <a:cubicBezTo>
                      <a:pt x="316" y="233"/>
                      <a:pt x="318" y="231"/>
                      <a:pt x="320" y="233"/>
                    </a:cubicBezTo>
                    <a:cubicBezTo>
                      <a:pt x="322" y="235"/>
                      <a:pt x="324" y="238"/>
                      <a:pt x="325" y="240"/>
                    </a:cubicBezTo>
                    <a:cubicBezTo>
                      <a:pt x="328" y="240"/>
                      <a:pt x="330" y="241"/>
                      <a:pt x="330" y="245"/>
                    </a:cubicBezTo>
                    <a:cubicBezTo>
                      <a:pt x="332" y="245"/>
                      <a:pt x="335" y="246"/>
                      <a:pt x="335" y="249"/>
                    </a:cubicBezTo>
                    <a:cubicBezTo>
                      <a:pt x="334" y="251"/>
                      <a:pt x="334" y="253"/>
                      <a:pt x="334" y="256"/>
                    </a:cubicBezTo>
                    <a:cubicBezTo>
                      <a:pt x="334" y="257"/>
                      <a:pt x="334" y="258"/>
                      <a:pt x="334" y="259"/>
                    </a:cubicBezTo>
                    <a:cubicBezTo>
                      <a:pt x="335" y="259"/>
                      <a:pt x="336" y="259"/>
                      <a:pt x="336" y="259"/>
                    </a:cubicBezTo>
                    <a:cubicBezTo>
                      <a:pt x="340" y="260"/>
                      <a:pt x="339" y="263"/>
                      <a:pt x="339" y="266"/>
                    </a:cubicBezTo>
                    <a:cubicBezTo>
                      <a:pt x="340" y="270"/>
                      <a:pt x="344" y="268"/>
                      <a:pt x="346" y="269"/>
                    </a:cubicBezTo>
                    <a:cubicBezTo>
                      <a:pt x="349" y="271"/>
                      <a:pt x="351" y="273"/>
                      <a:pt x="352" y="276"/>
                    </a:cubicBezTo>
                    <a:cubicBezTo>
                      <a:pt x="353" y="278"/>
                      <a:pt x="353" y="279"/>
                      <a:pt x="353" y="281"/>
                    </a:cubicBezTo>
                    <a:cubicBezTo>
                      <a:pt x="353" y="283"/>
                      <a:pt x="355" y="283"/>
                      <a:pt x="357" y="283"/>
                    </a:cubicBezTo>
                    <a:cubicBezTo>
                      <a:pt x="360" y="285"/>
                      <a:pt x="357" y="292"/>
                      <a:pt x="359" y="292"/>
                    </a:cubicBezTo>
                    <a:cubicBezTo>
                      <a:pt x="363" y="293"/>
                      <a:pt x="363" y="294"/>
                      <a:pt x="363" y="298"/>
                    </a:cubicBezTo>
                    <a:cubicBezTo>
                      <a:pt x="363" y="299"/>
                      <a:pt x="363" y="300"/>
                      <a:pt x="363" y="300"/>
                    </a:cubicBezTo>
                    <a:cubicBezTo>
                      <a:pt x="363" y="302"/>
                      <a:pt x="363" y="301"/>
                      <a:pt x="364" y="302"/>
                    </a:cubicBezTo>
                    <a:cubicBezTo>
                      <a:pt x="365" y="302"/>
                      <a:pt x="367" y="302"/>
                      <a:pt x="367" y="303"/>
                    </a:cubicBezTo>
                    <a:cubicBezTo>
                      <a:pt x="368" y="305"/>
                      <a:pt x="367" y="306"/>
                      <a:pt x="368" y="308"/>
                    </a:cubicBezTo>
                    <a:cubicBezTo>
                      <a:pt x="368" y="309"/>
                      <a:pt x="369" y="310"/>
                      <a:pt x="370" y="312"/>
                    </a:cubicBezTo>
                    <a:cubicBezTo>
                      <a:pt x="371" y="313"/>
                      <a:pt x="371" y="314"/>
                      <a:pt x="372" y="315"/>
                    </a:cubicBezTo>
                    <a:cubicBezTo>
                      <a:pt x="372" y="316"/>
                      <a:pt x="374" y="316"/>
                      <a:pt x="375" y="316"/>
                    </a:cubicBezTo>
                    <a:cubicBezTo>
                      <a:pt x="378" y="318"/>
                      <a:pt x="375" y="325"/>
                      <a:pt x="378" y="325"/>
                    </a:cubicBezTo>
                    <a:cubicBezTo>
                      <a:pt x="382" y="326"/>
                      <a:pt x="382" y="327"/>
                      <a:pt x="382" y="331"/>
                    </a:cubicBezTo>
                    <a:cubicBezTo>
                      <a:pt x="382" y="333"/>
                      <a:pt x="382" y="336"/>
                      <a:pt x="382" y="338"/>
                    </a:cubicBezTo>
                    <a:cubicBezTo>
                      <a:pt x="382" y="340"/>
                      <a:pt x="383" y="339"/>
                      <a:pt x="385" y="340"/>
                    </a:cubicBezTo>
                    <a:cubicBezTo>
                      <a:pt x="386" y="340"/>
                      <a:pt x="387" y="342"/>
                      <a:pt x="386" y="343"/>
                    </a:cubicBezTo>
                    <a:cubicBezTo>
                      <a:pt x="386" y="345"/>
                      <a:pt x="387" y="346"/>
                      <a:pt x="388" y="348"/>
                    </a:cubicBezTo>
                    <a:cubicBezTo>
                      <a:pt x="390" y="350"/>
                      <a:pt x="393" y="352"/>
                      <a:pt x="396" y="353"/>
                    </a:cubicBezTo>
                    <a:cubicBezTo>
                      <a:pt x="392" y="340"/>
                      <a:pt x="388" y="327"/>
                      <a:pt x="386" y="314"/>
                    </a:cubicBezTo>
                    <a:cubicBezTo>
                      <a:pt x="385" y="307"/>
                      <a:pt x="384" y="300"/>
                      <a:pt x="384" y="293"/>
                    </a:cubicBezTo>
                    <a:cubicBezTo>
                      <a:pt x="384" y="290"/>
                      <a:pt x="384" y="287"/>
                      <a:pt x="384" y="284"/>
                    </a:cubicBezTo>
                    <a:cubicBezTo>
                      <a:pt x="385" y="281"/>
                      <a:pt x="386" y="279"/>
                      <a:pt x="386" y="276"/>
                    </a:cubicBezTo>
                    <a:cubicBezTo>
                      <a:pt x="386" y="274"/>
                      <a:pt x="387" y="273"/>
                      <a:pt x="386" y="273"/>
                    </a:cubicBezTo>
                    <a:cubicBezTo>
                      <a:pt x="385" y="273"/>
                      <a:pt x="384" y="273"/>
                      <a:pt x="384" y="273"/>
                    </a:cubicBezTo>
                    <a:cubicBezTo>
                      <a:pt x="382" y="272"/>
                      <a:pt x="382" y="272"/>
                      <a:pt x="381" y="270"/>
                    </a:cubicBezTo>
                    <a:cubicBezTo>
                      <a:pt x="381" y="268"/>
                      <a:pt x="382" y="266"/>
                      <a:pt x="382" y="264"/>
                    </a:cubicBezTo>
                    <a:cubicBezTo>
                      <a:pt x="380" y="264"/>
                      <a:pt x="378" y="264"/>
                      <a:pt x="377" y="262"/>
                    </a:cubicBezTo>
                    <a:cubicBezTo>
                      <a:pt x="376" y="261"/>
                      <a:pt x="377" y="259"/>
                      <a:pt x="377" y="258"/>
                    </a:cubicBezTo>
                    <a:cubicBezTo>
                      <a:pt x="377" y="257"/>
                      <a:pt x="377" y="256"/>
                      <a:pt x="377" y="254"/>
                    </a:cubicBezTo>
                    <a:cubicBezTo>
                      <a:pt x="376" y="254"/>
                      <a:pt x="375" y="254"/>
                      <a:pt x="375" y="254"/>
                    </a:cubicBezTo>
                    <a:cubicBezTo>
                      <a:pt x="371" y="253"/>
                      <a:pt x="372" y="248"/>
                      <a:pt x="372" y="245"/>
                    </a:cubicBezTo>
                    <a:cubicBezTo>
                      <a:pt x="369" y="245"/>
                      <a:pt x="367" y="244"/>
                      <a:pt x="367" y="240"/>
                    </a:cubicBezTo>
                    <a:cubicBezTo>
                      <a:pt x="367" y="239"/>
                      <a:pt x="367" y="238"/>
                      <a:pt x="367" y="237"/>
                    </a:cubicBezTo>
                    <a:cubicBezTo>
                      <a:pt x="367" y="235"/>
                      <a:pt x="367" y="236"/>
                      <a:pt x="366" y="235"/>
                    </a:cubicBezTo>
                    <a:cubicBezTo>
                      <a:pt x="365" y="235"/>
                      <a:pt x="363" y="235"/>
                      <a:pt x="363" y="233"/>
                    </a:cubicBezTo>
                    <a:cubicBezTo>
                      <a:pt x="362" y="232"/>
                      <a:pt x="363" y="230"/>
                      <a:pt x="362" y="228"/>
                    </a:cubicBezTo>
                    <a:cubicBezTo>
                      <a:pt x="362" y="227"/>
                      <a:pt x="361" y="226"/>
                      <a:pt x="360" y="225"/>
                    </a:cubicBezTo>
                    <a:cubicBezTo>
                      <a:pt x="359" y="224"/>
                      <a:pt x="358" y="223"/>
                      <a:pt x="358" y="221"/>
                    </a:cubicBezTo>
                    <a:cubicBezTo>
                      <a:pt x="357" y="221"/>
                      <a:pt x="355" y="221"/>
                      <a:pt x="354" y="220"/>
                    </a:cubicBezTo>
                    <a:cubicBezTo>
                      <a:pt x="353" y="219"/>
                      <a:pt x="353" y="217"/>
                      <a:pt x="353" y="215"/>
                    </a:cubicBezTo>
                    <a:cubicBezTo>
                      <a:pt x="353" y="214"/>
                      <a:pt x="353" y="213"/>
                      <a:pt x="353" y="212"/>
                    </a:cubicBezTo>
                    <a:cubicBezTo>
                      <a:pt x="353" y="212"/>
                      <a:pt x="352" y="212"/>
                      <a:pt x="351" y="212"/>
                    </a:cubicBezTo>
                    <a:cubicBezTo>
                      <a:pt x="347" y="211"/>
                      <a:pt x="349" y="207"/>
                      <a:pt x="348" y="204"/>
                    </a:cubicBezTo>
                    <a:cubicBezTo>
                      <a:pt x="347" y="203"/>
                      <a:pt x="346" y="202"/>
                      <a:pt x="345" y="201"/>
                    </a:cubicBezTo>
                    <a:cubicBezTo>
                      <a:pt x="345" y="200"/>
                      <a:pt x="344" y="198"/>
                      <a:pt x="343" y="198"/>
                    </a:cubicBezTo>
                    <a:cubicBezTo>
                      <a:pt x="342" y="198"/>
                      <a:pt x="341" y="197"/>
                      <a:pt x="340" y="196"/>
                    </a:cubicBezTo>
                    <a:cubicBezTo>
                      <a:pt x="338" y="195"/>
                      <a:pt x="339" y="193"/>
                      <a:pt x="339" y="191"/>
                    </a:cubicBezTo>
                    <a:cubicBezTo>
                      <a:pt x="338" y="189"/>
                      <a:pt x="336" y="187"/>
                      <a:pt x="335" y="184"/>
                    </a:cubicBezTo>
                    <a:cubicBezTo>
                      <a:pt x="334" y="183"/>
                      <a:pt x="332" y="182"/>
                      <a:pt x="331" y="182"/>
                    </a:cubicBezTo>
                    <a:cubicBezTo>
                      <a:pt x="329" y="181"/>
                      <a:pt x="328" y="180"/>
                      <a:pt x="327" y="178"/>
                    </a:cubicBezTo>
                    <a:cubicBezTo>
                      <a:pt x="325" y="175"/>
                      <a:pt x="325" y="172"/>
                      <a:pt x="323" y="169"/>
                    </a:cubicBezTo>
                    <a:cubicBezTo>
                      <a:pt x="322" y="168"/>
                      <a:pt x="321" y="167"/>
                      <a:pt x="321" y="166"/>
                    </a:cubicBezTo>
                    <a:cubicBezTo>
                      <a:pt x="320" y="165"/>
                      <a:pt x="321" y="165"/>
                      <a:pt x="319" y="164"/>
                    </a:cubicBezTo>
                    <a:cubicBezTo>
                      <a:pt x="318" y="164"/>
                      <a:pt x="317" y="163"/>
                      <a:pt x="316" y="163"/>
                    </a:cubicBezTo>
                    <a:cubicBezTo>
                      <a:pt x="313" y="161"/>
                      <a:pt x="311" y="159"/>
                      <a:pt x="309" y="156"/>
                    </a:cubicBezTo>
                    <a:cubicBezTo>
                      <a:pt x="307" y="153"/>
                      <a:pt x="306" y="150"/>
                      <a:pt x="305" y="147"/>
                    </a:cubicBezTo>
                    <a:cubicBezTo>
                      <a:pt x="302" y="142"/>
                      <a:pt x="296" y="140"/>
                      <a:pt x="293" y="135"/>
                    </a:cubicBezTo>
                    <a:cubicBezTo>
                      <a:pt x="292" y="134"/>
                      <a:pt x="292" y="132"/>
                      <a:pt x="291" y="131"/>
                    </a:cubicBezTo>
                    <a:cubicBezTo>
                      <a:pt x="289" y="130"/>
                      <a:pt x="288" y="129"/>
                      <a:pt x="286" y="127"/>
                    </a:cubicBezTo>
                    <a:cubicBezTo>
                      <a:pt x="282" y="125"/>
                      <a:pt x="279" y="122"/>
                      <a:pt x="276" y="119"/>
                    </a:cubicBezTo>
                    <a:cubicBezTo>
                      <a:pt x="270" y="113"/>
                      <a:pt x="264" y="106"/>
                      <a:pt x="259" y="99"/>
                    </a:cubicBezTo>
                    <a:cubicBezTo>
                      <a:pt x="253" y="97"/>
                      <a:pt x="249" y="91"/>
                      <a:pt x="245" y="87"/>
                    </a:cubicBezTo>
                    <a:cubicBezTo>
                      <a:pt x="243" y="84"/>
                      <a:pt x="241" y="82"/>
                      <a:pt x="238" y="81"/>
                    </a:cubicBezTo>
                    <a:cubicBezTo>
                      <a:pt x="235" y="79"/>
                      <a:pt x="232" y="78"/>
                      <a:pt x="229" y="76"/>
                    </a:cubicBezTo>
                    <a:cubicBezTo>
                      <a:pt x="226" y="74"/>
                      <a:pt x="224" y="71"/>
                      <a:pt x="222" y="68"/>
                    </a:cubicBezTo>
                    <a:cubicBezTo>
                      <a:pt x="222" y="67"/>
                      <a:pt x="222" y="67"/>
                      <a:pt x="221" y="66"/>
                    </a:cubicBezTo>
                    <a:cubicBezTo>
                      <a:pt x="220" y="66"/>
                      <a:pt x="219" y="66"/>
                      <a:pt x="218" y="66"/>
                    </a:cubicBezTo>
                    <a:cubicBezTo>
                      <a:pt x="216" y="66"/>
                      <a:pt x="214" y="64"/>
                      <a:pt x="212" y="63"/>
                    </a:cubicBezTo>
                    <a:cubicBezTo>
                      <a:pt x="209" y="62"/>
                      <a:pt x="207" y="59"/>
                      <a:pt x="205" y="56"/>
                    </a:cubicBezTo>
                    <a:cubicBezTo>
                      <a:pt x="204" y="55"/>
                      <a:pt x="203" y="53"/>
                      <a:pt x="202" y="52"/>
                    </a:cubicBezTo>
                    <a:cubicBezTo>
                      <a:pt x="200" y="52"/>
                      <a:pt x="198" y="52"/>
                      <a:pt x="195" y="50"/>
                    </a:cubicBezTo>
                    <a:cubicBezTo>
                      <a:pt x="193" y="49"/>
                      <a:pt x="190" y="47"/>
                      <a:pt x="189" y="44"/>
                    </a:cubicBezTo>
                    <a:cubicBezTo>
                      <a:pt x="188" y="42"/>
                      <a:pt x="189" y="42"/>
                      <a:pt x="187" y="42"/>
                    </a:cubicBezTo>
                    <a:cubicBezTo>
                      <a:pt x="186" y="42"/>
                      <a:pt x="185" y="42"/>
                      <a:pt x="184" y="42"/>
                    </a:cubicBezTo>
                    <a:cubicBezTo>
                      <a:pt x="182" y="40"/>
                      <a:pt x="180" y="39"/>
                      <a:pt x="179" y="37"/>
                    </a:cubicBezTo>
                    <a:cubicBezTo>
                      <a:pt x="173" y="32"/>
                      <a:pt x="166" y="27"/>
                      <a:pt x="159" y="23"/>
                    </a:cubicBezTo>
                    <a:cubicBezTo>
                      <a:pt x="144" y="15"/>
                      <a:pt x="128" y="8"/>
                      <a:pt x="114" y="0"/>
                    </a:cubicBezTo>
                    <a:cubicBezTo>
                      <a:pt x="113" y="0"/>
                      <a:pt x="113" y="0"/>
                      <a:pt x="113" y="0"/>
                    </a:cubicBezTo>
                    <a:cubicBezTo>
                      <a:pt x="113" y="1"/>
                      <a:pt x="113" y="2"/>
                      <a:pt x="113" y="3"/>
                    </a:cubicBezTo>
                    <a:cubicBezTo>
                      <a:pt x="113" y="5"/>
                      <a:pt x="113" y="4"/>
                      <a:pt x="114" y="5"/>
                    </a:cubicBezTo>
                    <a:cubicBezTo>
                      <a:pt x="115" y="5"/>
                      <a:pt x="117" y="5"/>
                      <a:pt x="117" y="6"/>
                    </a:cubicBezTo>
                    <a:cubicBezTo>
                      <a:pt x="118" y="8"/>
                      <a:pt x="117" y="10"/>
                      <a:pt x="117" y="11"/>
                    </a:cubicBezTo>
                    <a:cubicBezTo>
                      <a:pt x="117" y="13"/>
                      <a:pt x="117" y="14"/>
                      <a:pt x="118" y="14"/>
                    </a:cubicBezTo>
                    <a:cubicBezTo>
                      <a:pt x="119" y="14"/>
                      <a:pt x="120" y="14"/>
                      <a:pt x="120" y="14"/>
                    </a:cubicBezTo>
                    <a:cubicBezTo>
                      <a:pt x="124" y="15"/>
                      <a:pt x="122" y="21"/>
                      <a:pt x="122" y="23"/>
                    </a:cubicBezTo>
                    <a:cubicBezTo>
                      <a:pt x="122" y="26"/>
                      <a:pt x="121" y="29"/>
                      <a:pt x="117" y="28"/>
                    </a:cubicBezTo>
                    <a:cubicBezTo>
                      <a:pt x="117" y="30"/>
                      <a:pt x="117" y="31"/>
                      <a:pt x="117" y="33"/>
                    </a:cubicBezTo>
                    <a:cubicBezTo>
                      <a:pt x="117" y="34"/>
                      <a:pt x="117" y="37"/>
                      <a:pt x="118" y="38"/>
                    </a:cubicBezTo>
                    <a:cubicBezTo>
                      <a:pt x="121" y="38"/>
                      <a:pt x="123" y="40"/>
                      <a:pt x="124" y="42"/>
                    </a:cubicBezTo>
                    <a:cubicBezTo>
                      <a:pt x="126" y="44"/>
                      <a:pt x="126" y="46"/>
                      <a:pt x="128" y="47"/>
                    </a:cubicBezTo>
                    <a:cubicBezTo>
                      <a:pt x="130" y="48"/>
                      <a:pt x="131" y="50"/>
                      <a:pt x="132" y="52"/>
                    </a:cubicBezTo>
                    <a:cubicBezTo>
                      <a:pt x="132" y="53"/>
                      <a:pt x="132" y="54"/>
                      <a:pt x="132" y="55"/>
                    </a:cubicBezTo>
                    <a:cubicBezTo>
                      <a:pt x="132" y="57"/>
                      <a:pt x="130" y="56"/>
                      <a:pt x="129" y="57"/>
                    </a:cubicBezTo>
                    <a:cubicBezTo>
                      <a:pt x="128" y="57"/>
                      <a:pt x="126" y="58"/>
                      <a:pt x="125" y="59"/>
                    </a:cubicBezTo>
                    <a:cubicBezTo>
                      <a:pt x="123" y="60"/>
                      <a:pt x="123" y="57"/>
                      <a:pt x="122" y="56"/>
                    </a:cubicBezTo>
                    <a:cubicBezTo>
                      <a:pt x="119" y="56"/>
                      <a:pt x="115" y="56"/>
                      <a:pt x="112" y="56"/>
                    </a:cubicBezTo>
                    <a:cubicBezTo>
                      <a:pt x="110" y="56"/>
                      <a:pt x="108" y="56"/>
                      <a:pt x="108" y="57"/>
                    </a:cubicBezTo>
                    <a:cubicBezTo>
                      <a:pt x="108" y="58"/>
                      <a:pt x="108" y="59"/>
                      <a:pt x="107" y="60"/>
                    </a:cubicBezTo>
                    <a:cubicBezTo>
                      <a:pt x="106" y="62"/>
                      <a:pt x="102" y="61"/>
                      <a:pt x="100" y="61"/>
                    </a:cubicBezTo>
                    <a:cubicBezTo>
                      <a:pt x="98" y="61"/>
                      <a:pt x="97" y="61"/>
                      <a:pt x="95" y="61"/>
                    </a:cubicBezTo>
                    <a:cubicBezTo>
                      <a:pt x="93" y="61"/>
                      <a:pt x="94" y="62"/>
                      <a:pt x="93" y="63"/>
                    </a:cubicBezTo>
                    <a:cubicBezTo>
                      <a:pt x="91" y="65"/>
                      <a:pt x="89" y="66"/>
                      <a:pt x="87" y="66"/>
                    </a:cubicBezTo>
                    <a:cubicBezTo>
                      <a:pt x="84" y="66"/>
                      <a:pt x="82" y="66"/>
                      <a:pt x="80" y="68"/>
                    </a:cubicBezTo>
                    <a:cubicBezTo>
                      <a:pt x="78" y="69"/>
                      <a:pt x="77" y="72"/>
                      <a:pt x="76" y="74"/>
                    </a:cubicBezTo>
                    <a:cubicBezTo>
                      <a:pt x="75" y="76"/>
                      <a:pt x="74" y="78"/>
                      <a:pt x="72" y="80"/>
                    </a:cubicBezTo>
                    <a:cubicBezTo>
                      <a:pt x="71" y="82"/>
                      <a:pt x="68" y="83"/>
                      <a:pt x="66" y="85"/>
                    </a:cubicBezTo>
                    <a:cubicBezTo>
                      <a:pt x="71" y="94"/>
                      <a:pt x="80" y="102"/>
                      <a:pt x="88" y="110"/>
                    </a:cubicBezTo>
                    <a:cubicBezTo>
                      <a:pt x="96" y="119"/>
                      <a:pt x="102" y="129"/>
                      <a:pt x="103" y="141"/>
                    </a:cubicBezTo>
                    <a:cubicBezTo>
                      <a:pt x="107" y="140"/>
                      <a:pt x="108" y="137"/>
                      <a:pt x="108" y="134"/>
                    </a:cubicBezTo>
                    <a:cubicBezTo>
                      <a:pt x="108" y="130"/>
                      <a:pt x="108" y="126"/>
                      <a:pt x="113" y="127"/>
                    </a:cubicBezTo>
                    <a:cubicBezTo>
                      <a:pt x="116" y="127"/>
                      <a:pt x="118" y="127"/>
                      <a:pt x="121" y="127"/>
                    </a:cubicBezTo>
                    <a:cubicBezTo>
                      <a:pt x="122" y="127"/>
                      <a:pt x="123" y="127"/>
                      <a:pt x="125" y="127"/>
                    </a:cubicBezTo>
                    <a:cubicBezTo>
                      <a:pt x="126" y="127"/>
                      <a:pt x="127" y="127"/>
                      <a:pt x="127" y="126"/>
                    </a:cubicBezTo>
                    <a:cubicBezTo>
                      <a:pt x="128" y="124"/>
                      <a:pt x="130" y="123"/>
                      <a:pt x="133" y="122"/>
                    </a:cubicBezTo>
                    <a:cubicBezTo>
                      <a:pt x="135" y="122"/>
                      <a:pt x="138" y="123"/>
                      <a:pt x="140" y="125"/>
                    </a:cubicBezTo>
                    <a:cubicBezTo>
                      <a:pt x="140" y="125"/>
                      <a:pt x="141" y="126"/>
                      <a:pt x="141" y="126"/>
                    </a:cubicBezTo>
                    <a:cubicBezTo>
                      <a:pt x="141" y="127"/>
                      <a:pt x="142" y="127"/>
                      <a:pt x="143" y="127"/>
                    </a:cubicBezTo>
                    <a:cubicBezTo>
                      <a:pt x="146" y="127"/>
                      <a:pt x="148" y="127"/>
                      <a:pt x="150" y="129"/>
                    </a:cubicBezTo>
                    <a:cubicBezTo>
                      <a:pt x="151" y="130"/>
                      <a:pt x="152" y="131"/>
                      <a:pt x="153" y="133"/>
                    </a:cubicBezTo>
                    <a:cubicBezTo>
                      <a:pt x="154" y="134"/>
                      <a:pt x="154" y="134"/>
                      <a:pt x="154" y="135"/>
                    </a:cubicBezTo>
                    <a:cubicBezTo>
                      <a:pt x="155" y="137"/>
                      <a:pt x="156" y="136"/>
                      <a:pt x="158" y="136"/>
                    </a:cubicBezTo>
                    <a:cubicBezTo>
                      <a:pt x="161" y="136"/>
                      <a:pt x="166" y="136"/>
                      <a:pt x="165" y="141"/>
                    </a:cubicBezTo>
                    <a:cubicBezTo>
                      <a:pt x="168" y="141"/>
                      <a:pt x="172" y="141"/>
                      <a:pt x="174" y="144"/>
                    </a:cubicBezTo>
                    <a:cubicBezTo>
                      <a:pt x="176" y="146"/>
                      <a:pt x="179" y="149"/>
                      <a:pt x="179" y="152"/>
                    </a:cubicBezTo>
                    <a:cubicBezTo>
                      <a:pt x="179" y="156"/>
                      <a:pt x="179" y="160"/>
                      <a:pt x="179" y="165"/>
                    </a:cubicBezTo>
                    <a:cubicBezTo>
                      <a:pt x="182" y="165"/>
                      <a:pt x="184" y="166"/>
                      <a:pt x="184" y="169"/>
                    </a:cubicBezTo>
                    <a:cubicBezTo>
                      <a:pt x="185" y="169"/>
                      <a:pt x="187" y="169"/>
                      <a:pt x="188" y="169"/>
                    </a:cubicBezTo>
                    <a:cubicBezTo>
                      <a:pt x="188" y="168"/>
                      <a:pt x="189" y="167"/>
                      <a:pt x="189" y="166"/>
                    </a:cubicBezTo>
                    <a:cubicBezTo>
                      <a:pt x="190" y="164"/>
                      <a:pt x="192" y="162"/>
                      <a:pt x="193" y="160"/>
                    </a:cubicBezTo>
                    <a:cubicBezTo>
                      <a:pt x="193" y="156"/>
                      <a:pt x="193" y="152"/>
                      <a:pt x="193" y="148"/>
                    </a:cubicBezTo>
                    <a:cubicBezTo>
                      <a:pt x="193" y="146"/>
                      <a:pt x="193" y="144"/>
                      <a:pt x="193" y="142"/>
                    </a:cubicBezTo>
                    <a:cubicBezTo>
                      <a:pt x="193" y="141"/>
                      <a:pt x="191" y="140"/>
                      <a:pt x="190" y="140"/>
                    </a:cubicBezTo>
                    <a:cubicBezTo>
                      <a:pt x="185" y="137"/>
                      <a:pt x="181" y="132"/>
                      <a:pt x="179" y="127"/>
                    </a:cubicBezTo>
                    <a:cubicBezTo>
                      <a:pt x="175" y="127"/>
                      <a:pt x="163" y="129"/>
                      <a:pt x="165" y="122"/>
                    </a:cubicBezTo>
                    <a:cubicBezTo>
                      <a:pt x="161" y="122"/>
                      <a:pt x="154" y="123"/>
                      <a:pt x="155" y="118"/>
                    </a:cubicBezTo>
                    <a:cubicBezTo>
                      <a:pt x="151" y="117"/>
                      <a:pt x="148" y="113"/>
                      <a:pt x="146" y="109"/>
                    </a:cubicBezTo>
                    <a:cubicBezTo>
                      <a:pt x="146" y="108"/>
                      <a:pt x="144" y="108"/>
                      <a:pt x="143" y="107"/>
                    </a:cubicBezTo>
                    <a:cubicBezTo>
                      <a:pt x="142" y="105"/>
                      <a:pt x="144" y="104"/>
                      <a:pt x="145" y="104"/>
                    </a:cubicBezTo>
                    <a:cubicBezTo>
                      <a:pt x="148" y="103"/>
                      <a:pt x="156" y="103"/>
                      <a:pt x="155" y="108"/>
                    </a:cubicBezTo>
                    <a:cubicBezTo>
                      <a:pt x="158" y="108"/>
                      <a:pt x="160" y="110"/>
                      <a:pt x="163" y="112"/>
                    </a:cubicBezTo>
                    <a:cubicBezTo>
                      <a:pt x="166" y="114"/>
                      <a:pt x="168" y="114"/>
                      <a:pt x="171" y="117"/>
                    </a:cubicBezTo>
                    <a:cubicBezTo>
                      <a:pt x="172" y="118"/>
                      <a:pt x="173" y="119"/>
                      <a:pt x="173" y="121"/>
                    </a:cubicBezTo>
                    <a:cubicBezTo>
                      <a:pt x="174" y="122"/>
                      <a:pt x="174" y="122"/>
                      <a:pt x="175" y="122"/>
                    </a:cubicBezTo>
                    <a:cubicBezTo>
                      <a:pt x="176" y="122"/>
                      <a:pt x="178" y="122"/>
                      <a:pt x="179" y="122"/>
                    </a:cubicBezTo>
                    <a:cubicBezTo>
                      <a:pt x="182" y="123"/>
                      <a:pt x="184" y="123"/>
                      <a:pt x="184" y="127"/>
                    </a:cubicBezTo>
                    <a:cubicBezTo>
                      <a:pt x="187" y="127"/>
                      <a:pt x="194" y="126"/>
                      <a:pt x="193" y="132"/>
                    </a:cubicBezTo>
                    <a:cubicBezTo>
                      <a:pt x="195" y="132"/>
                      <a:pt x="201" y="131"/>
                      <a:pt x="202" y="134"/>
                    </a:cubicBezTo>
                    <a:cubicBezTo>
                      <a:pt x="203" y="135"/>
                      <a:pt x="202" y="137"/>
                      <a:pt x="203" y="138"/>
                    </a:cubicBezTo>
                    <a:cubicBezTo>
                      <a:pt x="203" y="140"/>
                      <a:pt x="204" y="141"/>
                      <a:pt x="205" y="142"/>
                    </a:cubicBezTo>
                    <a:cubicBezTo>
                      <a:pt x="206" y="143"/>
                      <a:pt x="207" y="144"/>
                      <a:pt x="207" y="146"/>
                    </a:cubicBezTo>
                    <a:cubicBezTo>
                      <a:pt x="209" y="146"/>
                      <a:pt x="210" y="147"/>
                      <a:pt x="212" y="148"/>
                    </a:cubicBezTo>
                    <a:cubicBezTo>
                      <a:pt x="213" y="149"/>
                      <a:pt x="214" y="150"/>
                      <a:pt x="215" y="152"/>
                    </a:cubicBezTo>
                    <a:cubicBezTo>
                      <a:pt x="215" y="152"/>
                      <a:pt x="215" y="153"/>
                      <a:pt x="216" y="154"/>
                    </a:cubicBezTo>
                    <a:cubicBezTo>
                      <a:pt x="216" y="155"/>
                      <a:pt x="216" y="155"/>
                      <a:pt x="218" y="155"/>
                    </a:cubicBezTo>
                    <a:cubicBezTo>
                      <a:pt x="219" y="155"/>
                      <a:pt x="220" y="155"/>
                      <a:pt x="221" y="154"/>
                    </a:cubicBezTo>
                    <a:cubicBezTo>
                      <a:pt x="221" y="153"/>
                      <a:pt x="221" y="152"/>
                      <a:pt x="221" y="152"/>
                    </a:cubicBezTo>
                    <a:cubicBezTo>
                      <a:pt x="221" y="150"/>
                      <a:pt x="222" y="150"/>
                      <a:pt x="223" y="149"/>
                    </a:cubicBezTo>
                    <a:cubicBezTo>
                      <a:pt x="225" y="146"/>
                      <a:pt x="226" y="143"/>
                      <a:pt x="226" y="139"/>
                    </a:cubicBezTo>
                    <a:cubicBezTo>
                      <a:pt x="225" y="132"/>
                      <a:pt x="221" y="126"/>
                      <a:pt x="217" y="120"/>
                    </a:cubicBezTo>
                    <a:cubicBezTo>
                      <a:pt x="215" y="118"/>
                      <a:pt x="213" y="115"/>
                      <a:pt x="212" y="113"/>
                    </a:cubicBezTo>
                    <a:cubicBezTo>
                      <a:pt x="212" y="111"/>
                      <a:pt x="211" y="109"/>
                      <a:pt x="213" y="107"/>
                    </a:cubicBezTo>
                    <a:cubicBezTo>
                      <a:pt x="213" y="105"/>
                      <a:pt x="214" y="104"/>
                      <a:pt x="216" y="104"/>
                    </a:cubicBezTo>
                    <a:cubicBezTo>
                      <a:pt x="220" y="101"/>
                      <a:pt x="226" y="104"/>
                      <a:pt x="230" y="106"/>
                    </a:cubicBezTo>
                    <a:cubicBezTo>
                      <a:pt x="233" y="107"/>
                      <a:pt x="235" y="109"/>
                      <a:pt x="237" y="110"/>
                    </a:cubicBezTo>
                    <a:cubicBezTo>
                      <a:pt x="238" y="111"/>
                      <a:pt x="238" y="112"/>
                      <a:pt x="239" y="112"/>
                    </a:cubicBezTo>
                    <a:cubicBezTo>
                      <a:pt x="240" y="113"/>
                      <a:pt x="241" y="113"/>
                      <a:pt x="243" y="113"/>
                    </a:cubicBezTo>
                    <a:cubicBezTo>
                      <a:pt x="244" y="114"/>
                      <a:pt x="245" y="115"/>
                      <a:pt x="245" y="116"/>
                    </a:cubicBezTo>
                    <a:cubicBezTo>
                      <a:pt x="245" y="117"/>
                      <a:pt x="244" y="117"/>
                      <a:pt x="246" y="118"/>
                    </a:cubicBezTo>
                    <a:cubicBezTo>
                      <a:pt x="246" y="118"/>
                      <a:pt x="247" y="119"/>
                      <a:pt x="248" y="119"/>
                    </a:cubicBezTo>
                    <a:cubicBezTo>
                      <a:pt x="251" y="121"/>
                      <a:pt x="254" y="123"/>
                      <a:pt x="256" y="126"/>
                    </a:cubicBezTo>
                    <a:cubicBezTo>
                      <a:pt x="257" y="127"/>
                      <a:pt x="258" y="132"/>
                      <a:pt x="259" y="132"/>
                    </a:cubicBezTo>
                    <a:cubicBezTo>
                      <a:pt x="261" y="132"/>
                      <a:pt x="262" y="132"/>
                      <a:pt x="263" y="134"/>
                    </a:cubicBezTo>
                    <a:cubicBezTo>
                      <a:pt x="263" y="135"/>
                      <a:pt x="264" y="139"/>
                      <a:pt x="262" y="139"/>
                    </a:cubicBezTo>
                    <a:cubicBezTo>
                      <a:pt x="261" y="140"/>
                      <a:pt x="260" y="139"/>
                      <a:pt x="260" y="138"/>
                    </a:cubicBezTo>
                    <a:cubicBezTo>
                      <a:pt x="259" y="137"/>
                      <a:pt x="259" y="136"/>
                      <a:pt x="258" y="136"/>
                    </a:cubicBezTo>
                    <a:cubicBezTo>
                      <a:pt x="256" y="136"/>
                      <a:pt x="254" y="136"/>
                      <a:pt x="252" y="136"/>
                    </a:cubicBezTo>
                    <a:cubicBezTo>
                      <a:pt x="250" y="136"/>
                      <a:pt x="249" y="136"/>
                      <a:pt x="247" y="136"/>
                    </a:cubicBezTo>
                    <a:cubicBezTo>
                      <a:pt x="245" y="136"/>
                      <a:pt x="245" y="136"/>
                      <a:pt x="245" y="139"/>
                    </a:cubicBezTo>
                    <a:cubicBezTo>
                      <a:pt x="244" y="141"/>
                      <a:pt x="242" y="142"/>
                      <a:pt x="240" y="141"/>
                    </a:cubicBezTo>
                    <a:cubicBezTo>
                      <a:pt x="240" y="145"/>
                      <a:pt x="241" y="149"/>
                      <a:pt x="243" y="153"/>
                    </a:cubicBezTo>
                    <a:cubicBezTo>
                      <a:pt x="244" y="154"/>
                      <a:pt x="244" y="155"/>
                      <a:pt x="246" y="155"/>
                    </a:cubicBezTo>
                    <a:cubicBezTo>
                      <a:pt x="248" y="156"/>
                      <a:pt x="249" y="156"/>
                      <a:pt x="250" y="158"/>
                    </a:cubicBezTo>
                    <a:cubicBezTo>
                      <a:pt x="250" y="160"/>
                      <a:pt x="249" y="165"/>
                      <a:pt x="253" y="165"/>
                    </a:cubicBezTo>
                    <a:cubicBezTo>
                      <a:pt x="256" y="165"/>
                      <a:pt x="260" y="165"/>
                      <a:pt x="259" y="169"/>
                    </a:cubicBezTo>
                    <a:cubicBezTo>
                      <a:pt x="262" y="170"/>
                      <a:pt x="263" y="171"/>
                      <a:pt x="265" y="172"/>
                    </a:cubicBezTo>
                    <a:cubicBezTo>
                      <a:pt x="268" y="174"/>
                      <a:pt x="270" y="175"/>
                      <a:pt x="273" y="174"/>
                    </a:cubicBezTo>
                    <a:cubicBezTo>
                      <a:pt x="273" y="171"/>
                      <a:pt x="274" y="169"/>
                      <a:pt x="278" y="169"/>
                    </a:cubicBezTo>
                    <a:cubicBezTo>
                      <a:pt x="281" y="170"/>
                      <a:pt x="283" y="171"/>
                      <a:pt x="283" y="174"/>
                    </a:cubicBezTo>
                    <a:cubicBezTo>
                      <a:pt x="284" y="174"/>
                      <a:pt x="287" y="175"/>
                      <a:pt x="287" y="176"/>
                    </a:cubicBezTo>
                    <a:cubicBezTo>
                      <a:pt x="288" y="178"/>
                      <a:pt x="287" y="179"/>
                      <a:pt x="287" y="180"/>
                    </a:cubicBezTo>
                    <a:cubicBezTo>
                      <a:pt x="287" y="182"/>
                      <a:pt x="287" y="184"/>
                      <a:pt x="287" y="186"/>
                    </a:cubicBezTo>
                    <a:cubicBezTo>
                      <a:pt x="287" y="188"/>
                      <a:pt x="287" y="188"/>
                      <a:pt x="289" y="188"/>
                    </a:cubicBezTo>
                    <a:cubicBezTo>
                      <a:pt x="290" y="189"/>
                      <a:pt x="291" y="189"/>
                      <a:pt x="291" y="190"/>
                    </a:cubicBezTo>
                    <a:cubicBezTo>
                      <a:pt x="293" y="191"/>
                      <a:pt x="292" y="196"/>
                      <a:pt x="292" y="198"/>
                    </a:cubicBezTo>
                    <a:cubicBezTo>
                      <a:pt x="294" y="198"/>
                      <a:pt x="296" y="198"/>
                      <a:pt x="297" y="200"/>
                    </a:cubicBezTo>
                    <a:cubicBezTo>
                      <a:pt x="297" y="202"/>
                      <a:pt x="297" y="205"/>
                      <a:pt x="296" y="207"/>
                    </a:cubicBezTo>
                    <a:cubicBezTo>
                      <a:pt x="295" y="211"/>
                      <a:pt x="292" y="213"/>
                      <a:pt x="287" y="212"/>
                    </a:cubicBezTo>
                    <a:cubicBezTo>
                      <a:pt x="287" y="217"/>
                      <a:pt x="279" y="217"/>
                      <a:pt x="275" y="215"/>
                    </a:cubicBezTo>
                    <a:cubicBezTo>
                      <a:pt x="274" y="214"/>
                      <a:pt x="274" y="214"/>
                      <a:pt x="273" y="212"/>
                    </a:cubicBezTo>
                    <a:cubicBezTo>
                      <a:pt x="273" y="211"/>
                      <a:pt x="267" y="212"/>
                      <a:pt x="266" y="212"/>
                    </a:cubicBezTo>
                    <a:cubicBezTo>
                      <a:pt x="263" y="212"/>
                      <a:pt x="258" y="212"/>
                      <a:pt x="259" y="207"/>
                    </a:cubicBezTo>
                    <a:cubicBezTo>
                      <a:pt x="255" y="207"/>
                      <a:pt x="253" y="203"/>
                      <a:pt x="250" y="202"/>
                    </a:cubicBezTo>
                    <a:cubicBezTo>
                      <a:pt x="250" y="206"/>
                      <a:pt x="250" y="211"/>
                      <a:pt x="248" y="214"/>
                    </a:cubicBezTo>
                    <a:cubicBezTo>
                      <a:pt x="246" y="218"/>
                      <a:pt x="242" y="217"/>
                      <a:pt x="238" y="216"/>
                    </a:cubicBezTo>
                    <a:cubicBezTo>
                      <a:pt x="235" y="216"/>
                      <a:pt x="231" y="216"/>
                      <a:pt x="231" y="212"/>
                    </a:cubicBezTo>
                    <a:cubicBezTo>
                      <a:pt x="227" y="212"/>
                      <a:pt x="220" y="213"/>
                      <a:pt x="221" y="207"/>
                    </a:cubicBezTo>
                    <a:cubicBezTo>
                      <a:pt x="218" y="207"/>
                      <a:pt x="216" y="206"/>
                      <a:pt x="217" y="202"/>
                    </a:cubicBezTo>
                    <a:cubicBezTo>
                      <a:pt x="213" y="202"/>
                      <a:pt x="201" y="205"/>
                      <a:pt x="202" y="198"/>
                    </a:cubicBezTo>
                    <a:cubicBezTo>
                      <a:pt x="198" y="197"/>
                      <a:pt x="193" y="198"/>
                      <a:pt x="188" y="198"/>
                    </a:cubicBezTo>
                    <a:cubicBezTo>
                      <a:pt x="183" y="197"/>
                      <a:pt x="182" y="193"/>
                      <a:pt x="184" y="188"/>
                    </a:cubicBezTo>
                    <a:cubicBezTo>
                      <a:pt x="182" y="188"/>
                      <a:pt x="181" y="188"/>
                      <a:pt x="180" y="187"/>
                    </a:cubicBezTo>
                    <a:cubicBezTo>
                      <a:pt x="178" y="186"/>
                      <a:pt x="179" y="184"/>
                      <a:pt x="179" y="182"/>
                    </a:cubicBezTo>
                    <a:cubicBezTo>
                      <a:pt x="179" y="181"/>
                      <a:pt x="179" y="180"/>
                      <a:pt x="179" y="179"/>
                    </a:cubicBezTo>
                    <a:cubicBezTo>
                      <a:pt x="178" y="179"/>
                      <a:pt x="177" y="179"/>
                      <a:pt x="177" y="179"/>
                    </a:cubicBezTo>
                    <a:cubicBezTo>
                      <a:pt x="175" y="178"/>
                      <a:pt x="174" y="177"/>
                      <a:pt x="174" y="176"/>
                    </a:cubicBezTo>
                    <a:cubicBezTo>
                      <a:pt x="174" y="174"/>
                      <a:pt x="175" y="173"/>
                      <a:pt x="174" y="171"/>
                    </a:cubicBezTo>
                    <a:cubicBezTo>
                      <a:pt x="173" y="170"/>
                      <a:pt x="171" y="170"/>
                      <a:pt x="170" y="170"/>
                    </a:cubicBezTo>
                    <a:cubicBezTo>
                      <a:pt x="167" y="169"/>
                      <a:pt x="164" y="169"/>
                      <a:pt x="165" y="165"/>
                    </a:cubicBezTo>
                    <a:cubicBezTo>
                      <a:pt x="158" y="165"/>
                      <a:pt x="157" y="174"/>
                      <a:pt x="151" y="175"/>
                    </a:cubicBezTo>
                    <a:cubicBezTo>
                      <a:pt x="146" y="175"/>
                      <a:pt x="142" y="171"/>
                      <a:pt x="138" y="170"/>
                    </a:cubicBezTo>
                    <a:cubicBezTo>
                      <a:pt x="131" y="169"/>
                      <a:pt x="124" y="169"/>
                      <a:pt x="117" y="169"/>
                    </a:cubicBezTo>
                    <a:cubicBezTo>
                      <a:pt x="119" y="175"/>
                      <a:pt x="112" y="174"/>
                      <a:pt x="108" y="174"/>
                    </a:cubicBezTo>
                    <a:cubicBezTo>
                      <a:pt x="109" y="182"/>
                      <a:pt x="99" y="179"/>
                      <a:pt x="94" y="179"/>
                    </a:cubicBezTo>
                    <a:cubicBezTo>
                      <a:pt x="91" y="178"/>
                      <a:pt x="88" y="178"/>
                      <a:pt x="85" y="179"/>
                    </a:cubicBezTo>
                    <a:cubicBezTo>
                      <a:pt x="83" y="179"/>
                      <a:pt x="81" y="178"/>
                      <a:pt x="80" y="180"/>
                    </a:cubicBezTo>
                    <a:cubicBezTo>
                      <a:pt x="80" y="181"/>
                      <a:pt x="80" y="182"/>
                      <a:pt x="80" y="183"/>
                    </a:cubicBezTo>
                    <a:cubicBezTo>
                      <a:pt x="80" y="184"/>
                      <a:pt x="79" y="185"/>
                      <a:pt x="78" y="187"/>
                    </a:cubicBezTo>
                    <a:cubicBezTo>
                      <a:pt x="76" y="191"/>
                      <a:pt x="72" y="193"/>
                      <a:pt x="67" y="193"/>
                    </a:cubicBezTo>
                    <a:cubicBezTo>
                      <a:pt x="65" y="193"/>
                      <a:pt x="66" y="194"/>
                      <a:pt x="65" y="195"/>
                    </a:cubicBezTo>
                    <a:cubicBezTo>
                      <a:pt x="65" y="196"/>
                      <a:pt x="65" y="197"/>
                      <a:pt x="64" y="197"/>
                    </a:cubicBezTo>
                    <a:cubicBezTo>
                      <a:pt x="63" y="199"/>
                      <a:pt x="60" y="197"/>
                      <a:pt x="59" y="198"/>
                    </a:cubicBezTo>
                    <a:cubicBezTo>
                      <a:pt x="55" y="199"/>
                      <a:pt x="56" y="205"/>
                      <a:pt x="56" y="208"/>
                    </a:cubicBezTo>
                    <a:cubicBezTo>
                      <a:pt x="56" y="211"/>
                      <a:pt x="56" y="216"/>
                      <a:pt x="51" y="217"/>
                    </a:cubicBezTo>
                    <a:cubicBezTo>
                      <a:pt x="52" y="221"/>
                      <a:pt x="53" y="228"/>
                      <a:pt x="48" y="230"/>
                    </a:cubicBezTo>
                    <a:cubicBezTo>
                      <a:pt x="46" y="232"/>
                      <a:pt x="44" y="232"/>
                      <a:pt x="41" y="231"/>
                    </a:cubicBezTo>
                    <a:cubicBezTo>
                      <a:pt x="40" y="231"/>
                      <a:pt x="38" y="230"/>
                      <a:pt x="37" y="231"/>
                    </a:cubicBezTo>
                    <a:cubicBezTo>
                      <a:pt x="37" y="233"/>
                      <a:pt x="36" y="234"/>
                      <a:pt x="34" y="235"/>
                    </a:cubicBezTo>
                    <a:cubicBezTo>
                      <a:pt x="33" y="235"/>
                      <a:pt x="31" y="236"/>
                      <a:pt x="30" y="236"/>
                    </a:cubicBezTo>
                    <a:cubicBezTo>
                      <a:pt x="29" y="236"/>
                      <a:pt x="28" y="235"/>
                      <a:pt x="27" y="236"/>
                    </a:cubicBezTo>
                    <a:cubicBezTo>
                      <a:pt x="27" y="237"/>
                      <a:pt x="27" y="237"/>
                      <a:pt x="26" y="238"/>
                    </a:cubicBezTo>
                    <a:cubicBezTo>
                      <a:pt x="24" y="242"/>
                      <a:pt x="23" y="246"/>
                      <a:pt x="23" y="250"/>
                    </a:cubicBezTo>
                    <a:cubicBezTo>
                      <a:pt x="22" y="252"/>
                      <a:pt x="23" y="255"/>
                      <a:pt x="21" y="257"/>
                    </a:cubicBezTo>
                    <a:cubicBezTo>
                      <a:pt x="21" y="258"/>
                      <a:pt x="20" y="259"/>
                      <a:pt x="18" y="259"/>
                    </a:cubicBezTo>
                    <a:cubicBezTo>
                      <a:pt x="18" y="262"/>
                      <a:pt x="18" y="265"/>
                      <a:pt x="18" y="267"/>
                    </a:cubicBezTo>
                    <a:cubicBezTo>
                      <a:pt x="18" y="270"/>
                      <a:pt x="16" y="274"/>
                      <a:pt x="14" y="276"/>
                    </a:cubicBezTo>
                    <a:cubicBezTo>
                      <a:pt x="12" y="277"/>
                      <a:pt x="11" y="278"/>
                      <a:pt x="9" y="278"/>
                    </a:cubicBezTo>
                    <a:cubicBezTo>
                      <a:pt x="9" y="280"/>
                      <a:pt x="9" y="282"/>
                      <a:pt x="8" y="284"/>
                    </a:cubicBezTo>
                    <a:cubicBezTo>
                      <a:pt x="7" y="286"/>
                      <a:pt x="6" y="289"/>
                      <a:pt x="3" y="290"/>
                    </a:cubicBezTo>
                    <a:cubicBezTo>
                      <a:pt x="2" y="291"/>
                      <a:pt x="1" y="292"/>
                      <a:pt x="0" y="292"/>
                    </a:cubicBezTo>
                    <a:cubicBezTo>
                      <a:pt x="0" y="295"/>
                      <a:pt x="0" y="298"/>
                      <a:pt x="0" y="300"/>
                    </a:cubicBezTo>
                    <a:cubicBezTo>
                      <a:pt x="0" y="304"/>
                      <a:pt x="2" y="305"/>
                      <a:pt x="4" y="308"/>
                    </a:cubicBezTo>
                    <a:cubicBezTo>
                      <a:pt x="4" y="309"/>
                      <a:pt x="4" y="309"/>
                      <a:pt x="4" y="310"/>
                    </a:cubicBezTo>
                    <a:cubicBezTo>
                      <a:pt x="4" y="311"/>
                      <a:pt x="5" y="311"/>
                      <a:pt x="6" y="311"/>
                    </a:cubicBezTo>
                    <a:cubicBezTo>
                      <a:pt x="7" y="311"/>
                      <a:pt x="9" y="312"/>
                      <a:pt x="9" y="313"/>
                    </a:cubicBezTo>
                    <a:cubicBezTo>
                      <a:pt x="10" y="315"/>
                      <a:pt x="9" y="317"/>
                      <a:pt x="9" y="319"/>
                    </a:cubicBezTo>
                    <a:cubicBezTo>
                      <a:pt x="9" y="321"/>
                      <a:pt x="11" y="320"/>
                      <a:pt x="12" y="321"/>
                    </a:cubicBezTo>
                    <a:cubicBezTo>
                      <a:pt x="14" y="322"/>
                      <a:pt x="14" y="323"/>
                      <a:pt x="14" y="324"/>
                    </a:cubicBezTo>
                    <a:cubicBezTo>
                      <a:pt x="14" y="326"/>
                      <a:pt x="14" y="329"/>
                      <a:pt x="15" y="331"/>
                    </a:cubicBezTo>
                    <a:cubicBezTo>
                      <a:pt x="15" y="335"/>
                      <a:pt x="14" y="340"/>
                      <a:pt x="11" y="343"/>
                    </a:cubicBezTo>
                    <a:cubicBezTo>
                      <a:pt x="9" y="347"/>
                      <a:pt x="6" y="350"/>
                      <a:pt x="4" y="353"/>
                    </a:cubicBezTo>
                    <a:cubicBezTo>
                      <a:pt x="6" y="353"/>
                      <a:pt x="7" y="354"/>
                      <a:pt x="8" y="355"/>
                    </a:cubicBezTo>
                    <a:cubicBezTo>
                      <a:pt x="10" y="356"/>
                      <a:pt x="9" y="359"/>
                      <a:pt x="9" y="360"/>
                    </a:cubicBezTo>
                    <a:cubicBezTo>
                      <a:pt x="9" y="362"/>
                      <a:pt x="9" y="362"/>
                      <a:pt x="10" y="363"/>
                    </a:cubicBezTo>
                    <a:cubicBezTo>
                      <a:pt x="11" y="364"/>
                      <a:pt x="12" y="365"/>
                      <a:pt x="12" y="366"/>
                    </a:cubicBezTo>
                    <a:cubicBezTo>
                      <a:pt x="14" y="368"/>
                      <a:pt x="15" y="370"/>
                      <a:pt x="16" y="372"/>
                    </a:cubicBezTo>
                    <a:cubicBezTo>
                      <a:pt x="17" y="373"/>
                      <a:pt x="18" y="376"/>
                      <a:pt x="19" y="377"/>
                    </a:cubicBezTo>
                    <a:cubicBezTo>
                      <a:pt x="20" y="378"/>
                      <a:pt x="21" y="379"/>
                      <a:pt x="23" y="380"/>
                    </a:cubicBezTo>
                    <a:cubicBezTo>
                      <a:pt x="25" y="382"/>
                      <a:pt x="28" y="383"/>
                      <a:pt x="31" y="386"/>
                    </a:cubicBezTo>
                    <a:cubicBezTo>
                      <a:pt x="36" y="391"/>
                      <a:pt x="38" y="397"/>
                      <a:pt x="37" y="404"/>
                    </a:cubicBezTo>
                    <a:cubicBezTo>
                      <a:pt x="37" y="407"/>
                      <a:pt x="36" y="413"/>
                      <a:pt x="40" y="414"/>
                    </a:cubicBezTo>
                    <a:cubicBezTo>
                      <a:pt x="43" y="415"/>
                      <a:pt x="48" y="415"/>
                      <a:pt x="47" y="419"/>
                    </a:cubicBezTo>
                    <a:cubicBezTo>
                      <a:pt x="50" y="419"/>
                      <a:pt x="60" y="419"/>
                      <a:pt x="61" y="423"/>
                    </a:cubicBezTo>
                    <a:cubicBezTo>
                      <a:pt x="61" y="425"/>
                      <a:pt x="64" y="424"/>
                      <a:pt x="66" y="424"/>
                    </a:cubicBezTo>
                    <a:cubicBezTo>
                      <a:pt x="67" y="424"/>
                      <a:pt x="68" y="424"/>
                      <a:pt x="69" y="425"/>
                    </a:cubicBezTo>
                    <a:cubicBezTo>
                      <a:pt x="70" y="426"/>
                      <a:pt x="71" y="427"/>
                      <a:pt x="70" y="428"/>
                    </a:cubicBezTo>
                    <a:cubicBezTo>
                      <a:pt x="70" y="430"/>
                      <a:pt x="71" y="431"/>
                      <a:pt x="72" y="432"/>
                    </a:cubicBezTo>
                    <a:cubicBezTo>
                      <a:pt x="74" y="435"/>
                      <a:pt x="76" y="437"/>
                      <a:pt x="79" y="438"/>
                    </a:cubicBezTo>
                    <a:cubicBezTo>
                      <a:pt x="82" y="439"/>
                      <a:pt x="85" y="441"/>
                      <a:pt x="87" y="443"/>
                    </a:cubicBezTo>
                    <a:cubicBezTo>
                      <a:pt x="87" y="444"/>
                      <a:pt x="88" y="445"/>
                      <a:pt x="89" y="446"/>
                    </a:cubicBezTo>
                    <a:cubicBezTo>
                      <a:pt x="89" y="447"/>
                      <a:pt x="89" y="448"/>
                      <a:pt x="90" y="448"/>
                    </a:cubicBezTo>
                    <a:cubicBezTo>
                      <a:pt x="92" y="448"/>
                      <a:pt x="93" y="448"/>
                      <a:pt x="94" y="448"/>
                    </a:cubicBezTo>
                    <a:cubicBezTo>
                      <a:pt x="94" y="445"/>
                      <a:pt x="95" y="443"/>
                      <a:pt x="98" y="443"/>
                    </a:cubicBezTo>
                    <a:cubicBezTo>
                      <a:pt x="100" y="443"/>
                      <a:pt x="101" y="443"/>
                      <a:pt x="103" y="443"/>
                    </a:cubicBezTo>
                    <a:cubicBezTo>
                      <a:pt x="103" y="442"/>
                      <a:pt x="104" y="441"/>
                      <a:pt x="104" y="440"/>
                    </a:cubicBezTo>
                    <a:cubicBezTo>
                      <a:pt x="106" y="439"/>
                      <a:pt x="108" y="438"/>
                      <a:pt x="110" y="438"/>
                    </a:cubicBezTo>
                    <a:cubicBezTo>
                      <a:pt x="112" y="438"/>
                      <a:pt x="114" y="439"/>
                      <a:pt x="116" y="440"/>
                    </a:cubicBezTo>
                    <a:cubicBezTo>
                      <a:pt x="116" y="441"/>
                      <a:pt x="117" y="441"/>
                      <a:pt x="117" y="442"/>
                    </a:cubicBezTo>
                    <a:cubicBezTo>
                      <a:pt x="118" y="443"/>
                      <a:pt x="117" y="443"/>
                      <a:pt x="119" y="443"/>
                    </a:cubicBezTo>
                    <a:cubicBezTo>
                      <a:pt x="120" y="443"/>
                      <a:pt x="121" y="443"/>
                      <a:pt x="122" y="443"/>
                    </a:cubicBezTo>
                    <a:cubicBezTo>
                      <a:pt x="123" y="443"/>
                      <a:pt x="127" y="442"/>
                      <a:pt x="127" y="444"/>
                    </a:cubicBezTo>
                    <a:cubicBezTo>
                      <a:pt x="127" y="445"/>
                      <a:pt x="128" y="446"/>
                      <a:pt x="129" y="446"/>
                    </a:cubicBezTo>
                    <a:cubicBezTo>
                      <a:pt x="131" y="447"/>
                      <a:pt x="134" y="447"/>
                      <a:pt x="137" y="447"/>
                    </a:cubicBezTo>
                    <a:cubicBezTo>
                      <a:pt x="138" y="447"/>
                      <a:pt x="139" y="447"/>
                      <a:pt x="140" y="448"/>
                    </a:cubicBezTo>
                    <a:cubicBezTo>
                      <a:pt x="142" y="448"/>
                      <a:pt x="146" y="448"/>
                      <a:pt x="146" y="447"/>
                    </a:cubicBezTo>
                    <a:cubicBezTo>
                      <a:pt x="146" y="444"/>
                      <a:pt x="147" y="442"/>
                      <a:pt x="150" y="443"/>
                    </a:cubicBezTo>
                    <a:cubicBezTo>
                      <a:pt x="150" y="440"/>
                      <a:pt x="151" y="438"/>
                      <a:pt x="152" y="435"/>
                    </a:cubicBezTo>
                    <a:cubicBezTo>
                      <a:pt x="153" y="433"/>
                      <a:pt x="155" y="431"/>
                      <a:pt x="157" y="430"/>
                    </a:cubicBezTo>
                    <a:cubicBezTo>
                      <a:pt x="159" y="428"/>
                      <a:pt x="163" y="429"/>
                      <a:pt x="166" y="429"/>
                    </a:cubicBezTo>
                    <a:cubicBezTo>
                      <a:pt x="169" y="429"/>
                      <a:pt x="173" y="429"/>
                      <a:pt x="176" y="429"/>
                    </a:cubicBezTo>
                    <a:cubicBezTo>
                      <a:pt x="181" y="429"/>
                      <a:pt x="186" y="432"/>
                      <a:pt x="188" y="436"/>
                    </a:cubicBezTo>
                    <a:cubicBezTo>
                      <a:pt x="188" y="438"/>
                      <a:pt x="188" y="438"/>
                      <a:pt x="191" y="438"/>
                    </a:cubicBezTo>
                    <a:cubicBezTo>
                      <a:pt x="192" y="438"/>
                      <a:pt x="194" y="438"/>
                      <a:pt x="195" y="439"/>
                    </a:cubicBezTo>
                    <a:cubicBezTo>
                      <a:pt x="197" y="439"/>
                      <a:pt x="198" y="441"/>
                      <a:pt x="198" y="443"/>
                    </a:cubicBezTo>
                    <a:cubicBezTo>
                      <a:pt x="201" y="443"/>
                      <a:pt x="213" y="441"/>
                      <a:pt x="212" y="448"/>
                    </a:cubicBezTo>
                    <a:cubicBezTo>
                      <a:pt x="215" y="448"/>
                      <a:pt x="217" y="448"/>
                      <a:pt x="220" y="449"/>
                    </a:cubicBezTo>
                    <a:cubicBezTo>
                      <a:pt x="222" y="450"/>
                      <a:pt x="224" y="452"/>
                      <a:pt x="225" y="453"/>
                    </a:cubicBezTo>
                    <a:cubicBezTo>
                      <a:pt x="229" y="457"/>
                      <a:pt x="231" y="461"/>
                      <a:pt x="231" y="467"/>
                    </a:cubicBezTo>
                    <a:cubicBezTo>
                      <a:pt x="231" y="471"/>
                      <a:pt x="229" y="474"/>
                      <a:pt x="227" y="477"/>
                    </a:cubicBezTo>
                    <a:cubicBezTo>
                      <a:pt x="226" y="481"/>
                      <a:pt x="226" y="487"/>
                      <a:pt x="221" y="485"/>
                    </a:cubicBezTo>
                    <a:cubicBezTo>
                      <a:pt x="221" y="487"/>
                      <a:pt x="221" y="489"/>
                      <a:pt x="221" y="490"/>
                    </a:cubicBezTo>
                    <a:cubicBezTo>
                      <a:pt x="222" y="490"/>
                      <a:pt x="223" y="490"/>
                      <a:pt x="224" y="491"/>
                    </a:cubicBezTo>
                    <a:cubicBezTo>
                      <a:pt x="227" y="492"/>
                      <a:pt x="226" y="495"/>
                      <a:pt x="226" y="497"/>
                    </a:cubicBezTo>
                    <a:cubicBezTo>
                      <a:pt x="226" y="499"/>
                      <a:pt x="226" y="499"/>
                      <a:pt x="227" y="500"/>
                    </a:cubicBezTo>
                    <a:cubicBezTo>
                      <a:pt x="229" y="500"/>
                      <a:pt x="230" y="501"/>
                      <a:pt x="231" y="501"/>
                    </a:cubicBezTo>
                    <a:cubicBezTo>
                      <a:pt x="232" y="503"/>
                      <a:pt x="234" y="505"/>
                      <a:pt x="235" y="506"/>
                    </a:cubicBezTo>
                    <a:cubicBezTo>
                      <a:pt x="236" y="510"/>
                      <a:pt x="237" y="514"/>
                      <a:pt x="240" y="518"/>
                    </a:cubicBezTo>
                    <a:cubicBezTo>
                      <a:pt x="241" y="520"/>
                      <a:pt x="240" y="523"/>
                      <a:pt x="240" y="525"/>
                    </a:cubicBezTo>
                    <a:cubicBezTo>
                      <a:pt x="241" y="527"/>
                      <a:pt x="242" y="528"/>
                      <a:pt x="243" y="529"/>
                    </a:cubicBezTo>
                    <a:cubicBezTo>
                      <a:pt x="245" y="531"/>
                      <a:pt x="248" y="532"/>
                      <a:pt x="249" y="535"/>
                    </a:cubicBezTo>
                    <a:cubicBezTo>
                      <a:pt x="250" y="536"/>
                      <a:pt x="250" y="538"/>
                      <a:pt x="250" y="540"/>
                    </a:cubicBezTo>
                    <a:cubicBezTo>
                      <a:pt x="250" y="541"/>
                      <a:pt x="250" y="543"/>
                      <a:pt x="250" y="544"/>
                    </a:cubicBezTo>
                    <a:cubicBezTo>
                      <a:pt x="250" y="545"/>
                      <a:pt x="250" y="546"/>
                      <a:pt x="250" y="547"/>
                    </a:cubicBezTo>
                    <a:cubicBezTo>
                      <a:pt x="250" y="547"/>
                      <a:pt x="251" y="547"/>
                      <a:pt x="252" y="547"/>
                    </a:cubicBezTo>
                    <a:cubicBezTo>
                      <a:pt x="254" y="548"/>
                      <a:pt x="255" y="549"/>
                      <a:pt x="254" y="551"/>
                    </a:cubicBezTo>
                    <a:cubicBezTo>
                      <a:pt x="254" y="555"/>
                      <a:pt x="254" y="558"/>
                      <a:pt x="254" y="562"/>
                    </a:cubicBezTo>
                    <a:cubicBezTo>
                      <a:pt x="254" y="566"/>
                      <a:pt x="256" y="576"/>
                      <a:pt x="250" y="575"/>
                    </a:cubicBezTo>
                    <a:cubicBezTo>
                      <a:pt x="250" y="578"/>
                      <a:pt x="250" y="581"/>
                      <a:pt x="250" y="584"/>
                    </a:cubicBezTo>
                    <a:cubicBezTo>
                      <a:pt x="251" y="585"/>
                      <a:pt x="253" y="586"/>
                      <a:pt x="255" y="587"/>
                    </a:cubicBezTo>
                    <a:cubicBezTo>
                      <a:pt x="256" y="588"/>
                      <a:pt x="257" y="590"/>
                      <a:pt x="257" y="591"/>
                    </a:cubicBezTo>
                    <a:cubicBezTo>
                      <a:pt x="257" y="592"/>
                      <a:pt x="257" y="593"/>
                      <a:pt x="256" y="593"/>
                    </a:cubicBezTo>
                    <a:cubicBezTo>
                      <a:pt x="256" y="593"/>
                      <a:pt x="255" y="593"/>
                      <a:pt x="255" y="594"/>
                    </a:cubicBezTo>
                    <a:cubicBezTo>
                      <a:pt x="254" y="594"/>
                      <a:pt x="254" y="594"/>
                      <a:pt x="254" y="595"/>
                    </a:cubicBezTo>
                    <a:cubicBezTo>
                      <a:pt x="252" y="599"/>
                      <a:pt x="249" y="601"/>
                      <a:pt x="246" y="605"/>
                    </a:cubicBezTo>
                    <a:cubicBezTo>
                      <a:pt x="244" y="608"/>
                      <a:pt x="245" y="614"/>
                      <a:pt x="240" y="613"/>
                    </a:cubicBezTo>
                    <a:cubicBezTo>
                      <a:pt x="240" y="617"/>
                      <a:pt x="240" y="622"/>
                      <a:pt x="240" y="627"/>
                    </a:cubicBezTo>
                    <a:cubicBezTo>
                      <a:pt x="240" y="630"/>
                      <a:pt x="239" y="632"/>
                      <a:pt x="235" y="632"/>
                    </a:cubicBezTo>
                    <a:cubicBezTo>
                      <a:pt x="235" y="635"/>
                      <a:pt x="233" y="637"/>
                      <a:pt x="231" y="640"/>
                    </a:cubicBezTo>
                    <a:cubicBezTo>
                      <a:pt x="230" y="643"/>
                      <a:pt x="231" y="647"/>
                      <a:pt x="226" y="646"/>
                    </a:cubicBezTo>
                    <a:cubicBezTo>
                      <a:pt x="226" y="653"/>
                      <a:pt x="226" y="661"/>
                      <a:pt x="226" y="669"/>
                    </a:cubicBezTo>
                    <a:cubicBezTo>
                      <a:pt x="226" y="673"/>
                      <a:pt x="226" y="677"/>
                      <a:pt x="226" y="681"/>
                    </a:cubicBezTo>
                    <a:cubicBezTo>
                      <a:pt x="226" y="682"/>
                      <a:pt x="226" y="683"/>
                      <a:pt x="226" y="683"/>
                    </a:cubicBezTo>
                    <a:cubicBezTo>
                      <a:pt x="227" y="684"/>
                      <a:pt x="227" y="684"/>
                      <a:pt x="228" y="684"/>
                    </a:cubicBezTo>
                    <a:cubicBezTo>
                      <a:pt x="229" y="684"/>
                      <a:pt x="230" y="684"/>
                      <a:pt x="230" y="685"/>
                    </a:cubicBezTo>
                    <a:cubicBezTo>
                      <a:pt x="231" y="686"/>
                      <a:pt x="231" y="688"/>
                      <a:pt x="231" y="689"/>
                    </a:cubicBezTo>
                    <a:cubicBezTo>
                      <a:pt x="231" y="690"/>
                      <a:pt x="231" y="691"/>
                      <a:pt x="231" y="692"/>
                    </a:cubicBezTo>
                    <a:cubicBezTo>
                      <a:pt x="231" y="693"/>
                      <a:pt x="231" y="693"/>
                      <a:pt x="232" y="693"/>
                    </a:cubicBezTo>
                    <a:cubicBezTo>
                      <a:pt x="235" y="693"/>
                      <a:pt x="236" y="695"/>
                      <a:pt x="235" y="698"/>
                    </a:cubicBezTo>
                    <a:cubicBezTo>
                      <a:pt x="235" y="701"/>
                      <a:pt x="237" y="713"/>
                      <a:pt x="231" y="712"/>
                    </a:cubicBezTo>
                    <a:cubicBezTo>
                      <a:pt x="231" y="722"/>
                      <a:pt x="231" y="732"/>
                      <a:pt x="231" y="742"/>
                    </a:cubicBezTo>
                    <a:cubicBezTo>
                      <a:pt x="231" y="745"/>
                      <a:pt x="231" y="747"/>
                      <a:pt x="231" y="749"/>
                    </a:cubicBezTo>
                    <a:cubicBezTo>
                      <a:pt x="232" y="750"/>
                      <a:pt x="233" y="751"/>
                      <a:pt x="234" y="752"/>
                    </a:cubicBezTo>
                    <a:cubicBezTo>
                      <a:pt x="237" y="755"/>
                      <a:pt x="238" y="758"/>
                      <a:pt x="239" y="761"/>
                    </a:cubicBezTo>
                    <a:cubicBezTo>
                      <a:pt x="240" y="764"/>
                      <a:pt x="241" y="768"/>
                      <a:pt x="239" y="771"/>
                    </a:cubicBezTo>
                    <a:cubicBezTo>
                      <a:pt x="238" y="774"/>
                      <a:pt x="236" y="776"/>
                      <a:pt x="233" y="777"/>
                    </a:cubicBezTo>
                    <a:cubicBezTo>
                      <a:pt x="231" y="778"/>
                      <a:pt x="228" y="779"/>
                      <a:pt x="225" y="780"/>
                    </a:cubicBezTo>
                    <a:cubicBezTo>
                      <a:pt x="224" y="781"/>
                      <a:pt x="223" y="781"/>
                      <a:pt x="222" y="782"/>
                    </a:cubicBezTo>
                    <a:cubicBezTo>
                      <a:pt x="220" y="783"/>
                      <a:pt x="221" y="787"/>
                      <a:pt x="222" y="788"/>
                    </a:cubicBezTo>
                    <a:cubicBezTo>
                      <a:pt x="222" y="791"/>
                      <a:pt x="222" y="794"/>
                      <a:pt x="224" y="796"/>
                    </a:cubicBezTo>
                    <a:cubicBezTo>
                      <a:pt x="226" y="798"/>
                      <a:pt x="228" y="794"/>
                      <a:pt x="230" y="793"/>
                    </a:cubicBezTo>
                    <a:cubicBezTo>
                      <a:pt x="235" y="791"/>
                      <a:pt x="242" y="791"/>
                      <a:pt x="247" y="791"/>
                    </a:cubicBezTo>
                    <a:cubicBezTo>
                      <a:pt x="253" y="791"/>
                      <a:pt x="259" y="791"/>
                      <a:pt x="264" y="787"/>
                    </a:cubicBezTo>
                    <a:cubicBezTo>
                      <a:pt x="266" y="787"/>
                      <a:pt x="268" y="787"/>
                      <a:pt x="271" y="787"/>
                    </a:cubicBezTo>
                    <a:cubicBezTo>
                      <a:pt x="272" y="787"/>
                      <a:pt x="273" y="788"/>
                      <a:pt x="273" y="786"/>
                    </a:cubicBezTo>
                    <a:cubicBezTo>
                      <a:pt x="274" y="785"/>
                      <a:pt x="274" y="785"/>
                      <a:pt x="274" y="784"/>
                    </a:cubicBezTo>
                    <a:cubicBezTo>
                      <a:pt x="276" y="781"/>
                      <a:pt x="279" y="779"/>
                      <a:pt x="283" y="778"/>
                    </a:cubicBezTo>
                    <a:cubicBezTo>
                      <a:pt x="283" y="769"/>
                      <a:pt x="283" y="761"/>
                      <a:pt x="291" y="757"/>
                    </a:cubicBezTo>
                    <a:cubicBezTo>
                      <a:pt x="295" y="755"/>
                      <a:pt x="299" y="754"/>
                      <a:pt x="303" y="754"/>
                    </a:cubicBezTo>
                    <a:cubicBezTo>
                      <a:pt x="307" y="754"/>
                      <a:pt x="312" y="755"/>
                      <a:pt x="317" y="754"/>
                    </a:cubicBezTo>
                    <a:cubicBezTo>
                      <a:pt x="319" y="754"/>
                      <a:pt x="320" y="753"/>
                      <a:pt x="320" y="751"/>
                    </a:cubicBezTo>
                    <a:cubicBezTo>
                      <a:pt x="321" y="748"/>
                      <a:pt x="320" y="744"/>
                      <a:pt x="320" y="741"/>
                    </a:cubicBezTo>
                    <a:cubicBezTo>
                      <a:pt x="320" y="740"/>
                      <a:pt x="320" y="738"/>
                      <a:pt x="320" y="737"/>
                    </a:cubicBezTo>
                    <a:cubicBezTo>
                      <a:pt x="320" y="735"/>
                      <a:pt x="320" y="736"/>
                      <a:pt x="319" y="735"/>
                    </a:cubicBezTo>
                    <a:cubicBezTo>
                      <a:pt x="317" y="734"/>
                      <a:pt x="317" y="733"/>
                      <a:pt x="316" y="732"/>
                    </a:cubicBezTo>
                    <a:cubicBezTo>
                      <a:pt x="315" y="729"/>
                      <a:pt x="316" y="725"/>
                      <a:pt x="318" y="723"/>
                    </a:cubicBezTo>
                    <a:cubicBezTo>
                      <a:pt x="318" y="722"/>
                      <a:pt x="319" y="722"/>
                      <a:pt x="319" y="721"/>
                    </a:cubicBezTo>
                    <a:cubicBezTo>
                      <a:pt x="321" y="721"/>
                      <a:pt x="320" y="720"/>
                      <a:pt x="321" y="719"/>
                    </a:cubicBezTo>
                    <a:cubicBezTo>
                      <a:pt x="321" y="717"/>
                      <a:pt x="323" y="716"/>
                      <a:pt x="325" y="716"/>
                    </a:cubicBezTo>
                    <a:cubicBezTo>
                      <a:pt x="325" y="715"/>
                      <a:pt x="325" y="713"/>
                      <a:pt x="327" y="712"/>
                    </a:cubicBezTo>
                    <a:cubicBezTo>
                      <a:pt x="328" y="711"/>
                      <a:pt x="331" y="712"/>
                      <a:pt x="333" y="711"/>
                    </a:cubicBezTo>
                    <a:cubicBezTo>
                      <a:pt x="337" y="710"/>
                      <a:pt x="338" y="706"/>
                      <a:pt x="339" y="702"/>
                    </a:cubicBezTo>
                    <a:cubicBezTo>
                      <a:pt x="340" y="698"/>
                      <a:pt x="339" y="693"/>
                      <a:pt x="339" y="688"/>
                    </a:cubicBezTo>
                    <a:cubicBezTo>
                      <a:pt x="339" y="685"/>
                      <a:pt x="338" y="678"/>
                      <a:pt x="344" y="679"/>
                    </a:cubicBezTo>
                    <a:cubicBezTo>
                      <a:pt x="344" y="676"/>
                      <a:pt x="344" y="673"/>
                      <a:pt x="345" y="671"/>
                    </a:cubicBezTo>
                    <a:cubicBezTo>
                      <a:pt x="346" y="669"/>
                      <a:pt x="348" y="667"/>
                      <a:pt x="350" y="666"/>
                    </a:cubicBezTo>
                    <a:cubicBezTo>
                      <a:pt x="352" y="665"/>
                      <a:pt x="355" y="665"/>
                      <a:pt x="356" y="663"/>
                    </a:cubicBezTo>
                    <a:cubicBezTo>
                      <a:pt x="358" y="661"/>
                      <a:pt x="358" y="659"/>
                      <a:pt x="358" y="657"/>
                    </a:cubicBezTo>
                    <a:cubicBezTo>
                      <a:pt x="358" y="655"/>
                      <a:pt x="357" y="651"/>
                      <a:pt x="359" y="650"/>
                    </a:cubicBezTo>
                    <a:cubicBezTo>
                      <a:pt x="360" y="647"/>
                      <a:pt x="362" y="645"/>
                      <a:pt x="364" y="642"/>
                    </a:cubicBezTo>
                    <a:cubicBezTo>
                      <a:pt x="367" y="638"/>
                      <a:pt x="372" y="634"/>
                      <a:pt x="377" y="630"/>
                    </a:cubicBezTo>
                    <a:cubicBezTo>
                      <a:pt x="378" y="629"/>
                      <a:pt x="379" y="629"/>
                      <a:pt x="380" y="628"/>
                    </a:cubicBezTo>
                    <a:cubicBezTo>
                      <a:pt x="381" y="627"/>
                      <a:pt x="382" y="627"/>
                      <a:pt x="382" y="625"/>
                    </a:cubicBezTo>
                    <a:cubicBezTo>
                      <a:pt x="382" y="622"/>
                      <a:pt x="382" y="620"/>
                      <a:pt x="382" y="617"/>
                    </a:cubicBezTo>
                    <a:cubicBezTo>
                      <a:pt x="382" y="611"/>
                      <a:pt x="381" y="606"/>
                      <a:pt x="381" y="600"/>
                    </a:cubicBezTo>
                    <a:cubicBezTo>
                      <a:pt x="382" y="596"/>
                      <a:pt x="382" y="591"/>
                      <a:pt x="384" y="588"/>
                    </a:cubicBezTo>
                    <a:cubicBezTo>
                      <a:pt x="384" y="587"/>
                      <a:pt x="385" y="586"/>
                      <a:pt x="385" y="585"/>
                    </a:cubicBezTo>
                    <a:cubicBezTo>
                      <a:pt x="386" y="584"/>
                      <a:pt x="386" y="584"/>
                      <a:pt x="387" y="582"/>
                    </a:cubicBezTo>
                    <a:cubicBezTo>
                      <a:pt x="387" y="580"/>
                      <a:pt x="389" y="579"/>
                      <a:pt x="391" y="580"/>
                    </a:cubicBezTo>
                    <a:cubicBezTo>
                      <a:pt x="392" y="566"/>
                      <a:pt x="390" y="552"/>
                      <a:pt x="391" y="539"/>
                    </a:cubicBezTo>
                    <a:cubicBezTo>
                      <a:pt x="391" y="533"/>
                      <a:pt x="391" y="527"/>
                      <a:pt x="393" y="521"/>
                    </a:cubicBezTo>
                    <a:cubicBezTo>
                      <a:pt x="393" y="518"/>
                      <a:pt x="394" y="516"/>
                      <a:pt x="396" y="514"/>
                    </a:cubicBezTo>
                    <a:cubicBezTo>
                      <a:pt x="396" y="511"/>
                      <a:pt x="397" y="508"/>
                      <a:pt x="400" y="509"/>
                    </a:cubicBezTo>
                    <a:cubicBezTo>
                      <a:pt x="400" y="505"/>
                      <a:pt x="399" y="498"/>
                      <a:pt x="405" y="500"/>
                    </a:cubicBezTo>
                    <a:cubicBezTo>
                      <a:pt x="405" y="497"/>
                      <a:pt x="405" y="494"/>
                      <a:pt x="405" y="491"/>
                    </a:cubicBezTo>
                    <a:cubicBezTo>
                      <a:pt x="405" y="490"/>
                      <a:pt x="405" y="488"/>
                      <a:pt x="405" y="487"/>
                    </a:cubicBezTo>
                    <a:cubicBezTo>
                      <a:pt x="405" y="485"/>
                      <a:pt x="405" y="485"/>
                      <a:pt x="403" y="485"/>
                    </a:cubicBezTo>
                    <a:cubicBezTo>
                      <a:pt x="399" y="482"/>
                      <a:pt x="400" y="476"/>
                      <a:pt x="400" y="472"/>
                    </a:cubicBezTo>
                    <a:cubicBezTo>
                      <a:pt x="400" y="468"/>
                      <a:pt x="400" y="463"/>
                      <a:pt x="402" y="459"/>
                    </a:cubicBezTo>
                    <a:cubicBezTo>
                      <a:pt x="402" y="459"/>
                      <a:pt x="403" y="458"/>
                      <a:pt x="403" y="458"/>
                    </a:cubicBezTo>
                    <a:cubicBezTo>
                      <a:pt x="405" y="457"/>
                      <a:pt x="405" y="458"/>
                      <a:pt x="405" y="456"/>
                    </a:cubicBezTo>
                    <a:cubicBezTo>
                      <a:pt x="405" y="453"/>
                      <a:pt x="405" y="450"/>
                      <a:pt x="405" y="447"/>
                    </a:cubicBezTo>
                    <a:cubicBezTo>
                      <a:pt x="406" y="444"/>
                      <a:pt x="405" y="440"/>
                      <a:pt x="406" y="436"/>
                    </a:cubicBezTo>
                    <a:cubicBezTo>
                      <a:pt x="407" y="435"/>
                      <a:pt x="408" y="434"/>
                      <a:pt x="410" y="434"/>
                    </a:cubicBezTo>
                    <a:cubicBezTo>
                      <a:pt x="410" y="430"/>
                      <a:pt x="410" y="427"/>
                      <a:pt x="410" y="424"/>
                    </a:cubicBezTo>
                    <a:cubicBezTo>
                      <a:pt x="410" y="420"/>
                      <a:pt x="410" y="417"/>
                      <a:pt x="410" y="414"/>
                    </a:cubicBezTo>
                    <a:cubicBezTo>
                      <a:pt x="410" y="411"/>
                      <a:pt x="411" y="406"/>
                      <a:pt x="409" y="404"/>
                    </a:cubicBezTo>
                    <a:cubicBezTo>
                      <a:pt x="404" y="400"/>
                      <a:pt x="400" y="396"/>
                      <a:pt x="396" y="391"/>
                    </a:cubicBezTo>
                    <a:cubicBezTo>
                      <a:pt x="396" y="386"/>
                      <a:pt x="400" y="396"/>
                      <a:pt x="396" y="391"/>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21"/>
              <p:cNvSpPr>
                <a:spLocks/>
              </p:cNvSpPr>
              <p:nvPr/>
            </p:nvSpPr>
            <p:spPr bwMode="auto">
              <a:xfrm>
                <a:off x="4553517" y="2298683"/>
                <a:ext cx="1284171" cy="2708007"/>
              </a:xfrm>
              <a:custGeom>
                <a:avLst/>
                <a:gdLst>
                  <a:gd name="T0" fmla="*/ 394 w 439"/>
                  <a:gd name="T1" fmla="*/ 523 h 926"/>
                  <a:gd name="T2" fmla="*/ 349 w 439"/>
                  <a:gd name="T3" fmla="*/ 520 h 926"/>
                  <a:gd name="T4" fmla="*/ 328 w 439"/>
                  <a:gd name="T5" fmla="*/ 505 h 926"/>
                  <a:gd name="T6" fmla="*/ 310 w 439"/>
                  <a:gd name="T7" fmla="*/ 490 h 926"/>
                  <a:gd name="T8" fmla="*/ 283 w 439"/>
                  <a:gd name="T9" fmla="*/ 457 h 926"/>
                  <a:gd name="T10" fmla="*/ 230 w 439"/>
                  <a:gd name="T11" fmla="*/ 424 h 926"/>
                  <a:gd name="T12" fmla="*/ 198 w 439"/>
                  <a:gd name="T13" fmla="*/ 402 h 926"/>
                  <a:gd name="T14" fmla="*/ 141 w 439"/>
                  <a:gd name="T15" fmla="*/ 387 h 926"/>
                  <a:gd name="T16" fmla="*/ 117 w 439"/>
                  <a:gd name="T17" fmla="*/ 393 h 926"/>
                  <a:gd name="T18" fmla="*/ 94 w 439"/>
                  <a:gd name="T19" fmla="*/ 415 h 926"/>
                  <a:gd name="T20" fmla="*/ 68 w 439"/>
                  <a:gd name="T21" fmla="*/ 405 h 926"/>
                  <a:gd name="T22" fmla="*/ 70 w 439"/>
                  <a:gd name="T23" fmla="*/ 375 h 926"/>
                  <a:gd name="T24" fmla="*/ 52 w 439"/>
                  <a:gd name="T25" fmla="*/ 324 h 926"/>
                  <a:gd name="T26" fmla="*/ 38 w 439"/>
                  <a:gd name="T27" fmla="*/ 320 h 926"/>
                  <a:gd name="T28" fmla="*/ 28 w 439"/>
                  <a:gd name="T29" fmla="*/ 297 h 926"/>
                  <a:gd name="T30" fmla="*/ 61 w 439"/>
                  <a:gd name="T31" fmla="*/ 237 h 926"/>
                  <a:gd name="T32" fmla="*/ 107 w 439"/>
                  <a:gd name="T33" fmla="*/ 251 h 926"/>
                  <a:gd name="T34" fmla="*/ 127 w 439"/>
                  <a:gd name="T35" fmla="*/ 222 h 926"/>
                  <a:gd name="T36" fmla="*/ 139 w 439"/>
                  <a:gd name="T37" fmla="*/ 203 h 926"/>
                  <a:gd name="T38" fmla="*/ 176 w 439"/>
                  <a:gd name="T39" fmla="*/ 180 h 926"/>
                  <a:gd name="T40" fmla="*/ 209 w 439"/>
                  <a:gd name="T41" fmla="*/ 146 h 926"/>
                  <a:gd name="T42" fmla="*/ 240 w 439"/>
                  <a:gd name="T43" fmla="*/ 118 h 926"/>
                  <a:gd name="T44" fmla="*/ 269 w 439"/>
                  <a:gd name="T45" fmla="*/ 99 h 926"/>
                  <a:gd name="T46" fmla="*/ 259 w 439"/>
                  <a:gd name="T47" fmla="*/ 90 h 926"/>
                  <a:gd name="T48" fmla="*/ 310 w 439"/>
                  <a:gd name="T49" fmla="*/ 76 h 926"/>
                  <a:gd name="T50" fmla="*/ 330 w 439"/>
                  <a:gd name="T51" fmla="*/ 38 h 926"/>
                  <a:gd name="T52" fmla="*/ 298 w 439"/>
                  <a:gd name="T53" fmla="*/ 28 h 926"/>
                  <a:gd name="T54" fmla="*/ 264 w 439"/>
                  <a:gd name="T55" fmla="*/ 54 h 926"/>
                  <a:gd name="T56" fmla="*/ 234 w 439"/>
                  <a:gd name="T57" fmla="*/ 67 h 926"/>
                  <a:gd name="T58" fmla="*/ 245 w 439"/>
                  <a:gd name="T59" fmla="*/ 28 h 926"/>
                  <a:gd name="T60" fmla="*/ 279 w 439"/>
                  <a:gd name="T61" fmla="*/ 15 h 926"/>
                  <a:gd name="T62" fmla="*/ 45 w 439"/>
                  <a:gd name="T63" fmla="*/ 186 h 926"/>
                  <a:gd name="T64" fmla="*/ 0 w 439"/>
                  <a:gd name="T65" fmla="*/ 320 h 926"/>
                  <a:gd name="T66" fmla="*/ 20 w 439"/>
                  <a:gd name="T67" fmla="*/ 359 h 926"/>
                  <a:gd name="T68" fmla="*/ 56 w 439"/>
                  <a:gd name="T69" fmla="*/ 408 h 926"/>
                  <a:gd name="T70" fmla="*/ 80 w 439"/>
                  <a:gd name="T71" fmla="*/ 420 h 926"/>
                  <a:gd name="T72" fmla="*/ 71 w 439"/>
                  <a:gd name="T73" fmla="*/ 495 h 926"/>
                  <a:gd name="T74" fmla="*/ 66 w 439"/>
                  <a:gd name="T75" fmla="*/ 541 h 926"/>
                  <a:gd name="T76" fmla="*/ 94 w 439"/>
                  <a:gd name="T77" fmla="*/ 587 h 926"/>
                  <a:gd name="T78" fmla="*/ 112 w 439"/>
                  <a:gd name="T79" fmla="*/ 634 h 926"/>
                  <a:gd name="T80" fmla="*/ 137 w 439"/>
                  <a:gd name="T81" fmla="*/ 664 h 926"/>
                  <a:gd name="T82" fmla="*/ 160 w 439"/>
                  <a:gd name="T83" fmla="*/ 690 h 926"/>
                  <a:gd name="T84" fmla="*/ 173 w 439"/>
                  <a:gd name="T85" fmla="*/ 719 h 926"/>
                  <a:gd name="T86" fmla="*/ 181 w 439"/>
                  <a:gd name="T87" fmla="*/ 784 h 926"/>
                  <a:gd name="T88" fmla="*/ 207 w 439"/>
                  <a:gd name="T89" fmla="*/ 858 h 926"/>
                  <a:gd name="T90" fmla="*/ 232 w 439"/>
                  <a:gd name="T91" fmla="*/ 896 h 926"/>
                  <a:gd name="T92" fmla="*/ 255 w 439"/>
                  <a:gd name="T93" fmla="*/ 920 h 926"/>
                  <a:gd name="T94" fmla="*/ 265 w 439"/>
                  <a:gd name="T95" fmla="*/ 900 h 926"/>
                  <a:gd name="T96" fmla="*/ 255 w 439"/>
                  <a:gd name="T97" fmla="*/ 858 h 926"/>
                  <a:gd name="T98" fmla="*/ 279 w 439"/>
                  <a:gd name="T99" fmla="*/ 830 h 926"/>
                  <a:gd name="T100" fmla="*/ 297 w 439"/>
                  <a:gd name="T101" fmla="*/ 797 h 926"/>
                  <a:gd name="T102" fmla="*/ 323 w 439"/>
                  <a:gd name="T103" fmla="*/ 726 h 926"/>
                  <a:gd name="T104" fmla="*/ 371 w 439"/>
                  <a:gd name="T105" fmla="*/ 697 h 926"/>
                  <a:gd name="T106" fmla="*/ 401 w 439"/>
                  <a:gd name="T107" fmla="*/ 633 h 926"/>
                  <a:gd name="T108" fmla="*/ 411 w 439"/>
                  <a:gd name="T109" fmla="*/ 608 h 926"/>
                  <a:gd name="T110" fmla="*/ 434 w 439"/>
                  <a:gd name="T111" fmla="*/ 573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39" h="926">
                    <a:moveTo>
                      <a:pt x="434" y="542"/>
                    </a:moveTo>
                    <a:cubicBezTo>
                      <a:pt x="427" y="542"/>
                      <a:pt x="418" y="544"/>
                      <a:pt x="413" y="538"/>
                    </a:cubicBezTo>
                    <a:cubicBezTo>
                      <a:pt x="412" y="537"/>
                      <a:pt x="411" y="535"/>
                      <a:pt x="411" y="534"/>
                    </a:cubicBezTo>
                    <a:cubicBezTo>
                      <a:pt x="410" y="533"/>
                      <a:pt x="411" y="533"/>
                      <a:pt x="409" y="533"/>
                    </a:cubicBezTo>
                    <a:cubicBezTo>
                      <a:pt x="408" y="533"/>
                      <a:pt x="407" y="533"/>
                      <a:pt x="405" y="533"/>
                    </a:cubicBezTo>
                    <a:cubicBezTo>
                      <a:pt x="402" y="531"/>
                      <a:pt x="399" y="530"/>
                      <a:pt x="397" y="527"/>
                    </a:cubicBezTo>
                    <a:cubicBezTo>
                      <a:pt x="397" y="526"/>
                      <a:pt x="396" y="525"/>
                      <a:pt x="396" y="524"/>
                    </a:cubicBezTo>
                    <a:cubicBezTo>
                      <a:pt x="396" y="523"/>
                      <a:pt x="395" y="523"/>
                      <a:pt x="394" y="523"/>
                    </a:cubicBezTo>
                    <a:cubicBezTo>
                      <a:pt x="392" y="523"/>
                      <a:pt x="390" y="523"/>
                      <a:pt x="388" y="523"/>
                    </a:cubicBezTo>
                    <a:cubicBezTo>
                      <a:pt x="385" y="523"/>
                      <a:pt x="382" y="523"/>
                      <a:pt x="378" y="523"/>
                    </a:cubicBezTo>
                    <a:cubicBezTo>
                      <a:pt x="376" y="523"/>
                      <a:pt x="373" y="522"/>
                      <a:pt x="373" y="519"/>
                    </a:cubicBezTo>
                    <a:cubicBezTo>
                      <a:pt x="372" y="518"/>
                      <a:pt x="360" y="519"/>
                      <a:pt x="358" y="519"/>
                    </a:cubicBezTo>
                    <a:cubicBezTo>
                      <a:pt x="357" y="519"/>
                      <a:pt x="356" y="519"/>
                      <a:pt x="355" y="519"/>
                    </a:cubicBezTo>
                    <a:cubicBezTo>
                      <a:pt x="353" y="519"/>
                      <a:pt x="354" y="519"/>
                      <a:pt x="353" y="520"/>
                    </a:cubicBezTo>
                    <a:cubicBezTo>
                      <a:pt x="353" y="521"/>
                      <a:pt x="352" y="521"/>
                      <a:pt x="352" y="522"/>
                    </a:cubicBezTo>
                    <a:cubicBezTo>
                      <a:pt x="350" y="522"/>
                      <a:pt x="350" y="521"/>
                      <a:pt x="349" y="520"/>
                    </a:cubicBezTo>
                    <a:cubicBezTo>
                      <a:pt x="349" y="519"/>
                      <a:pt x="349" y="514"/>
                      <a:pt x="348" y="514"/>
                    </a:cubicBezTo>
                    <a:cubicBezTo>
                      <a:pt x="345" y="514"/>
                      <a:pt x="342" y="514"/>
                      <a:pt x="339" y="513"/>
                    </a:cubicBezTo>
                    <a:cubicBezTo>
                      <a:pt x="338" y="513"/>
                      <a:pt x="337" y="513"/>
                      <a:pt x="336" y="512"/>
                    </a:cubicBezTo>
                    <a:cubicBezTo>
                      <a:pt x="336" y="511"/>
                      <a:pt x="335" y="511"/>
                      <a:pt x="335" y="510"/>
                    </a:cubicBezTo>
                    <a:cubicBezTo>
                      <a:pt x="334" y="509"/>
                      <a:pt x="335" y="510"/>
                      <a:pt x="333" y="509"/>
                    </a:cubicBezTo>
                    <a:cubicBezTo>
                      <a:pt x="332" y="509"/>
                      <a:pt x="331" y="508"/>
                      <a:pt x="330" y="507"/>
                    </a:cubicBezTo>
                    <a:cubicBezTo>
                      <a:pt x="330" y="507"/>
                      <a:pt x="330" y="506"/>
                      <a:pt x="330" y="505"/>
                    </a:cubicBezTo>
                    <a:cubicBezTo>
                      <a:pt x="330" y="504"/>
                      <a:pt x="329" y="505"/>
                      <a:pt x="328" y="505"/>
                    </a:cubicBezTo>
                    <a:cubicBezTo>
                      <a:pt x="322" y="505"/>
                      <a:pt x="317" y="505"/>
                      <a:pt x="312" y="505"/>
                    </a:cubicBezTo>
                    <a:cubicBezTo>
                      <a:pt x="309" y="505"/>
                      <a:pt x="305" y="504"/>
                      <a:pt x="301" y="505"/>
                    </a:cubicBezTo>
                    <a:cubicBezTo>
                      <a:pt x="298" y="505"/>
                      <a:pt x="295" y="505"/>
                      <a:pt x="292" y="504"/>
                    </a:cubicBezTo>
                    <a:cubicBezTo>
                      <a:pt x="288" y="503"/>
                      <a:pt x="285" y="497"/>
                      <a:pt x="290" y="495"/>
                    </a:cubicBezTo>
                    <a:cubicBezTo>
                      <a:pt x="292" y="495"/>
                      <a:pt x="295" y="496"/>
                      <a:pt x="296" y="494"/>
                    </a:cubicBezTo>
                    <a:cubicBezTo>
                      <a:pt x="297" y="493"/>
                      <a:pt x="297" y="491"/>
                      <a:pt x="297" y="490"/>
                    </a:cubicBezTo>
                    <a:cubicBezTo>
                      <a:pt x="299" y="490"/>
                      <a:pt x="302" y="490"/>
                      <a:pt x="304" y="490"/>
                    </a:cubicBezTo>
                    <a:cubicBezTo>
                      <a:pt x="306" y="490"/>
                      <a:pt x="308" y="490"/>
                      <a:pt x="310" y="490"/>
                    </a:cubicBezTo>
                    <a:cubicBezTo>
                      <a:pt x="311" y="491"/>
                      <a:pt x="311" y="490"/>
                      <a:pt x="311" y="489"/>
                    </a:cubicBezTo>
                    <a:cubicBezTo>
                      <a:pt x="311" y="488"/>
                      <a:pt x="311" y="488"/>
                      <a:pt x="311" y="487"/>
                    </a:cubicBezTo>
                    <a:cubicBezTo>
                      <a:pt x="311" y="484"/>
                      <a:pt x="310" y="482"/>
                      <a:pt x="308" y="480"/>
                    </a:cubicBezTo>
                    <a:cubicBezTo>
                      <a:pt x="306" y="476"/>
                      <a:pt x="301" y="474"/>
                      <a:pt x="297" y="472"/>
                    </a:cubicBezTo>
                    <a:cubicBezTo>
                      <a:pt x="295" y="472"/>
                      <a:pt x="293" y="472"/>
                      <a:pt x="292" y="471"/>
                    </a:cubicBezTo>
                    <a:cubicBezTo>
                      <a:pt x="291" y="470"/>
                      <a:pt x="291" y="468"/>
                      <a:pt x="290" y="467"/>
                    </a:cubicBezTo>
                    <a:cubicBezTo>
                      <a:pt x="288" y="465"/>
                      <a:pt x="286" y="463"/>
                      <a:pt x="284" y="462"/>
                    </a:cubicBezTo>
                    <a:cubicBezTo>
                      <a:pt x="282" y="462"/>
                      <a:pt x="283" y="459"/>
                      <a:pt x="283" y="457"/>
                    </a:cubicBezTo>
                    <a:cubicBezTo>
                      <a:pt x="282" y="456"/>
                      <a:pt x="282" y="455"/>
                      <a:pt x="281" y="454"/>
                    </a:cubicBezTo>
                    <a:cubicBezTo>
                      <a:pt x="279" y="452"/>
                      <a:pt x="277" y="450"/>
                      <a:pt x="275" y="448"/>
                    </a:cubicBezTo>
                    <a:cubicBezTo>
                      <a:pt x="273" y="447"/>
                      <a:pt x="271" y="446"/>
                      <a:pt x="269" y="444"/>
                    </a:cubicBezTo>
                    <a:cubicBezTo>
                      <a:pt x="267" y="443"/>
                      <a:pt x="265" y="439"/>
                      <a:pt x="263" y="439"/>
                    </a:cubicBezTo>
                    <a:cubicBezTo>
                      <a:pt x="259" y="439"/>
                      <a:pt x="250" y="439"/>
                      <a:pt x="250" y="434"/>
                    </a:cubicBezTo>
                    <a:cubicBezTo>
                      <a:pt x="245" y="434"/>
                      <a:pt x="241" y="435"/>
                      <a:pt x="236" y="433"/>
                    </a:cubicBezTo>
                    <a:cubicBezTo>
                      <a:pt x="235" y="432"/>
                      <a:pt x="234" y="431"/>
                      <a:pt x="233" y="429"/>
                    </a:cubicBezTo>
                    <a:cubicBezTo>
                      <a:pt x="232" y="428"/>
                      <a:pt x="231" y="424"/>
                      <a:pt x="230" y="424"/>
                    </a:cubicBezTo>
                    <a:cubicBezTo>
                      <a:pt x="229" y="424"/>
                      <a:pt x="227" y="424"/>
                      <a:pt x="226" y="422"/>
                    </a:cubicBezTo>
                    <a:cubicBezTo>
                      <a:pt x="226" y="421"/>
                      <a:pt x="226" y="419"/>
                      <a:pt x="226" y="418"/>
                    </a:cubicBezTo>
                    <a:cubicBezTo>
                      <a:pt x="224" y="416"/>
                      <a:pt x="222" y="415"/>
                      <a:pt x="220" y="415"/>
                    </a:cubicBezTo>
                    <a:cubicBezTo>
                      <a:pt x="215" y="414"/>
                      <a:pt x="211" y="415"/>
                      <a:pt x="206" y="414"/>
                    </a:cubicBezTo>
                    <a:cubicBezTo>
                      <a:pt x="200" y="413"/>
                      <a:pt x="205" y="408"/>
                      <a:pt x="207" y="406"/>
                    </a:cubicBezTo>
                    <a:cubicBezTo>
                      <a:pt x="204" y="405"/>
                      <a:pt x="202" y="404"/>
                      <a:pt x="203" y="401"/>
                    </a:cubicBezTo>
                    <a:cubicBezTo>
                      <a:pt x="201" y="401"/>
                      <a:pt x="200" y="401"/>
                      <a:pt x="199" y="401"/>
                    </a:cubicBezTo>
                    <a:cubicBezTo>
                      <a:pt x="197" y="401"/>
                      <a:pt x="198" y="401"/>
                      <a:pt x="198" y="402"/>
                    </a:cubicBezTo>
                    <a:cubicBezTo>
                      <a:pt x="198" y="403"/>
                      <a:pt x="197" y="404"/>
                      <a:pt x="197" y="405"/>
                    </a:cubicBezTo>
                    <a:cubicBezTo>
                      <a:pt x="195" y="406"/>
                      <a:pt x="193" y="406"/>
                      <a:pt x="191" y="405"/>
                    </a:cubicBezTo>
                    <a:cubicBezTo>
                      <a:pt x="188" y="404"/>
                      <a:pt x="183" y="400"/>
                      <a:pt x="184" y="396"/>
                    </a:cubicBezTo>
                    <a:cubicBezTo>
                      <a:pt x="178" y="398"/>
                      <a:pt x="172" y="398"/>
                      <a:pt x="166" y="396"/>
                    </a:cubicBezTo>
                    <a:cubicBezTo>
                      <a:pt x="162" y="394"/>
                      <a:pt x="158" y="391"/>
                      <a:pt x="154" y="389"/>
                    </a:cubicBezTo>
                    <a:cubicBezTo>
                      <a:pt x="152" y="388"/>
                      <a:pt x="150" y="387"/>
                      <a:pt x="147" y="387"/>
                    </a:cubicBezTo>
                    <a:cubicBezTo>
                      <a:pt x="146" y="386"/>
                      <a:pt x="144" y="386"/>
                      <a:pt x="143" y="387"/>
                    </a:cubicBezTo>
                    <a:cubicBezTo>
                      <a:pt x="142" y="387"/>
                      <a:pt x="141" y="386"/>
                      <a:pt x="141" y="387"/>
                    </a:cubicBezTo>
                    <a:cubicBezTo>
                      <a:pt x="141" y="388"/>
                      <a:pt x="141" y="389"/>
                      <a:pt x="141" y="390"/>
                    </a:cubicBezTo>
                    <a:cubicBezTo>
                      <a:pt x="141" y="395"/>
                      <a:pt x="143" y="405"/>
                      <a:pt x="137" y="406"/>
                    </a:cubicBezTo>
                    <a:cubicBezTo>
                      <a:pt x="136" y="401"/>
                      <a:pt x="137" y="397"/>
                      <a:pt x="137" y="393"/>
                    </a:cubicBezTo>
                    <a:cubicBezTo>
                      <a:pt x="136" y="387"/>
                      <a:pt x="132" y="387"/>
                      <a:pt x="127" y="387"/>
                    </a:cubicBezTo>
                    <a:cubicBezTo>
                      <a:pt x="128" y="389"/>
                      <a:pt x="127" y="391"/>
                      <a:pt x="125" y="391"/>
                    </a:cubicBezTo>
                    <a:cubicBezTo>
                      <a:pt x="123" y="391"/>
                      <a:pt x="122" y="391"/>
                      <a:pt x="121" y="391"/>
                    </a:cubicBezTo>
                    <a:cubicBezTo>
                      <a:pt x="121" y="391"/>
                      <a:pt x="120" y="391"/>
                      <a:pt x="119" y="391"/>
                    </a:cubicBezTo>
                    <a:cubicBezTo>
                      <a:pt x="117" y="391"/>
                      <a:pt x="118" y="391"/>
                      <a:pt x="117" y="393"/>
                    </a:cubicBezTo>
                    <a:cubicBezTo>
                      <a:pt x="115" y="398"/>
                      <a:pt x="108" y="396"/>
                      <a:pt x="104" y="396"/>
                    </a:cubicBezTo>
                    <a:cubicBezTo>
                      <a:pt x="104" y="399"/>
                      <a:pt x="107" y="400"/>
                      <a:pt x="108" y="403"/>
                    </a:cubicBezTo>
                    <a:cubicBezTo>
                      <a:pt x="108" y="404"/>
                      <a:pt x="108" y="405"/>
                      <a:pt x="108" y="406"/>
                    </a:cubicBezTo>
                    <a:cubicBezTo>
                      <a:pt x="109" y="406"/>
                      <a:pt x="110" y="406"/>
                      <a:pt x="110" y="406"/>
                    </a:cubicBezTo>
                    <a:cubicBezTo>
                      <a:pt x="111" y="407"/>
                      <a:pt x="111" y="409"/>
                      <a:pt x="111" y="410"/>
                    </a:cubicBezTo>
                    <a:cubicBezTo>
                      <a:pt x="110" y="412"/>
                      <a:pt x="107" y="414"/>
                      <a:pt x="104" y="415"/>
                    </a:cubicBezTo>
                    <a:cubicBezTo>
                      <a:pt x="102" y="415"/>
                      <a:pt x="100" y="415"/>
                      <a:pt x="98" y="415"/>
                    </a:cubicBezTo>
                    <a:cubicBezTo>
                      <a:pt x="97" y="415"/>
                      <a:pt x="95" y="415"/>
                      <a:pt x="94" y="415"/>
                    </a:cubicBezTo>
                    <a:cubicBezTo>
                      <a:pt x="94" y="414"/>
                      <a:pt x="94" y="413"/>
                      <a:pt x="94" y="412"/>
                    </a:cubicBezTo>
                    <a:cubicBezTo>
                      <a:pt x="93" y="411"/>
                      <a:pt x="92" y="410"/>
                      <a:pt x="91" y="409"/>
                    </a:cubicBezTo>
                    <a:cubicBezTo>
                      <a:pt x="90" y="407"/>
                      <a:pt x="90" y="406"/>
                      <a:pt x="89" y="405"/>
                    </a:cubicBezTo>
                    <a:cubicBezTo>
                      <a:pt x="88" y="402"/>
                      <a:pt x="85" y="401"/>
                      <a:pt x="82" y="403"/>
                    </a:cubicBezTo>
                    <a:cubicBezTo>
                      <a:pt x="81" y="403"/>
                      <a:pt x="75" y="405"/>
                      <a:pt x="75" y="406"/>
                    </a:cubicBezTo>
                    <a:cubicBezTo>
                      <a:pt x="75" y="408"/>
                      <a:pt x="72" y="410"/>
                      <a:pt x="71" y="407"/>
                    </a:cubicBezTo>
                    <a:cubicBezTo>
                      <a:pt x="71" y="406"/>
                      <a:pt x="71" y="406"/>
                      <a:pt x="70" y="406"/>
                    </a:cubicBezTo>
                    <a:cubicBezTo>
                      <a:pt x="69" y="406"/>
                      <a:pt x="68" y="406"/>
                      <a:pt x="68" y="405"/>
                    </a:cubicBezTo>
                    <a:cubicBezTo>
                      <a:pt x="67" y="405"/>
                      <a:pt x="66" y="403"/>
                      <a:pt x="66" y="402"/>
                    </a:cubicBezTo>
                    <a:cubicBezTo>
                      <a:pt x="66" y="400"/>
                      <a:pt x="65" y="401"/>
                      <a:pt x="63" y="400"/>
                    </a:cubicBezTo>
                    <a:cubicBezTo>
                      <a:pt x="62" y="400"/>
                      <a:pt x="61" y="399"/>
                      <a:pt x="61" y="397"/>
                    </a:cubicBezTo>
                    <a:cubicBezTo>
                      <a:pt x="61" y="395"/>
                      <a:pt x="60" y="394"/>
                      <a:pt x="59" y="393"/>
                    </a:cubicBezTo>
                    <a:cubicBezTo>
                      <a:pt x="58" y="391"/>
                      <a:pt x="58" y="390"/>
                      <a:pt x="57" y="388"/>
                    </a:cubicBezTo>
                    <a:cubicBezTo>
                      <a:pt x="57" y="386"/>
                      <a:pt x="56" y="384"/>
                      <a:pt x="56" y="382"/>
                    </a:cubicBezTo>
                    <a:cubicBezTo>
                      <a:pt x="57" y="381"/>
                      <a:pt x="58" y="381"/>
                      <a:pt x="59" y="380"/>
                    </a:cubicBezTo>
                    <a:cubicBezTo>
                      <a:pt x="63" y="379"/>
                      <a:pt x="68" y="379"/>
                      <a:pt x="70" y="375"/>
                    </a:cubicBezTo>
                    <a:cubicBezTo>
                      <a:pt x="72" y="373"/>
                      <a:pt x="71" y="370"/>
                      <a:pt x="71" y="368"/>
                    </a:cubicBezTo>
                    <a:cubicBezTo>
                      <a:pt x="68" y="367"/>
                      <a:pt x="67" y="364"/>
                      <a:pt x="66" y="362"/>
                    </a:cubicBezTo>
                    <a:cubicBezTo>
                      <a:pt x="66" y="358"/>
                      <a:pt x="66" y="354"/>
                      <a:pt x="66" y="350"/>
                    </a:cubicBezTo>
                    <a:cubicBezTo>
                      <a:pt x="66" y="348"/>
                      <a:pt x="62" y="349"/>
                      <a:pt x="61" y="349"/>
                    </a:cubicBezTo>
                    <a:cubicBezTo>
                      <a:pt x="58" y="349"/>
                      <a:pt x="56" y="349"/>
                      <a:pt x="54" y="349"/>
                    </a:cubicBezTo>
                    <a:cubicBezTo>
                      <a:pt x="51" y="349"/>
                      <a:pt x="47" y="348"/>
                      <a:pt x="47" y="344"/>
                    </a:cubicBezTo>
                    <a:cubicBezTo>
                      <a:pt x="47" y="341"/>
                      <a:pt x="46" y="334"/>
                      <a:pt x="52" y="335"/>
                    </a:cubicBezTo>
                    <a:cubicBezTo>
                      <a:pt x="52" y="331"/>
                      <a:pt x="51" y="327"/>
                      <a:pt x="52" y="324"/>
                    </a:cubicBezTo>
                    <a:cubicBezTo>
                      <a:pt x="52" y="321"/>
                      <a:pt x="54" y="320"/>
                      <a:pt x="57" y="321"/>
                    </a:cubicBezTo>
                    <a:cubicBezTo>
                      <a:pt x="63" y="322"/>
                      <a:pt x="65" y="318"/>
                      <a:pt x="66" y="313"/>
                    </a:cubicBezTo>
                    <a:cubicBezTo>
                      <a:pt x="66" y="309"/>
                      <a:pt x="66" y="305"/>
                      <a:pt x="66" y="302"/>
                    </a:cubicBezTo>
                    <a:cubicBezTo>
                      <a:pt x="63" y="302"/>
                      <a:pt x="59" y="301"/>
                      <a:pt x="56" y="302"/>
                    </a:cubicBezTo>
                    <a:cubicBezTo>
                      <a:pt x="53" y="303"/>
                      <a:pt x="52" y="304"/>
                      <a:pt x="52" y="307"/>
                    </a:cubicBezTo>
                    <a:cubicBezTo>
                      <a:pt x="51" y="310"/>
                      <a:pt x="50" y="312"/>
                      <a:pt x="47" y="311"/>
                    </a:cubicBezTo>
                    <a:cubicBezTo>
                      <a:pt x="47" y="314"/>
                      <a:pt x="46" y="317"/>
                      <a:pt x="42" y="316"/>
                    </a:cubicBezTo>
                    <a:cubicBezTo>
                      <a:pt x="41" y="317"/>
                      <a:pt x="39" y="319"/>
                      <a:pt x="38" y="320"/>
                    </a:cubicBezTo>
                    <a:cubicBezTo>
                      <a:pt x="35" y="323"/>
                      <a:pt x="31" y="327"/>
                      <a:pt x="27" y="328"/>
                    </a:cubicBezTo>
                    <a:cubicBezTo>
                      <a:pt x="25" y="329"/>
                      <a:pt x="24" y="328"/>
                      <a:pt x="24" y="326"/>
                    </a:cubicBezTo>
                    <a:cubicBezTo>
                      <a:pt x="23" y="325"/>
                      <a:pt x="23" y="322"/>
                      <a:pt x="23" y="321"/>
                    </a:cubicBezTo>
                    <a:cubicBezTo>
                      <a:pt x="23" y="319"/>
                      <a:pt x="23" y="318"/>
                      <a:pt x="23" y="317"/>
                    </a:cubicBezTo>
                    <a:cubicBezTo>
                      <a:pt x="23" y="315"/>
                      <a:pt x="23" y="316"/>
                      <a:pt x="21" y="316"/>
                    </a:cubicBezTo>
                    <a:cubicBezTo>
                      <a:pt x="17" y="315"/>
                      <a:pt x="19" y="311"/>
                      <a:pt x="19" y="308"/>
                    </a:cubicBezTo>
                    <a:cubicBezTo>
                      <a:pt x="19" y="304"/>
                      <a:pt x="19" y="301"/>
                      <a:pt x="23" y="302"/>
                    </a:cubicBezTo>
                    <a:cubicBezTo>
                      <a:pt x="24" y="299"/>
                      <a:pt x="25" y="296"/>
                      <a:pt x="28" y="297"/>
                    </a:cubicBezTo>
                    <a:cubicBezTo>
                      <a:pt x="28" y="294"/>
                      <a:pt x="27" y="286"/>
                      <a:pt x="33" y="288"/>
                    </a:cubicBezTo>
                    <a:cubicBezTo>
                      <a:pt x="33" y="284"/>
                      <a:pt x="31" y="272"/>
                      <a:pt x="38" y="273"/>
                    </a:cubicBezTo>
                    <a:cubicBezTo>
                      <a:pt x="38" y="270"/>
                      <a:pt x="37" y="263"/>
                      <a:pt x="42" y="264"/>
                    </a:cubicBezTo>
                    <a:cubicBezTo>
                      <a:pt x="42" y="262"/>
                      <a:pt x="41" y="256"/>
                      <a:pt x="44" y="255"/>
                    </a:cubicBezTo>
                    <a:cubicBezTo>
                      <a:pt x="45" y="254"/>
                      <a:pt x="45" y="254"/>
                      <a:pt x="46" y="254"/>
                    </a:cubicBezTo>
                    <a:cubicBezTo>
                      <a:pt x="48" y="255"/>
                      <a:pt x="47" y="254"/>
                      <a:pt x="47" y="253"/>
                    </a:cubicBezTo>
                    <a:cubicBezTo>
                      <a:pt x="48" y="252"/>
                      <a:pt x="49" y="250"/>
                      <a:pt x="50" y="249"/>
                    </a:cubicBezTo>
                    <a:cubicBezTo>
                      <a:pt x="53" y="245"/>
                      <a:pt x="59" y="243"/>
                      <a:pt x="61" y="237"/>
                    </a:cubicBezTo>
                    <a:cubicBezTo>
                      <a:pt x="61" y="235"/>
                      <a:pt x="61" y="231"/>
                      <a:pt x="64" y="231"/>
                    </a:cubicBezTo>
                    <a:cubicBezTo>
                      <a:pt x="66" y="231"/>
                      <a:pt x="68" y="232"/>
                      <a:pt x="70" y="233"/>
                    </a:cubicBezTo>
                    <a:cubicBezTo>
                      <a:pt x="71" y="234"/>
                      <a:pt x="73" y="234"/>
                      <a:pt x="75" y="234"/>
                    </a:cubicBezTo>
                    <a:cubicBezTo>
                      <a:pt x="80" y="235"/>
                      <a:pt x="83" y="232"/>
                      <a:pt x="86" y="230"/>
                    </a:cubicBezTo>
                    <a:cubicBezTo>
                      <a:pt x="89" y="228"/>
                      <a:pt x="92" y="226"/>
                      <a:pt x="95" y="226"/>
                    </a:cubicBezTo>
                    <a:cubicBezTo>
                      <a:pt x="98" y="226"/>
                      <a:pt x="101" y="226"/>
                      <a:pt x="103" y="227"/>
                    </a:cubicBezTo>
                    <a:cubicBezTo>
                      <a:pt x="107" y="229"/>
                      <a:pt x="108" y="234"/>
                      <a:pt x="109" y="238"/>
                    </a:cubicBezTo>
                    <a:cubicBezTo>
                      <a:pt x="110" y="242"/>
                      <a:pt x="110" y="248"/>
                      <a:pt x="107" y="251"/>
                    </a:cubicBezTo>
                    <a:cubicBezTo>
                      <a:pt x="107" y="253"/>
                      <a:pt x="105" y="254"/>
                      <a:pt x="104" y="255"/>
                    </a:cubicBezTo>
                    <a:cubicBezTo>
                      <a:pt x="104" y="256"/>
                      <a:pt x="104" y="257"/>
                      <a:pt x="104" y="258"/>
                    </a:cubicBezTo>
                    <a:cubicBezTo>
                      <a:pt x="104" y="260"/>
                      <a:pt x="104" y="259"/>
                      <a:pt x="105" y="260"/>
                    </a:cubicBezTo>
                    <a:cubicBezTo>
                      <a:pt x="106" y="260"/>
                      <a:pt x="108" y="260"/>
                      <a:pt x="108" y="262"/>
                    </a:cubicBezTo>
                    <a:cubicBezTo>
                      <a:pt x="109" y="262"/>
                      <a:pt x="108" y="263"/>
                      <a:pt x="108" y="264"/>
                    </a:cubicBezTo>
                    <a:cubicBezTo>
                      <a:pt x="117" y="263"/>
                      <a:pt x="108" y="243"/>
                      <a:pt x="118" y="245"/>
                    </a:cubicBezTo>
                    <a:cubicBezTo>
                      <a:pt x="118" y="242"/>
                      <a:pt x="117" y="235"/>
                      <a:pt x="122" y="236"/>
                    </a:cubicBezTo>
                    <a:cubicBezTo>
                      <a:pt x="122" y="232"/>
                      <a:pt x="120" y="220"/>
                      <a:pt x="127" y="222"/>
                    </a:cubicBezTo>
                    <a:cubicBezTo>
                      <a:pt x="129" y="222"/>
                      <a:pt x="132" y="222"/>
                      <a:pt x="132" y="221"/>
                    </a:cubicBezTo>
                    <a:cubicBezTo>
                      <a:pt x="132" y="220"/>
                      <a:pt x="133" y="219"/>
                      <a:pt x="134" y="218"/>
                    </a:cubicBezTo>
                    <a:cubicBezTo>
                      <a:pt x="136" y="217"/>
                      <a:pt x="139" y="217"/>
                      <a:pt x="141" y="217"/>
                    </a:cubicBezTo>
                    <a:cubicBezTo>
                      <a:pt x="141" y="216"/>
                      <a:pt x="142" y="212"/>
                      <a:pt x="141" y="212"/>
                    </a:cubicBezTo>
                    <a:cubicBezTo>
                      <a:pt x="139" y="212"/>
                      <a:pt x="138" y="211"/>
                      <a:pt x="138" y="210"/>
                    </a:cubicBezTo>
                    <a:cubicBezTo>
                      <a:pt x="137" y="209"/>
                      <a:pt x="137" y="208"/>
                      <a:pt x="137" y="206"/>
                    </a:cubicBezTo>
                    <a:cubicBezTo>
                      <a:pt x="136" y="206"/>
                      <a:pt x="136" y="205"/>
                      <a:pt x="137" y="204"/>
                    </a:cubicBezTo>
                    <a:cubicBezTo>
                      <a:pt x="137" y="202"/>
                      <a:pt x="138" y="203"/>
                      <a:pt x="139" y="203"/>
                    </a:cubicBezTo>
                    <a:cubicBezTo>
                      <a:pt x="141" y="203"/>
                      <a:pt x="143" y="203"/>
                      <a:pt x="145" y="203"/>
                    </a:cubicBezTo>
                    <a:cubicBezTo>
                      <a:pt x="147" y="203"/>
                      <a:pt x="150" y="203"/>
                      <a:pt x="151" y="202"/>
                    </a:cubicBezTo>
                    <a:cubicBezTo>
                      <a:pt x="152" y="199"/>
                      <a:pt x="154" y="196"/>
                      <a:pt x="157" y="194"/>
                    </a:cubicBezTo>
                    <a:cubicBezTo>
                      <a:pt x="159" y="191"/>
                      <a:pt x="162" y="190"/>
                      <a:pt x="165" y="189"/>
                    </a:cubicBezTo>
                    <a:cubicBezTo>
                      <a:pt x="166" y="189"/>
                      <a:pt x="167" y="189"/>
                      <a:pt x="168" y="189"/>
                    </a:cubicBezTo>
                    <a:cubicBezTo>
                      <a:pt x="170" y="189"/>
                      <a:pt x="170" y="188"/>
                      <a:pt x="170" y="187"/>
                    </a:cubicBezTo>
                    <a:cubicBezTo>
                      <a:pt x="171" y="186"/>
                      <a:pt x="172" y="184"/>
                      <a:pt x="173" y="183"/>
                    </a:cubicBezTo>
                    <a:cubicBezTo>
                      <a:pt x="174" y="182"/>
                      <a:pt x="175" y="181"/>
                      <a:pt x="176" y="180"/>
                    </a:cubicBezTo>
                    <a:cubicBezTo>
                      <a:pt x="177" y="180"/>
                      <a:pt x="177" y="180"/>
                      <a:pt x="178" y="179"/>
                    </a:cubicBezTo>
                    <a:cubicBezTo>
                      <a:pt x="180" y="179"/>
                      <a:pt x="179" y="178"/>
                      <a:pt x="179" y="177"/>
                    </a:cubicBezTo>
                    <a:cubicBezTo>
                      <a:pt x="179" y="174"/>
                      <a:pt x="179" y="172"/>
                      <a:pt x="179" y="170"/>
                    </a:cubicBezTo>
                    <a:cubicBezTo>
                      <a:pt x="180" y="168"/>
                      <a:pt x="181" y="166"/>
                      <a:pt x="182" y="165"/>
                    </a:cubicBezTo>
                    <a:cubicBezTo>
                      <a:pt x="186" y="159"/>
                      <a:pt x="192" y="154"/>
                      <a:pt x="198" y="151"/>
                    </a:cubicBezTo>
                    <a:cubicBezTo>
                      <a:pt x="199" y="151"/>
                      <a:pt x="203" y="151"/>
                      <a:pt x="203" y="150"/>
                    </a:cubicBezTo>
                    <a:cubicBezTo>
                      <a:pt x="203" y="149"/>
                      <a:pt x="203" y="148"/>
                      <a:pt x="204" y="147"/>
                    </a:cubicBezTo>
                    <a:cubicBezTo>
                      <a:pt x="205" y="146"/>
                      <a:pt x="207" y="146"/>
                      <a:pt x="209" y="146"/>
                    </a:cubicBezTo>
                    <a:cubicBezTo>
                      <a:pt x="211" y="146"/>
                      <a:pt x="213" y="146"/>
                      <a:pt x="216" y="146"/>
                    </a:cubicBezTo>
                    <a:cubicBezTo>
                      <a:pt x="217" y="146"/>
                      <a:pt x="217" y="145"/>
                      <a:pt x="218" y="144"/>
                    </a:cubicBezTo>
                    <a:cubicBezTo>
                      <a:pt x="219" y="143"/>
                      <a:pt x="220" y="142"/>
                      <a:pt x="220" y="140"/>
                    </a:cubicBezTo>
                    <a:cubicBezTo>
                      <a:pt x="222" y="138"/>
                      <a:pt x="222" y="135"/>
                      <a:pt x="222" y="132"/>
                    </a:cubicBezTo>
                    <a:cubicBezTo>
                      <a:pt x="223" y="130"/>
                      <a:pt x="224" y="127"/>
                      <a:pt x="226" y="127"/>
                    </a:cubicBezTo>
                    <a:cubicBezTo>
                      <a:pt x="226" y="124"/>
                      <a:pt x="227" y="122"/>
                      <a:pt x="231" y="123"/>
                    </a:cubicBezTo>
                    <a:cubicBezTo>
                      <a:pt x="231" y="121"/>
                      <a:pt x="231" y="119"/>
                      <a:pt x="233" y="118"/>
                    </a:cubicBezTo>
                    <a:cubicBezTo>
                      <a:pt x="235" y="117"/>
                      <a:pt x="238" y="118"/>
                      <a:pt x="240" y="118"/>
                    </a:cubicBezTo>
                    <a:cubicBezTo>
                      <a:pt x="241" y="116"/>
                      <a:pt x="241" y="114"/>
                      <a:pt x="242" y="113"/>
                    </a:cubicBezTo>
                    <a:cubicBezTo>
                      <a:pt x="244" y="112"/>
                      <a:pt x="250" y="114"/>
                      <a:pt x="250" y="112"/>
                    </a:cubicBezTo>
                    <a:cubicBezTo>
                      <a:pt x="250" y="111"/>
                      <a:pt x="250" y="109"/>
                      <a:pt x="252" y="108"/>
                    </a:cubicBezTo>
                    <a:cubicBezTo>
                      <a:pt x="253" y="108"/>
                      <a:pt x="255" y="108"/>
                      <a:pt x="256" y="108"/>
                    </a:cubicBezTo>
                    <a:cubicBezTo>
                      <a:pt x="258" y="108"/>
                      <a:pt x="260" y="108"/>
                      <a:pt x="262" y="108"/>
                    </a:cubicBezTo>
                    <a:cubicBezTo>
                      <a:pt x="264" y="108"/>
                      <a:pt x="264" y="109"/>
                      <a:pt x="264" y="107"/>
                    </a:cubicBezTo>
                    <a:cubicBezTo>
                      <a:pt x="265" y="106"/>
                      <a:pt x="265" y="106"/>
                      <a:pt x="266" y="105"/>
                    </a:cubicBezTo>
                    <a:cubicBezTo>
                      <a:pt x="267" y="103"/>
                      <a:pt x="269" y="101"/>
                      <a:pt x="269" y="99"/>
                    </a:cubicBezTo>
                    <a:cubicBezTo>
                      <a:pt x="266" y="99"/>
                      <a:pt x="263" y="99"/>
                      <a:pt x="260" y="99"/>
                    </a:cubicBezTo>
                    <a:cubicBezTo>
                      <a:pt x="259" y="99"/>
                      <a:pt x="259" y="99"/>
                      <a:pt x="259" y="100"/>
                    </a:cubicBezTo>
                    <a:cubicBezTo>
                      <a:pt x="259" y="101"/>
                      <a:pt x="258" y="102"/>
                      <a:pt x="258" y="102"/>
                    </a:cubicBezTo>
                    <a:cubicBezTo>
                      <a:pt x="256" y="104"/>
                      <a:pt x="252" y="104"/>
                      <a:pt x="249" y="103"/>
                    </a:cubicBezTo>
                    <a:cubicBezTo>
                      <a:pt x="247" y="102"/>
                      <a:pt x="244" y="99"/>
                      <a:pt x="245" y="96"/>
                    </a:cubicBezTo>
                    <a:cubicBezTo>
                      <a:pt x="246" y="95"/>
                      <a:pt x="248" y="94"/>
                      <a:pt x="250" y="94"/>
                    </a:cubicBezTo>
                    <a:cubicBezTo>
                      <a:pt x="250" y="93"/>
                      <a:pt x="250" y="91"/>
                      <a:pt x="252" y="90"/>
                    </a:cubicBezTo>
                    <a:cubicBezTo>
                      <a:pt x="253" y="89"/>
                      <a:pt x="257" y="90"/>
                      <a:pt x="259" y="90"/>
                    </a:cubicBezTo>
                    <a:cubicBezTo>
                      <a:pt x="259" y="88"/>
                      <a:pt x="259" y="86"/>
                      <a:pt x="261" y="85"/>
                    </a:cubicBezTo>
                    <a:cubicBezTo>
                      <a:pt x="263" y="84"/>
                      <a:pt x="267" y="85"/>
                      <a:pt x="269" y="85"/>
                    </a:cubicBezTo>
                    <a:cubicBezTo>
                      <a:pt x="272" y="85"/>
                      <a:pt x="275" y="85"/>
                      <a:pt x="278" y="85"/>
                    </a:cubicBezTo>
                    <a:cubicBezTo>
                      <a:pt x="284" y="85"/>
                      <a:pt x="291" y="85"/>
                      <a:pt x="297" y="85"/>
                    </a:cubicBezTo>
                    <a:cubicBezTo>
                      <a:pt x="299" y="85"/>
                      <a:pt x="300" y="85"/>
                      <a:pt x="302" y="85"/>
                    </a:cubicBezTo>
                    <a:cubicBezTo>
                      <a:pt x="302" y="84"/>
                      <a:pt x="302" y="83"/>
                      <a:pt x="302" y="82"/>
                    </a:cubicBezTo>
                    <a:cubicBezTo>
                      <a:pt x="303" y="80"/>
                      <a:pt x="304" y="80"/>
                      <a:pt x="306" y="80"/>
                    </a:cubicBezTo>
                    <a:cubicBezTo>
                      <a:pt x="306" y="77"/>
                      <a:pt x="307" y="76"/>
                      <a:pt x="310" y="76"/>
                    </a:cubicBezTo>
                    <a:cubicBezTo>
                      <a:pt x="311" y="75"/>
                      <a:pt x="311" y="75"/>
                      <a:pt x="312" y="74"/>
                    </a:cubicBezTo>
                    <a:cubicBezTo>
                      <a:pt x="312" y="73"/>
                      <a:pt x="313" y="72"/>
                      <a:pt x="314" y="71"/>
                    </a:cubicBezTo>
                    <a:cubicBezTo>
                      <a:pt x="319" y="69"/>
                      <a:pt x="325" y="71"/>
                      <a:pt x="330" y="71"/>
                    </a:cubicBezTo>
                    <a:cubicBezTo>
                      <a:pt x="332" y="71"/>
                      <a:pt x="335" y="71"/>
                      <a:pt x="335" y="70"/>
                    </a:cubicBezTo>
                    <a:cubicBezTo>
                      <a:pt x="335" y="68"/>
                      <a:pt x="335" y="67"/>
                      <a:pt x="335" y="65"/>
                    </a:cubicBezTo>
                    <a:cubicBezTo>
                      <a:pt x="335" y="63"/>
                      <a:pt x="334" y="60"/>
                      <a:pt x="333" y="58"/>
                    </a:cubicBezTo>
                    <a:cubicBezTo>
                      <a:pt x="331" y="56"/>
                      <a:pt x="330" y="53"/>
                      <a:pt x="330" y="51"/>
                    </a:cubicBezTo>
                    <a:cubicBezTo>
                      <a:pt x="330" y="46"/>
                      <a:pt x="330" y="42"/>
                      <a:pt x="330" y="38"/>
                    </a:cubicBezTo>
                    <a:cubicBezTo>
                      <a:pt x="327" y="38"/>
                      <a:pt x="326" y="41"/>
                      <a:pt x="324" y="42"/>
                    </a:cubicBezTo>
                    <a:cubicBezTo>
                      <a:pt x="321" y="43"/>
                      <a:pt x="318" y="42"/>
                      <a:pt x="316" y="42"/>
                    </a:cubicBezTo>
                    <a:cubicBezTo>
                      <a:pt x="313" y="41"/>
                      <a:pt x="311" y="40"/>
                      <a:pt x="311" y="38"/>
                    </a:cubicBezTo>
                    <a:cubicBezTo>
                      <a:pt x="311" y="35"/>
                      <a:pt x="312" y="32"/>
                      <a:pt x="316" y="33"/>
                    </a:cubicBezTo>
                    <a:cubicBezTo>
                      <a:pt x="316" y="32"/>
                      <a:pt x="316" y="31"/>
                      <a:pt x="316" y="29"/>
                    </a:cubicBezTo>
                    <a:cubicBezTo>
                      <a:pt x="316" y="28"/>
                      <a:pt x="315" y="28"/>
                      <a:pt x="313" y="28"/>
                    </a:cubicBezTo>
                    <a:cubicBezTo>
                      <a:pt x="311" y="28"/>
                      <a:pt x="308" y="28"/>
                      <a:pt x="305" y="28"/>
                    </a:cubicBezTo>
                    <a:cubicBezTo>
                      <a:pt x="303" y="28"/>
                      <a:pt x="300" y="28"/>
                      <a:pt x="298" y="28"/>
                    </a:cubicBezTo>
                    <a:cubicBezTo>
                      <a:pt x="297" y="28"/>
                      <a:pt x="296" y="28"/>
                      <a:pt x="295" y="28"/>
                    </a:cubicBezTo>
                    <a:cubicBezTo>
                      <a:pt x="293" y="28"/>
                      <a:pt x="292" y="28"/>
                      <a:pt x="291" y="30"/>
                    </a:cubicBezTo>
                    <a:cubicBezTo>
                      <a:pt x="290" y="33"/>
                      <a:pt x="288" y="36"/>
                      <a:pt x="285" y="37"/>
                    </a:cubicBezTo>
                    <a:cubicBezTo>
                      <a:pt x="282" y="38"/>
                      <a:pt x="279" y="38"/>
                      <a:pt x="277" y="38"/>
                    </a:cubicBezTo>
                    <a:cubicBezTo>
                      <a:pt x="274" y="38"/>
                      <a:pt x="271" y="38"/>
                      <a:pt x="269" y="38"/>
                    </a:cubicBezTo>
                    <a:cubicBezTo>
                      <a:pt x="269" y="41"/>
                      <a:pt x="270" y="47"/>
                      <a:pt x="267" y="50"/>
                    </a:cubicBezTo>
                    <a:cubicBezTo>
                      <a:pt x="267" y="51"/>
                      <a:pt x="266" y="51"/>
                      <a:pt x="265" y="51"/>
                    </a:cubicBezTo>
                    <a:cubicBezTo>
                      <a:pt x="264" y="52"/>
                      <a:pt x="264" y="52"/>
                      <a:pt x="264" y="54"/>
                    </a:cubicBezTo>
                    <a:cubicBezTo>
                      <a:pt x="264" y="56"/>
                      <a:pt x="264" y="58"/>
                      <a:pt x="262" y="60"/>
                    </a:cubicBezTo>
                    <a:cubicBezTo>
                      <a:pt x="260" y="61"/>
                      <a:pt x="258" y="61"/>
                      <a:pt x="256" y="61"/>
                    </a:cubicBezTo>
                    <a:cubicBezTo>
                      <a:pt x="254" y="61"/>
                      <a:pt x="252" y="62"/>
                      <a:pt x="250" y="63"/>
                    </a:cubicBezTo>
                    <a:cubicBezTo>
                      <a:pt x="247" y="66"/>
                      <a:pt x="245" y="70"/>
                      <a:pt x="241" y="71"/>
                    </a:cubicBezTo>
                    <a:cubicBezTo>
                      <a:pt x="240" y="71"/>
                      <a:pt x="241" y="73"/>
                      <a:pt x="239" y="74"/>
                    </a:cubicBezTo>
                    <a:cubicBezTo>
                      <a:pt x="238" y="75"/>
                      <a:pt x="236" y="76"/>
                      <a:pt x="234" y="75"/>
                    </a:cubicBezTo>
                    <a:cubicBezTo>
                      <a:pt x="233" y="75"/>
                      <a:pt x="231" y="74"/>
                      <a:pt x="231" y="72"/>
                    </a:cubicBezTo>
                    <a:cubicBezTo>
                      <a:pt x="231" y="70"/>
                      <a:pt x="233" y="69"/>
                      <a:pt x="234" y="67"/>
                    </a:cubicBezTo>
                    <a:cubicBezTo>
                      <a:pt x="235" y="63"/>
                      <a:pt x="232" y="60"/>
                      <a:pt x="231" y="57"/>
                    </a:cubicBezTo>
                    <a:cubicBezTo>
                      <a:pt x="231" y="53"/>
                      <a:pt x="230" y="46"/>
                      <a:pt x="236" y="47"/>
                    </a:cubicBezTo>
                    <a:cubicBezTo>
                      <a:pt x="236" y="46"/>
                      <a:pt x="236" y="45"/>
                      <a:pt x="236" y="44"/>
                    </a:cubicBezTo>
                    <a:cubicBezTo>
                      <a:pt x="235" y="42"/>
                      <a:pt x="236" y="42"/>
                      <a:pt x="237" y="42"/>
                    </a:cubicBezTo>
                    <a:cubicBezTo>
                      <a:pt x="238" y="42"/>
                      <a:pt x="238" y="42"/>
                      <a:pt x="239" y="42"/>
                    </a:cubicBezTo>
                    <a:cubicBezTo>
                      <a:pt x="241" y="42"/>
                      <a:pt x="240" y="42"/>
                      <a:pt x="240" y="40"/>
                    </a:cubicBezTo>
                    <a:cubicBezTo>
                      <a:pt x="240" y="38"/>
                      <a:pt x="240" y="37"/>
                      <a:pt x="240" y="35"/>
                    </a:cubicBezTo>
                    <a:cubicBezTo>
                      <a:pt x="240" y="32"/>
                      <a:pt x="240" y="27"/>
                      <a:pt x="245" y="28"/>
                    </a:cubicBezTo>
                    <a:cubicBezTo>
                      <a:pt x="245" y="25"/>
                      <a:pt x="246" y="23"/>
                      <a:pt x="250" y="24"/>
                    </a:cubicBezTo>
                    <a:cubicBezTo>
                      <a:pt x="252" y="24"/>
                      <a:pt x="255" y="24"/>
                      <a:pt x="257" y="24"/>
                    </a:cubicBezTo>
                    <a:cubicBezTo>
                      <a:pt x="258" y="24"/>
                      <a:pt x="259" y="24"/>
                      <a:pt x="260" y="24"/>
                    </a:cubicBezTo>
                    <a:cubicBezTo>
                      <a:pt x="262" y="24"/>
                      <a:pt x="264" y="24"/>
                      <a:pt x="264" y="23"/>
                    </a:cubicBezTo>
                    <a:cubicBezTo>
                      <a:pt x="264" y="19"/>
                      <a:pt x="266" y="19"/>
                      <a:pt x="270" y="19"/>
                    </a:cubicBezTo>
                    <a:cubicBezTo>
                      <a:pt x="272" y="19"/>
                      <a:pt x="275" y="19"/>
                      <a:pt x="277" y="19"/>
                    </a:cubicBezTo>
                    <a:cubicBezTo>
                      <a:pt x="279" y="19"/>
                      <a:pt x="278" y="19"/>
                      <a:pt x="278" y="17"/>
                    </a:cubicBezTo>
                    <a:cubicBezTo>
                      <a:pt x="278" y="17"/>
                      <a:pt x="279" y="16"/>
                      <a:pt x="279" y="15"/>
                    </a:cubicBezTo>
                    <a:cubicBezTo>
                      <a:pt x="280" y="14"/>
                      <a:pt x="281" y="14"/>
                      <a:pt x="283" y="14"/>
                    </a:cubicBezTo>
                    <a:cubicBezTo>
                      <a:pt x="284" y="13"/>
                      <a:pt x="284" y="12"/>
                      <a:pt x="285" y="11"/>
                    </a:cubicBezTo>
                    <a:cubicBezTo>
                      <a:pt x="286" y="9"/>
                      <a:pt x="287" y="6"/>
                      <a:pt x="287" y="4"/>
                    </a:cubicBezTo>
                    <a:cubicBezTo>
                      <a:pt x="286" y="0"/>
                      <a:pt x="283" y="0"/>
                      <a:pt x="280" y="0"/>
                    </a:cubicBezTo>
                    <a:cubicBezTo>
                      <a:pt x="278" y="0"/>
                      <a:pt x="276" y="0"/>
                      <a:pt x="273" y="0"/>
                    </a:cubicBezTo>
                    <a:cubicBezTo>
                      <a:pt x="270" y="0"/>
                      <a:pt x="269" y="0"/>
                      <a:pt x="266" y="1"/>
                    </a:cubicBezTo>
                    <a:cubicBezTo>
                      <a:pt x="237" y="17"/>
                      <a:pt x="209" y="34"/>
                      <a:pt x="182" y="53"/>
                    </a:cubicBezTo>
                    <a:cubicBezTo>
                      <a:pt x="130" y="90"/>
                      <a:pt x="83" y="135"/>
                      <a:pt x="45" y="186"/>
                    </a:cubicBezTo>
                    <a:cubicBezTo>
                      <a:pt x="30" y="207"/>
                      <a:pt x="17" y="228"/>
                      <a:pt x="5" y="250"/>
                    </a:cubicBezTo>
                    <a:cubicBezTo>
                      <a:pt x="7" y="250"/>
                      <a:pt x="11" y="249"/>
                      <a:pt x="13" y="252"/>
                    </a:cubicBezTo>
                    <a:cubicBezTo>
                      <a:pt x="14" y="254"/>
                      <a:pt x="14" y="256"/>
                      <a:pt x="12" y="258"/>
                    </a:cubicBezTo>
                    <a:cubicBezTo>
                      <a:pt x="11" y="259"/>
                      <a:pt x="9" y="259"/>
                      <a:pt x="9" y="261"/>
                    </a:cubicBezTo>
                    <a:cubicBezTo>
                      <a:pt x="9" y="263"/>
                      <a:pt x="9" y="265"/>
                      <a:pt x="9" y="268"/>
                    </a:cubicBezTo>
                    <a:cubicBezTo>
                      <a:pt x="9" y="271"/>
                      <a:pt x="9" y="274"/>
                      <a:pt x="5" y="273"/>
                    </a:cubicBezTo>
                    <a:cubicBezTo>
                      <a:pt x="5" y="277"/>
                      <a:pt x="6" y="284"/>
                      <a:pt x="0" y="283"/>
                    </a:cubicBezTo>
                    <a:cubicBezTo>
                      <a:pt x="0" y="295"/>
                      <a:pt x="0" y="307"/>
                      <a:pt x="0" y="320"/>
                    </a:cubicBezTo>
                    <a:cubicBezTo>
                      <a:pt x="0" y="326"/>
                      <a:pt x="0" y="332"/>
                      <a:pt x="0" y="338"/>
                    </a:cubicBezTo>
                    <a:cubicBezTo>
                      <a:pt x="0" y="340"/>
                      <a:pt x="0" y="341"/>
                      <a:pt x="0" y="343"/>
                    </a:cubicBezTo>
                    <a:cubicBezTo>
                      <a:pt x="0" y="345"/>
                      <a:pt x="1" y="344"/>
                      <a:pt x="2" y="345"/>
                    </a:cubicBezTo>
                    <a:cubicBezTo>
                      <a:pt x="4" y="345"/>
                      <a:pt x="5" y="347"/>
                      <a:pt x="7" y="348"/>
                    </a:cubicBezTo>
                    <a:cubicBezTo>
                      <a:pt x="10" y="350"/>
                      <a:pt x="13" y="349"/>
                      <a:pt x="16" y="351"/>
                    </a:cubicBezTo>
                    <a:cubicBezTo>
                      <a:pt x="18" y="351"/>
                      <a:pt x="18" y="352"/>
                      <a:pt x="19" y="354"/>
                    </a:cubicBezTo>
                    <a:cubicBezTo>
                      <a:pt x="19" y="355"/>
                      <a:pt x="19" y="356"/>
                      <a:pt x="19" y="356"/>
                    </a:cubicBezTo>
                    <a:cubicBezTo>
                      <a:pt x="19" y="359"/>
                      <a:pt x="19" y="358"/>
                      <a:pt x="20" y="359"/>
                    </a:cubicBezTo>
                    <a:cubicBezTo>
                      <a:pt x="24" y="360"/>
                      <a:pt x="26" y="364"/>
                      <a:pt x="28" y="368"/>
                    </a:cubicBezTo>
                    <a:cubicBezTo>
                      <a:pt x="32" y="368"/>
                      <a:pt x="39" y="367"/>
                      <a:pt x="38" y="373"/>
                    </a:cubicBezTo>
                    <a:cubicBezTo>
                      <a:pt x="41" y="373"/>
                      <a:pt x="43" y="374"/>
                      <a:pt x="42" y="377"/>
                    </a:cubicBezTo>
                    <a:cubicBezTo>
                      <a:pt x="44" y="377"/>
                      <a:pt x="46" y="378"/>
                      <a:pt x="47" y="380"/>
                    </a:cubicBezTo>
                    <a:cubicBezTo>
                      <a:pt x="48" y="382"/>
                      <a:pt x="47" y="384"/>
                      <a:pt x="48" y="386"/>
                    </a:cubicBezTo>
                    <a:cubicBezTo>
                      <a:pt x="50" y="388"/>
                      <a:pt x="51" y="389"/>
                      <a:pt x="52" y="391"/>
                    </a:cubicBezTo>
                    <a:cubicBezTo>
                      <a:pt x="54" y="392"/>
                      <a:pt x="55" y="393"/>
                      <a:pt x="56" y="395"/>
                    </a:cubicBezTo>
                    <a:cubicBezTo>
                      <a:pt x="57" y="399"/>
                      <a:pt x="56" y="404"/>
                      <a:pt x="56" y="408"/>
                    </a:cubicBezTo>
                    <a:cubicBezTo>
                      <a:pt x="56" y="409"/>
                      <a:pt x="56" y="410"/>
                      <a:pt x="56" y="411"/>
                    </a:cubicBezTo>
                    <a:cubicBezTo>
                      <a:pt x="56" y="412"/>
                      <a:pt x="56" y="413"/>
                      <a:pt x="56" y="414"/>
                    </a:cubicBezTo>
                    <a:cubicBezTo>
                      <a:pt x="56" y="415"/>
                      <a:pt x="57" y="415"/>
                      <a:pt x="58" y="415"/>
                    </a:cubicBezTo>
                    <a:cubicBezTo>
                      <a:pt x="60" y="416"/>
                      <a:pt x="62" y="417"/>
                      <a:pt x="61" y="420"/>
                    </a:cubicBezTo>
                    <a:cubicBezTo>
                      <a:pt x="64" y="420"/>
                      <a:pt x="67" y="420"/>
                      <a:pt x="69" y="420"/>
                    </a:cubicBezTo>
                    <a:cubicBezTo>
                      <a:pt x="71" y="420"/>
                      <a:pt x="72" y="420"/>
                      <a:pt x="73" y="420"/>
                    </a:cubicBezTo>
                    <a:cubicBezTo>
                      <a:pt x="75" y="420"/>
                      <a:pt x="75" y="420"/>
                      <a:pt x="75" y="419"/>
                    </a:cubicBezTo>
                    <a:cubicBezTo>
                      <a:pt x="77" y="415"/>
                      <a:pt x="80" y="417"/>
                      <a:pt x="80" y="420"/>
                    </a:cubicBezTo>
                    <a:cubicBezTo>
                      <a:pt x="80" y="422"/>
                      <a:pt x="80" y="425"/>
                      <a:pt x="80" y="428"/>
                    </a:cubicBezTo>
                    <a:cubicBezTo>
                      <a:pt x="80" y="430"/>
                      <a:pt x="82" y="430"/>
                      <a:pt x="83" y="431"/>
                    </a:cubicBezTo>
                    <a:cubicBezTo>
                      <a:pt x="86" y="434"/>
                      <a:pt x="85" y="440"/>
                      <a:pt x="85" y="443"/>
                    </a:cubicBezTo>
                    <a:cubicBezTo>
                      <a:pt x="93" y="440"/>
                      <a:pt x="93" y="466"/>
                      <a:pt x="85" y="462"/>
                    </a:cubicBezTo>
                    <a:cubicBezTo>
                      <a:pt x="85" y="467"/>
                      <a:pt x="85" y="472"/>
                      <a:pt x="85" y="476"/>
                    </a:cubicBezTo>
                    <a:cubicBezTo>
                      <a:pt x="84" y="479"/>
                      <a:pt x="84" y="482"/>
                      <a:pt x="80" y="481"/>
                    </a:cubicBezTo>
                    <a:cubicBezTo>
                      <a:pt x="80" y="485"/>
                      <a:pt x="77" y="486"/>
                      <a:pt x="76" y="489"/>
                    </a:cubicBezTo>
                    <a:cubicBezTo>
                      <a:pt x="74" y="492"/>
                      <a:pt x="75" y="496"/>
                      <a:pt x="71" y="495"/>
                    </a:cubicBezTo>
                    <a:cubicBezTo>
                      <a:pt x="71" y="497"/>
                      <a:pt x="71" y="500"/>
                      <a:pt x="71" y="502"/>
                    </a:cubicBezTo>
                    <a:cubicBezTo>
                      <a:pt x="71" y="504"/>
                      <a:pt x="70" y="509"/>
                      <a:pt x="71" y="509"/>
                    </a:cubicBezTo>
                    <a:cubicBezTo>
                      <a:pt x="74" y="510"/>
                      <a:pt x="75" y="512"/>
                      <a:pt x="75" y="514"/>
                    </a:cubicBezTo>
                    <a:cubicBezTo>
                      <a:pt x="75" y="515"/>
                      <a:pt x="74" y="516"/>
                      <a:pt x="73" y="517"/>
                    </a:cubicBezTo>
                    <a:cubicBezTo>
                      <a:pt x="73" y="518"/>
                      <a:pt x="72" y="518"/>
                      <a:pt x="72" y="518"/>
                    </a:cubicBezTo>
                    <a:cubicBezTo>
                      <a:pt x="70" y="519"/>
                      <a:pt x="71" y="519"/>
                      <a:pt x="71" y="521"/>
                    </a:cubicBezTo>
                    <a:cubicBezTo>
                      <a:pt x="71" y="524"/>
                      <a:pt x="71" y="529"/>
                      <a:pt x="66" y="528"/>
                    </a:cubicBezTo>
                    <a:cubicBezTo>
                      <a:pt x="66" y="532"/>
                      <a:pt x="66" y="537"/>
                      <a:pt x="66" y="541"/>
                    </a:cubicBezTo>
                    <a:cubicBezTo>
                      <a:pt x="66" y="543"/>
                      <a:pt x="65" y="547"/>
                      <a:pt x="67" y="547"/>
                    </a:cubicBezTo>
                    <a:cubicBezTo>
                      <a:pt x="68" y="548"/>
                      <a:pt x="70" y="549"/>
                      <a:pt x="71" y="550"/>
                    </a:cubicBezTo>
                    <a:cubicBezTo>
                      <a:pt x="78" y="554"/>
                      <a:pt x="79" y="560"/>
                      <a:pt x="83" y="567"/>
                    </a:cubicBezTo>
                    <a:cubicBezTo>
                      <a:pt x="84" y="570"/>
                      <a:pt x="86" y="573"/>
                      <a:pt x="88" y="576"/>
                    </a:cubicBezTo>
                    <a:cubicBezTo>
                      <a:pt x="88" y="577"/>
                      <a:pt x="89" y="578"/>
                      <a:pt x="89" y="579"/>
                    </a:cubicBezTo>
                    <a:cubicBezTo>
                      <a:pt x="90" y="580"/>
                      <a:pt x="90" y="580"/>
                      <a:pt x="91" y="580"/>
                    </a:cubicBezTo>
                    <a:cubicBezTo>
                      <a:pt x="92" y="580"/>
                      <a:pt x="93" y="581"/>
                      <a:pt x="94" y="582"/>
                    </a:cubicBezTo>
                    <a:cubicBezTo>
                      <a:pt x="95" y="583"/>
                      <a:pt x="94" y="586"/>
                      <a:pt x="94" y="587"/>
                    </a:cubicBezTo>
                    <a:cubicBezTo>
                      <a:pt x="94" y="588"/>
                      <a:pt x="94" y="589"/>
                      <a:pt x="95" y="589"/>
                    </a:cubicBezTo>
                    <a:cubicBezTo>
                      <a:pt x="96" y="590"/>
                      <a:pt x="96" y="590"/>
                      <a:pt x="97" y="590"/>
                    </a:cubicBezTo>
                    <a:cubicBezTo>
                      <a:pt x="100" y="591"/>
                      <a:pt x="99" y="596"/>
                      <a:pt x="99" y="599"/>
                    </a:cubicBezTo>
                    <a:cubicBezTo>
                      <a:pt x="108" y="598"/>
                      <a:pt x="103" y="616"/>
                      <a:pt x="103" y="621"/>
                    </a:cubicBezTo>
                    <a:cubicBezTo>
                      <a:pt x="103" y="622"/>
                      <a:pt x="104" y="623"/>
                      <a:pt x="104" y="624"/>
                    </a:cubicBezTo>
                    <a:cubicBezTo>
                      <a:pt x="104" y="625"/>
                      <a:pt x="104" y="626"/>
                      <a:pt x="104" y="627"/>
                    </a:cubicBezTo>
                    <a:cubicBezTo>
                      <a:pt x="104" y="627"/>
                      <a:pt x="105" y="628"/>
                      <a:pt x="106" y="628"/>
                    </a:cubicBezTo>
                    <a:cubicBezTo>
                      <a:pt x="109" y="629"/>
                      <a:pt x="111" y="632"/>
                      <a:pt x="112" y="634"/>
                    </a:cubicBezTo>
                    <a:cubicBezTo>
                      <a:pt x="113" y="636"/>
                      <a:pt x="113" y="637"/>
                      <a:pt x="113" y="639"/>
                    </a:cubicBezTo>
                    <a:cubicBezTo>
                      <a:pt x="113" y="640"/>
                      <a:pt x="113" y="641"/>
                      <a:pt x="114" y="642"/>
                    </a:cubicBezTo>
                    <a:cubicBezTo>
                      <a:pt x="114" y="642"/>
                      <a:pt x="115" y="642"/>
                      <a:pt x="115" y="642"/>
                    </a:cubicBezTo>
                    <a:cubicBezTo>
                      <a:pt x="118" y="644"/>
                      <a:pt x="118" y="648"/>
                      <a:pt x="118" y="651"/>
                    </a:cubicBezTo>
                    <a:cubicBezTo>
                      <a:pt x="122" y="651"/>
                      <a:pt x="127" y="651"/>
                      <a:pt x="132" y="651"/>
                    </a:cubicBezTo>
                    <a:cubicBezTo>
                      <a:pt x="133" y="651"/>
                      <a:pt x="135" y="651"/>
                      <a:pt x="136" y="652"/>
                    </a:cubicBezTo>
                    <a:cubicBezTo>
                      <a:pt x="137" y="653"/>
                      <a:pt x="137" y="655"/>
                      <a:pt x="137" y="657"/>
                    </a:cubicBezTo>
                    <a:cubicBezTo>
                      <a:pt x="137" y="659"/>
                      <a:pt x="137" y="661"/>
                      <a:pt x="137" y="664"/>
                    </a:cubicBezTo>
                    <a:cubicBezTo>
                      <a:pt x="137" y="666"/>
                      <a:pt x="137" y="665"/>
                      <a:pt x="139" y="665"/>
                    </a:cubicBezTo>
                    <a:cubicBezTo>
                      <a:pt x="140" y="665"/>
                      <a:pt x="141" y="665"/>
                      <a:pt x="142" y="665"/>
                    </a:cubicBezTo>
                    <a:cubicBezTo>
                      <a:pt x="144" y="666"/>
                      <a:pt x="148" y="665"/>
                      <a:pt x="150" y="667"/>
                    </a:cubicBezTo>
                    <a:cubicBezTo>
                      <a:pt x="150" y="668"/>
                      <a:pt x="151" y="668"/>
                      <a:pt x="151" y="669"/>
                    </a:cubicBezTo>
                    <a:cubicBezTo>
                      <a:pt x="151" y="670"/>
                      <a:pt x="152" y="670"/>
                      <a:pt x="153" y="670"/>
                    </a:cubicBezTo>
                    <a:cubicBezTo>
                      <a:pt x="155" y="670"/>
                      <a:pt x="156" y="669"/>
                      <a:pt x="158" y="670"/>
                    </a:cubicBezTo>
                    <a:cubicBezTo>
                      <a:pt x="160" y="670"/>
                      <a:pt x="160" y="672"/>
                      <a:pt x="161" y="674"/>
                    </a:cubicBezTo>
                    <a:cubicBezTo>
                      <a:pt x="161" y="679"/>
                      <a:pt x="160" y="684"/>
                      <a:pt x="160" y="690"/>
                    </a:cubicBezTo>
                    <a:cubicBezTo>
                      <a:pt x="160" y="691"/>
                      <a:pt x="160" y="692"/>
                      <a:pt x="160" y="693"/>
                    </a:cubicBezTo>
                    <a:cubicBezTo>
                      <a:pt x="160" y="694"/>
                      <a:pt x="159" y="698"/>
                      <a:pt x="161" y="698"/>
                    </a:cubicBezTo>
                    <a:cubicBezTo>
                      <a:pt x="166" y="698"/>
                      <a:pt x="165" y="701"/>
                      <a:pt x="165" y="705"/>
                    </a:cubicBezTo>
                    <a:cubicBezTo>
                      <a:pt x="165" y="706"/>
                      <a:pt x="164" y="707"/>
                      <a:pt x="166" y="707"/>
                    </a:cubicBezTo>
                    <a:cubicBezTo>
                      <a:pt x="166" y="707"/>
                      <a:pt x="167" y="708"/>
                      <a:pt x="168" y="708"/>
                    </a:cubicBezTo>
                    <a:cubicBezTo>
                      <a:pt x="169" y="708"/>
                      <a:pt x="170" y="709"/>
                      <a:pt x="170" y="710"/>
                    </a:cubicBezTo>
                    <a:cubicBezTo>
                      <a:pt x="170" y="712"/>
                      <a:pt x="170" y="715"/>
                      <a:pt x="170" y="717"/>
                    </a:cubicBezTo>
                    <a:cubicBezTo>
                      <a:pt x="171" y="717"/>
                      <a:pt x="172" y="718"/>
                      <a:pt x="173" y="719"/>
                    </a:cubicBezTo>
                    <a:cubicBezTo>
                      <a:pt x="175" y="721"/>
                      <a:pt x="175" y="724"/>
                      <a:pt x="175" y="726"/>
                    </a:cubicBezTo>
                    <a:cubicBezTo>
                      <a:pt x="174" y="730"/>
                      <a:pt x="174" y="733"/>
                      <a:pt x="174" y="737"/>
                    </a:cubicBezTo>
                    <a:cubicBezTo>
                      <a:pt x="174" y="747"/>
                      <a:pt x="174" y="756"/>
                      <a:pt x="174" y="766"/>
                    </a:cubicBezTo>
                    <a:cubicBezTo>
                      <a:pt x="174" y="769"/>
                      <a:pt x="174" y="771"/>
                      <a:pt x="174" y="773"/>
                    </a:cubicBezTo>
                    <a:cubicBezTo>
                      <a:pt x="176" y="773"/>
                      <a:pt x="177" y="774"/>
                      <a:pt x="178" y="774"/>
                    </a:cubicBezTo>
                    <a:cubicBezTo>
                      <a:pt x="179" y="775"/>
                      <a:pt x="179" y="777"/>
                      <a:pt x="179" y="778"/>
                    </a:cubicBezTo>
                    <a:cubicBezTo>
                      <a:pt x="179" y="779"/>
                      <a:pt x="179" y="780"/>
                      <a:pt x="179" y="782"/>
                    </a:cubicBezTo>
                    <a:cubicBezTo>
                      <a:pt x="179" y="783"/>
                      <a:pt x="180" y="783"/>
                      <a:pt x="181" y="784"/>
                    </a:cubicBezTo>
                    <a:cubicBezTo>
                      <a:pt x="184" y="785"/>
                      <a:pt x="184" y="788"/>
                      <a:pt x="184" y="791"/>
                    </a:cubicBezTo>
                    <a:cubicBezTo>
                      <a:pt x="183" y="796"/>
                      <a:pt x="184" y="801"/>
                      <a:pt x="184" y="806"/>
                    </a:cubicBezTo>
                    <a:cubicBezTo>
                      <a:pt x="189" y="806"/>
                      <a:pt x="189" y="812"/>
                      <a:pt x="189" y="816"/>
                    </a:cubicBezTo>
                    <a:cubicBezTo>
                      <a:pt x="189" y="818"/>
                      <a:pt x="188" y="821"/>
                      <a:pt x="188" y="823"/>
                    </a:cubicBezTo>
                    <a:cubicBezTo>
                      <a:pt x="188" y="826"/>
                      <a:pt x="189" y="828"/>
                      <a:pt x="188" y="831"/>
                    </a:cubicBezTo>
                    <a:cubicBezTo>
                      <a:pt x="188" y="836"/>
                      <a:pt x="190" y="840"/>
                      <a:pt x="194" y="843"/>
                    </a:cubicBezTo>
                    <a:cubicBezTo>
                      <a:pt x="198" y="846"/>
                      <a:pt x="202" y="849"/>
                      <a:pt x="203" y="853"/>
                    </a:cubicBezTo>
                    <a:cubicBezTo>
                      <a:pt x="206" y="854"/>
                      <a:pt x="208" y="855"/>
                      <a:pt x="207" y="858"/>
                    </a:cubicBezTo>
                    <a:cubicBezTo>
                      <a:pt x="208" y="861"/>
                      <a:pt x="211" y="863"/>
                      <a:pt x="212" y="866"/>
                    </a:cubicBezTo>
                    <a:cubicBezTo>
                      <a:pt x="212" y="867"/>
                      <a:pt x="212" y="868"/>
                      <a:pt x="213" y="868"/>
                    </a:cubicBezTo>
                    <a:cubicBezTo>
                      <a:pt x="213" y="868"/>
                      <a:pt x="214" y="868"/>
                      <a:pt x="215" y="868"/>
                    </a:cubicBezTo>
                    <a:cubicBezTo>
                      <a:pt x="216" y="868"/>
                      <a:pt x="217" y="869"/>
                      <a:pt x="217" y="871"/>
                    </a:cubicBezTo>
                    <a:cubicBezTo>
                      <a:pt x="217" y="874"/>
                      <a:pt x="218" y="876"/>
                      <a:pt x="220" y="879"/>
                    </a:cubicBezTo>
                    <a:cubicBezTo>
                      <a:pt x="224" y="883"/>
                      <a:pt x="230" y="885"/>
                      <a:pt x="231" y="891"/>
                    </a:cubicBezTo>
                    <a:cubicBezTo>
                      <a:pt x="233" y="891"/>
                      <a:pt x="235" y="893"/>
                      <a:pt x="234" y="895"/>
                    </a:cubicBezTo>
                    <a:cubicBezTo>
                      <a:pt x="233" y="895"/>
                      <a:pt x="232" y="896"/>
                      <a:pt x="232" y="896"/>
                    </a:cubicBezTo>
                    <a:cubicBezTo>
                      <a:pt x="230" y="896"/>
                      <a:pt x="231" y="897"/>
                      <a:pt x="231" y="898"/>
                    </a:cubicBezTo>
                    <a:cubicBezTo>
                      <a:pt x="231" y="900"/>
                      <a:pt x="230" y="900"/>
                      <a:pt x="232" y="901"/>
                    </a:cubicBezTo>
                    <a:cubicBezTo>
                      <a:pt x="233" y="902"/>
                      <a:pt x="234" y="902"/>
                      <a:pt x="235" y="903"/>
                    </a:cubicBezTo>
                    <a:cubicBezTo>
                      <a:pt x="237" y="904"/>
                      <a:pt x="238" y="905"/>
                      <a:pt x="240" y="908"/>
                    </a:cubicBezTo>
                    <a:cubicBezTo>
                      <a:pt x="240" y="909"/>
                      <a:pt x="240" y="910"/>
                      <a:pt x="242" y="911"/>
                    </a:cubicBezTo>
                    <a:cubicBezTo>
                      <a:pt x="243" y="911"/>
                      <a:pt x="244" y="912"/>
                      <a:pt x="244" y="913"/>
                    </a:cubicBezTo>
                    <a:cubicBezTo>
                      <a:pt x="247" y="914"/>
                      <a:pt x="249" y="915"/>
                      <a:pt x="251" y="915"/>
                    </a:cubicBezTo>
                    <a:cubicBezTo>
                      <a:pt x="254" y="915"/>
                      <a:pt x="255" y="917"/>
                      <a:pt x="255" y="920"/>
                    </a:cubicBezTo>
                    <a:cubicBezTo>
                      <a:pt x="258" y="920"/>
                      <a:pt x="265" y="919"/>
                      <a:pt x="264" y="924"/>
                    </a:cubicBezTo>
                    <a:cubicBezTo>
                      <a:pt x="265" y="924"/>
                      <a:pt x="274" y="926"/>
                      <a:pt x="273" y="922"/>
                    </a:cubicBezTo>
                    <a:cubicBezTo>
                      <a:pt x="272" y="920"/>
                      <a:pt x="270" y="918"/>
                      <a:pt x="268" y="915"/>
                    </a:cubicBezTo>
                    <a:cubicBezTo>
                      <a:pt x="267" y="912"/>
                      <a:pt x="268" y="911"/>
                      <a:pt x="272" y="910"/>
                    </a:cubicBezTo>
                    <a:cubicBezTo>
                      <a:pt x="272" y="910"/>
                      <a:pt x="273" y="910"/>
                      <a:pt x="273" y="910"/>
                    </a:cubicBezTo>
                    <a:cubicBezTo>
                      <a:pt x="273" y="909"/>
                      <a:pt x="274" y="908"/>
                      <a:pt x="274" y="907"/>
                    </a:cubicBezTo>
                    <a:cubicBezTo>
                      <a:pt x="273" y="906"/>
                      <a:pt x="273" y="904"/>
                      <a:pt x="272" y="903"/>
                    </a:cubicBezTo>
                    <a:cubicBezTo>
                      <a:pt x="270" y="900"/>
                      <a:pt x="267" y="901"/>
                      <a:pt x="265" y="900"/>
                    </a:cubicBezTo>
                    <a:cubicBezTo>
                      <a:pt x="264" y="899"/>
                      <a:pt x="264" y="897"/>
                      <a:pt x="264" y="896"/>
                    </a:cubicBezTo>
                    <a:cubicBezTo>
                      <a:pt x="264" y="894"/>
                      <a:pt x="264" y="891"/>
                      <a:pt x="264" y="889"/>
                    </a:cubicBezTo>
                    <a:cubicBezTo>
                      <a:pt x="264" y="888"/>
                      <a:pt x="265" y="887"/>
                      <a:pt x="263" y="886"/>
                    </a:cubicBezTo>
                    <a:cubicBezTo>
                      <a:pt x="263" y="886"/>
                      <a:pt x="262" y="886"/>
                      <a:pt x="261" y="886"/>
                    </a:cubicBezTo>
                    <a:cubicBezTo>
                      <a:pt x="260" y="886"/>
                      <a:pt x="259" y="884"/>
                      <a:pt x="259" y="883"/>
                    </a:cubicBezTo>
                    <a:cubicBezTo>
                      <a:pt x="259" y="878"/>
                      <a:pt x="259" y="873"/>
                      <a:pt x="259" y="869"/>
                    </a:cubicBezTo>
                    <a:cubicBezTo>
                      <a:pt x="259" y="865"/>
                      <a:pt x="256" y="864"/>
                      <a:pt x="255" y="861"/>
                    </a:cubicBezTo>
                    <a:cubicBezTo>
                      <a:pt x="255" y="860"/>
                      <a:pt x="255" y="859"/>
                      <a:pt x="255" y="858"/>
                    </a:cubicBezTo>
                    <a:cubicBezTo>
                      <a:pt x="254" y="858"/>
                      <a:pt x="253" y="858"/>
                      <a:pt x="253" y="857"/>
                    </a:cubicBezTo>
                    <a:cubicBezTo>
                      <a:pt x="252" y="857"/>
                      <a:pt x="251" y="856"/>
                      <a:pt x="250" y="855"/>
                    </a:cubicBezTo>
                    <a:cubicBezTo>
                      <a:pt x="250" y="853"/>
                      <a:pt x="250" y="851"/>
                      <a:pt x="250" y="850"/>
                    </a:cubicBezTo>
                    <a:cubicBezTo>
                      <a:pt x="250" y="848"/>
                      <a:pt x="254" y="849"/>
                      <a:pt x="255" y="849"/>
                    </a:cubicBezTo>
                    <a:cubicBezTo>
                      <a:pt x="258" y="847"/>
                      <a:pt x="259" y="844"/>
                      <a:pt x="260" y="841"/>
                    </a:cubicBezTo>
                    <a:cubicBezTo>
                      <a:pt x="260" y="838"/>
                      <a:pt x="261" y="836"/>
                      <a:pt x="263" y="834"/>
                    </a:cubicBezTo>
                    <a:cubicBezTo>
                      <a:pt x="266" y="832"/>
                      <a:pt x="270" y="833"/>
                      <a:pt x="273" y="835"/>
                    </a:cubicBezTo>
                    <a:cubicBezTo>
                      <a:pt x="274" y="830"/>
                      <a:pt x="275" y="830"/>
                      <a:pt x="279" y="830"/>
                    </a:cubicBezTo>
                    <a:cubicBezTo>
                      <a:pt x="282" y="830"/>
                      <a:pt x="286" y="830"/>
                      <a:pt x="287" y="826"/>
                    </a:cubicBezTo>
                    <a:cubicBezTo>
                      <a:pt x="290" y="820"/>
                      <a:pt x="283" y="817"/>
                      <a:pt x="283" y="811"/>
                    </a:cubicBezTo>
                    <a:cubicBezTo>
                      <a:pt x="280" y="811"/>
                      <a:pt x="276" y="811"/>
                      <a:pt x="275" y="809"/>
                    </a:cubicBezTo>
                    <a:cubicBezTo>
                      <a:pt x="273" y="807"/>
                      <a:pt x="273" y="806"/>
                      <a:pt x="273" y="804"/>
                    </a:cubicBezTo>
                    <a:cubicBezTo>
                      <a:pt x="273" y="802"/>
                      <a:pt x="273" y="802"/>
                      <a:pt x="275" y="802"/>
                    </a:cubicBezTo>
                    <a:cubicBezTo>
                      <a:pt x="276" y="802"/>
                      <a:pt x="277" y="802"/>
                      <a:pt x="278" y="802"/>
                    </a:cubicBezTo>
                    <a:cubicBezTo>
                      <a:pt x="283" y="802"/>
                      <a:pt x="288" y="802"/>
                      <a:pt x="292" y="802"/>
                    </a:cubicBezTo>
                    <a:cubicBezTo>
                      <a:pt x="293" y="799"/>
                      <a:pt x="293" y="796"/>
                      <a:pt x="297" y="797"/>
                    </a:cubicBezTo>
                    <a:cubicBezTo>
                      <a:pt x="297" y="793"/>
                      <a:pt x="296" y="789"/>
                      <a:pt x="297" y="785"/>
                    </a:cubicBezTo>
                    <a:cubicBezTo>
                      <a:pt x="298" y="782"/>
                      <a:pt x="301" y="783"/>
                      <a:pt x="303" y="782"/>
                    </a:cubicBezTo>
                    <a:cubicBezTo>
                      <a:pt x="307" y="780"/>
                      <a:pt x="312" y="777"/>
                      <a:pt x="315" y="772"/>
                    </a:cubicBezTo>
                    <a:cubicBezTo>
                      <a:pt x="316" y="769"/>
                      <a:pt x="316" y="766"/>
                      <a:pt x="316" y="763"/>
                    </a:cubicBezTo>
                    <a:cubicBezTo>
                      <a:pt x="316" y="758"/>
                      <a:pt x="316" y="753"/>
                      <a:pt x="316" y="749"/>
                    </a:cubicBezTo>
                    <a:cubicBezTo>
                      <a:pt x="316" y="744"/>
                      <a:pt x="316" y="740"/>
                      <a:pt x="316" y="736"/>
                    </a:cubicBezTo>
                    <a:cubicBezTo>
                      <a:pt x="316" y="733"/>
                      <a:pt x="317" y="730"/>
                      <a:pt x="321" y="731"/>
                    </a:cubicBezTo>
                    <a:cubicBezTo>
                      <a:pt x="321" y="729"/>
                      <a:pt x="321" y="727"/>
                      <a:pt x="323" y="726"/>
                    </a:cubicBezTo>
                    <a:cubicBezTo>
                      <a:pt x="324" y="724"/>
                      <a:pt x="325" y="722"/>
                      <a:pt x="326" y="720"/>
                    </a:cubicBezTo>
                    <a:cubicBezTo>
                      <a:pt x="327" y="716"/>
                      <a:pt x="330" y="714"/>
                      <a:pt x="334" y="713"/>
                    </a:cubicBezTo>
                    <a:cubicBezTo>
                      <a:pt x="340" y="711"/>
                      <a:pt x="347" y="712"/>
                      <a:pt x="352" y="712"/>
                    </a:cubicBezTo>
                    <a:cubicBezTo>
                      <a:pt x="354" y="712"/>
                      <a:pt x="355" y="712"/>
                      <a:pt x="357" y="712"/>
                    </a:cubicBezTo>
                    <a:cubicBezTo>
                      <a:pt x="359" y="712"/>
                      <a:pt x="358" y="711"/>
                      <a:pt x="359" y="710"/>
                    </a:cubicBezTo>
                    <a:cubicBezTo>
                      <a:pt x="359" y="708"/>
                      <a:pt x="361" y="707"/>
                      <a:pt x="363" y="707"/>
                    </a:cubicBezTo>
                    <a:cubicBezTo>
                      <a:pt x="363" y="705"/>
                      <a:pt x="362" y="701"/>
                      <a:pt x="364" y="699"/>
                    </a:cubicBezTo>
                    <a:cubicBezTo>
                      <a:pt x="365" y="697"/>
                      <a:pt x="369" y="698"/>
                      <a:pt x="371" y="697"/>
                    </a:cubicBezTo>
                    <a:cubicBezTo>
                      <a:pt x="373" y="696"/>
                      <a:pt x="374" y="695"/>
                      <a:pt x="376" y="694"/>
                    </a:cubicBezTo>
                    <a:cubicBezTo>
                      <a:pt x="377" y="693"/>
                      <a:pt x="378" y="693"/>
                      <a:pt x="379" y="693"/>
                    </a:cubicBezTo>
                    <a:cubicBezTo>
                      <a:pt x="381" y="693"/>
                      <a:pt x="382" y="693"/>
                      <a:pt x="383" y="692"/>
                    </a:cubicBezTo>
                    <a:cubicBezTo>
                      <a:pt x="385" y="687"/>
                      <a:pt x="386" y="682"/>
                      <a:pt x="389" y="678"/>
                    </a:cubicBezTo>
                    <a:cubicBezTo>
                      <a:pt x="391" y="676"/>
                      <a:pt x="393" y="675"/>
                      <a:pt x="396" y="674"/>
                    </a:cubicBezTo>
                    <a:cubicBezTo>
                      <a:pt x="398" y="674"/>
                      <a:pt x="401" y="674"/>
                      <a:pt x="401" y="671"/>
                    </a:cubicBezTo>
                    <a:cubicBezTo>
                      <a:pt x="400" y="662"/>
                      <a:pt x="401" y="654"/>
                      <a:pt x="401" y="646"/>
                    </a:cubicBezTo>
                    <a:cubicBezTo>
                      <a:pt x="401" y="642"/>
                      <a:pt x="401" y="637"/>
                      <a:pt x="401" y="633"/>
                    </a:cubicBezTo>
                    <a:cubicBezTo>
                      <a:pt x="401" y="631"/>
                      <a:pt x="401" y="629"/>
                      <a:pt x="401" y="627"/>
                    </a:cubicBezTo>
                    <a:cubicBezTo>
                      <a:pt x="399" y="627"/>
                      <a:pt x="398" y="627"/>
                      <a:pt x="397" y="626"/>
                    </a:cubicBezTo>
                    <a:cubicBezTo>
                      <a:pt x="395" y="625"/>
                      <a:pt x="396" y="619"/>
                      <a:pt x="396" y="617"/>
                    </a:cubicBezTo>
                    <a:cubicBezTo>
                      <a:pt x="396" y="616"/>
                      <a:pt x="396" y="615"/>
                      <a:pt x="396" y="614"/>
                    </a:cubicBezTo>
                    <a:cubicBezTo>
                      <a:pt x="396" y="612"/>
                      <a:pt x="397" y="613"/>
                      <a:pt x="398" y="613"/>
                    </a:cubicBezTo>
                    <a:cubicBezTo>
                      <a:pt x="401" y="613"/>
                      <a:pt x="403" y="613"/>
                      <a:pt x="405" y="613"/>
                    </a:cubicBezTo>
                    <a:cubicBezTo>
                      <a:pt x="407" y="613"/>
                      <a:pt x="410" y="614"/>
                      <a:pt x="410" y="612"/>
                    </a:cubicBezTo>
                    <a:cubicBezTo>
                      <a:pt x="411" y="611"/>
                      <a:pt x="411" y="610"/>
                      <a:pt x="411" y="608"/>
                    </a:cubicBezTo>
                    <a:cubicBezTo>
                      <a:pt x="411" y="606"/>
                      <a:pt x="412" y="604"/>
                      <a:pt x="415" y="604"/>
                    </a:cubicBezTo>
                    <a:cubicBezTo>
                      <a:pt x="414" y="601"/>
                      <a:pt x="415" y="600"/>
                      <a:pt x="417" y="599"/>
                    </a:cubicBezTo>
                    <a:cubicBezTo>
                      <a:pt x="419" y="599"/>
                      <a:pt x="419" y="599"/>
                      <a:pt x="420" y="598"/>
                    </a:cubicBezTo>
                    <a:cubicBezTo>
                      <a:pt x="421" y="597"/>
                      <a:pt x="422" y="595"/>
                      <a:pt x="422" y="594"/>
                    </a:cubicBezTo>
                    <a:cubicBezTo>
                      <a:pt x="426" y="589"/>
                      <a:pt x="430" y="585"/>
                      <a:pt x="434" y="582"/>
                    </a:cubicBezTo>
                    <a:cubicBezTo>
                      <a:pt x="435" y="582"/>
                      <a:pt x="436" y="581"/>
                      <a:pt x="438" y="580"/>
                    </a:cubicBezTo>
                    <a:cubicBezTo>
                      <a:pt x="439" y="580"/>
                      <a:pt x="438" y="577"/>
                      <a:pt x="438" y="575"/>
                    </a:cubicBezTo>
                    <a:cubicBezTo>
                      <a:pt x="437" y="575"/>
                      <a:pt x="434" y="575"/>
                      <a:pt x="434" y="573"/>
                    </a:cubicBezTo>
                    <a:cubicBezTo>
                      <a:pt x="433" y="571"/>
                      <a:pt x="434" y="567"/>
                      <a:pt x="434" y="564"/>
                    </a:cubicBezTo>
                    <a:cubicBezTo>
                      <a:pt x="434" y="562"/>
                      <a:pt x="436" y="561"/>
                      <a:pt x="438" y="561"/>
                    </a:cubicBezTo>
                    <a:cubicBezTo>
                      <a:pt x="438" y="556"/>
                      <a:pt x="438" y="552"/>
                      <a:pt x="438" y="547"/>
                    </a:cubicBezTo>
                    <a:cubicBezTo>
                      <a:pt x="435" y="547"/>
                      <a:pt x="433" y="546"/>
                      <a:pt x="434" y="542"/>
                    </a:cubicBezTo>
                    <a:cubicBezTo>
                      <a:pt x="431" y="542"/>
                      <a:pt x="433" y="546"/>
                      <a:pt x="434" y="542"/>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Freeform 22"/>
              <p:cNvSpPr>
                <a:spLocks/>
              </p:cNvSpPr>
              <p:nvPr/>
            </p:nvSpPr>
            <p:spPr bwMode="auto">
              <a:xfrm>
                <a:off x="7315906" y="4158815"/>
                <a:ext cx="117417" cy="213823"/>
              </a:xfrm>
              <a:custGeom>
                <a:avLst/>
                <a:gdLst>
                  <a:gd name="T0" fmla="*/ 34 w 40"/>
                  <a:gd name="T1" fmla="*/ 0 h 73"/>
                  <a:gd name="T2" fmla="*/ 23 w 40"/>
                  <a:gd name="T3" fmla="*/ 14 h 73"/>
                  <a:gd name="T4" fmla="*/ 20 w 40"/>
                  <a:gd name="T5" fmla="*/ 20 h 73"/>
                  <a:gd name="T6" fmla="*/ 19 w 40"/>
                  <a:gd name="T7" fmla="*/ 24 h 73"/>
                  <a:gd name="T8" fmla="*/ 16 w 40"/>
                  <a:gd name="T9" fmla="*/ 25 h 73"/>
                  <a:gd name="T10" fmla="*/ 15 w 40"/>
                  <a:gd name="T11" fmla="*/ 31 h 73"/>
                  <a:gd name="T12" fmla="*/ 12 w 40"/>
                  <a:gd name="T13" fmla="*/ 34 h 73"/>
                  <a:gd name="T14" fmla="*/ 10 w 40"/>
                  <a:gd name="T15" fmla="*/ 47 h 73"/>
                  <a:gd name="T16" fmla="*/ 6 w 40"/>
                  <a:gd name="T17" fmla="*/ 71 h 73"/>
                  <a:gd name="T18" fmla="*/ 17 w 40"/>
                  <a:gd name="T19" fmla="*/ 62 h 73"/>
                  <a:gd name="T20" fmla="*/ 19 w 40"/>
                  <a:gd name="T21" fmla="*/ 57 h 73"/>
                  <a:gd name="T22" fmla="*/ 20 w 40"/>
                  <a:gd name="T23" fmla="*/ 52 h 73"/>
                  <a:gd name="T24" fmla="*/ 20 w 40"/>
                  <a:gd name="T25" fmla="*/ 45 h 73"/>
                  <a:gd name="T26" fmla="*/ 20 w 40"/>
                  <a:gd name="T27" fmla="*/ 38 h 73"/>
                  <a:gd name="T28" fmla="*/ 23 w 40"/>
                  <a:gd name="T29" fmla="*/ 37 h 73"/>
                  <a:gd name="T30" fmla="*/ 25 w 40"/>
                  <a:gd name="T31" fmla="*/ 34 h 73"/>
                  <a:gd name="T32" fmla="*/ 25 w 40"/>
                  <a:gd name="T33" fmla="*/ 29 h 73"/>
                  <a:gd name="T34" fmla="*/ 28 w 40"/>
                  <a:gd name="T35" fmla="*/ 27 h 73"/>
                  <a:gd name="T36" fmla="*/ 38 w 40"/>
                  <a:gd name="T37" fmla="*/ 6 h 73"/>
                  <a:gd name="T38" fmla="*/ 34 w 40"/>
                  <a:gd name="T39" fmla="*/ 0 h 73"/>
                  <a:gd name="T40" fmla="*/ 34 w 40"/>
                  <a:gd name="T4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73">
                    <a:moveTo>
                      <a:pt x="34" y="0"/>
                    </a:moveTo>
                    <a:cubicBezTo>
                      <a:pt x="33" y="7"/>
                      <a:pt x="26" y="9"/>
                      <a:pt x="23" y="14"/>
                    </a:cubicBezTo>
                    <a:cubicBezTo>
                      <a:pt x="21" y="15"/>
                      <a:pt x="20" y="18"/>
                      <a:pt x="20" y="20"/>
                    </a:cubicBezTo>
                    <a:cubicBezTo>
                      <a:pt x="20" y="21"/>
                      <a:pt x="20" y="23"/>
                      <a:pt x="19" y="24"/>
                    </a:cubicBezTo>
                    <a:cubicBezTo>
                      <a:pt x="18" y="24"/>
                      <a:pt x="17" y="24"/>
                      <a:pt x="16" y="25"/>
                    </a:cubicBezTo>
                    <a:cubicBezTo>
                      <a:pt x="14" y="26"/>
                      <a:pt x="15" y="29"/>
                      <a:pt x="15" y="31"/>
                    </a:cubicBezTo>
                    <a:cubicBezTo>
                      <a:pt x="16" y="34"/>
                      <a:pt x="14" y="33"/>
                      <a:pt x="12" y="34"/>
                    </a:cubicBezTo>
                    <a:cubicBezTo>
                      <a:pt x="8" y="37"/>
                      <a:pt x="10" y="44"/>
                      <a:pt x="10" y="47"/>
                    </a:cubicBezTo>
                    <a:cubicBezTo>
                      <a:pt x="0" y="47"/>
                      <a:pt x="8" y="66"/>
                      <a:pt x="6" y="71"/>
                    </a:cubicBezTo>
                    <a:cubicBezTo>
                      <a:pt x="13" y="73"/>
                      <a:pt x="15" y="68"/>
                      <a:pt x="17" y="62"/>
                    </a:cubicBezTo>
                    <a:cubicBezTo>
                      <a:pt x="18" y="60"/>
                      <a:pt x="19" y="59"/>
                      <a:pt x="19" y="57"/>
                    </a:cubicBezTo>
                    <a:cubicBezTo>
                      <a:pt x="20" y="55"/>
                      <a:pt x="20" y="53"/>
                      <a:pt x="20" y="52"/>
                    </a:cubicBezTo>
                    <a:cubicBezTo>
                      <a:pt x="20" y="50"/>
                      <a:pt x="20" y="47"/>
                      <a:pt x="20" y="45"/>
                    </a:cubicBezTo>
                    <a:cubicBezTo>
                      <a:pt x="20" y="43"/>
                      <a:pt x="19" y="40"/>
                      <a:pt x="20" y="38"/>
                    </a:cubicBezTo>
                    <a:cubicBezTo>
                      <a:pt x="21" y="37"/>
                      <a:pt x="22" y="38"/>
                      <a:pt x="23" y="37"/>
                    </a:cubicBezTo>
                    <a:cubicBezTo>
                      <a:pt x="24" y="37"/>
                      <a:pt x="25" y="36"/>
                      <a:pt x="25" y="34"/>
                    </a:cubicBezTo>
                    <a:cubicBezTo>
                      <a:pt x="25" y="33"/>
                      <a:pt x="24" y="31"/>
                      <a:pt x="25" y="29"/>
                    </a:cubicBezTo>
                    <a:cubicBezTo>
                      <a:pt x="25" y="28"/>
                      <a:pt x="27" y="28"/>
                      <a:pt x="28" y="27"/>
                    </a:cubicBezTo>
                    <a:cubicBezTo>
                      <a:pt x="34" y="23"/>
                      <a:pt x="40" y="13"/>
                      <a:pt x="38" y="6"/>
                    </a:cubicBezTo>
                    <a:cubicBezTo>
                      <a:pt x="35" y="8"/>
                      <a:pt x="34" y="2"/>
                      <a:pt x="34" y="0"/>
                    </a:cubicBezTo>
                    <a:cubicBezTo>
                      <a:pt x="33" y="5"/>
                      <a:pt x="33" y="6"/>
                      <a:pt x="34" y="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Freeform 23"/>
              <p:cNvSpPr>
                <a:spLocks/>
              </p:cNvSpPr>
              <p:nvPr/>
            </p:nvSpPr>
            <p:spPr bwMode="auto">
              <a:xfrm>
                <a:off x="7414784" y="4158815"/>
                <a:ext cx="18540" cy="17304"/>
              </a:xfrm>
              <a:custGeom>
                <a:avLst/>
                <a:gdLst>
                  <a:gd name="T0" fmla="*/ 0 w 6"/>
                  <a:gd name="T1" fmla="*/ 0 h 6"/>
                  <a:gd name="T2" fmla="*/ 4 w 6"/>
                  <a:gd name="T3" fmla="*/ 6 h 6"/>
                  <a:gd name="T4" fmla="*/ 0 w 6"/>
                  <a:gd name="T5" fmla="*/ 0 h 6"/>
                </a:gdLst>
                <a:ahLst/>
                <a:cxnLst>
                  <a:cxn ang="0">
                    <a:pos x="T0" y="T1"/>
                  </a:cxn>
                  <a:cxn ang="0">
                    <a:pos x="T2" y="T3"/>
                  </a:cxn>
                  <a:cxn ang="0">
                    <a:pos x="T4" y="T5"/>
                  </a:cxn>
                </a:cxnLst>
                <a:rect l="0" t="0" r="r" b="b"/>
                <a:pathLst>
                  <a:path w="6" h="6">
                    <a:moveTo>
                      <a:pt x="0" y="0"/>
                    </a:moveTo>
                    <a:cubicBezTo>
                      <a:pt x="3" y="2"/>
                      <a:pt x="4" y="4"/>
                      <a:pt x="4" y="6"/>
                    </a:cubicBezTo>
                    <a:cubicBezTo>
                      <a:pt x="6" y="5"/>
                      <a:pt x="5" y="3"/>
                      <a:pt x="0" y="0"/>
                    </a:cubicBezTo>
                    <a:close/>
                  </a:path>
                </a:pathLst>
              </a:cu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112" name="Oval 98"/>
            <p:cNvSpPr>
              <a:spLocks noChangeArrowheads="1"/>
            </p:cNvSpPr>
            <p:nvPr/>
          </p:nvSpPr>
          <p:spPr bwMode="auto">
            <a:xfrm>
              <a:off x="5710332" y="3461167"/>
              <a:ext cx="256772"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3" name="Oval 99"/>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4" name="Oval 100"/>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5" name="Oval 101"/>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6" name="Oval 102"/>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7" name="Oval 103"/>
            <p:cNvSpPr>
              <a:spLocks noChangeArrowheads="1"/>
            </p:cNvSpPr>
            <p:nvPr/>
          </p:nvSpPr>
          <p:spPr bwMode="auto">
            <a:xfrm>
              <a:off x="5713112" y="3461167"/>
              <a:ext cx="253991" cy="254918"/>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8" name="Oval 104"/>
            <p:cNvSpPr>
              <a:spLocks noChangeArrowheads="1"/>
            </p:cNvSpPr>
            <p:nvPr/>
          </p:nvSpPr>
          <p:spPr bwMode="auto">
            <a:xfrm>
              <a:off x="5713112" y="3463021"/>
              <a:ext cx="252137"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9" name="Oval 105"/>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0" name="Oval 106"/>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1" name="Oval 107"/>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2" name="Oval 108"/>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3" name="Oval 109"/>
            <p:cNvSpPr>
              <a:spLocks noChangeArrowheads="1"/>
            </p:cNvSpPr>
            <p:nvPr/>
          </p:nvSpPr>
          <p:spPr bwMode="auto">
            <a:xfrm>
              <a:off x="5714966" y="3463021"/>
              <a:ext cx="250283" cy="250283"/>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4" name="Oval 110"/>
            <p:cNvSpPr>
              <a:spLocks noChangeArrowheads="1"/>
            </p:cNvSpPr>
            <p:nvPr/>
          </p:nvSpPr>
          <p:spPr bwMode="auto">
            <a:xfrm>
              <a:off x="5714966" y="3465800"/>
              <a:ext cx="248430"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5" name="Oval 111"/>
            <p:cNvSpPr>
              <a:spLocks noChangeArrowheads="1"/>
            </p:cNvSpPr>
            <p:nvPr/>
          </p:nvSpPr>
          <p:spPr bwMode="auto">
            <a:xfrm>
              <a:off x="5716820" y="3465800"/>
              <a:ext cx="246576"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6" name="Oval 112"/>
            <p:cNvSpPr>
              <a:spLocks noChangeArrowheads="1"/>
            </p:cNvSpPr>
            <p:nvPr/>
          </p:nvSpPr>
          <p:spPr bwMode="auto">
            <a:xfrm>
              <a:off x="5716820" y="3465800"/>
              <a:ext cx="246576" cy="245649"/>
            </a:xfrm>
            <a:prstGeom prst="ellipse">
              <a:avLst/>
            </a:prstGeom>
            <a:solidFill>
              <a:srgbClr val="FFFFFF"/>
            </a:solidFill>
            <a:ln w="22225">
              <a:solidFill>
                <a:schemeClr val="bg1"/>
              </a:solid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6" name="Freeform 24"/>
            <p:cNvSpPr>
              <a:spLocks/>
            </p:cNvSpPr>
            <p:nvPr/>
          </p:nvSpPr>
          <p:spPr bwMode="auto">
            <a:xfrm>
              <a:off x="2976678" y="1871402"/>
              <a:ext cx="289217" cy="1866003"/>
            </a:xfrm>
            <a:custGeom>
              <a:avLst/>
              <a:gdLst>
                <a:gd name="T0" fmla="*/ 116 w 132"/>
                <a:gd name="T1" fmla="*/ 755 h 851"/>
                <a:gd name="T2" fmla="*/ 106 w 132"/>
                <a:gd name="T3" fmla="*/ 742 h 851"/>
                <a:gd name="T4" fmla="*/ 106 w 132"/>
                <a:gd name="T5" fmla="*/ 742 h 851"/>
                <a:gd name="T6" fmla="*/ 106 w 132"/>
                <a:gd name="T7" fmla="*/ 108 h 851"/>
                <a:gd name="T8" fmla="*/ 106 w 132"/>
                <a:gd name="T9" fmla="*/ 108 h 851"/>
                <a:gd name="T10" fmla="*/ 115 w 132"/>
                <a:gd name="T11" fmla="*/ 96 h 851"/>
                <a:gd name="T12" fmla="*/ 94 w 132"/>
                <a:gd name="T13" fmla="*/ 16 h 851"/>
                <a:gd name="T14" fmla="*/ 14 w 132"/>
                <a:gd name="T15" fmla="*/ 38 h 851"/>
                <a:gd name="T16" fmla="*/ 23 w 132"/>
                <a:gd name="T17" fmla="*/ 108 h 851"/>
                <a:gd name="T18" fmla="*/ 23 w 132"/>
                <a:gd name="T19" fmla="*/ 108 h 851"/>
                <a:gd name="T20" fmla="*/ 24 w 132"/>
                <a:gd name="T21" fmla="*/ 743 h 851"/>
                <a:gd name="T22" fmla="*/ 24 w 132"/>
                <a:gd name="T23" fmla="*/ 743 h 851"/>
                <a:gd name="T24" fmla="*/ 14 w 132"/>
                <a:gd name="T25" fmla="*/ 813 h 851"/>
                <a:gd name="T26" fmla="*/ 94 w 132"/>
                <a:gd name="T27" fmla="*/ 834 h 851"/>
                <a:gd name="T28" fmla="*/ 116 w 132"/>
                <a:gd name="T29" fmla="*/ 75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851">
                  <a:moveTo>
                    <a:pt x="116" y="755"/>
                  </a:moveTo>
                  <a:cubicBezTo>
                    <a:pt x="113" y="750"/>
                    <a:pt x="110" y="746"/>
                    <a:pt x="106" y="742"/>
                  </a:cubicBezTo>
                  <a:cubicBezTo>
                    <a:pt x="106" y="742"/>
                    <a:pt x="106" y="742"/>
                    <a:pt x="106" y="742"/>
                  </a:cubicBezTo>
                  <a:cubicBezTo>
                    <a:pt x="65" y="701"/>
                    <a:pt x="64" y="150"/>
                    <a:pt x="106" y="108"/>
                  </a:cubicBezTo>
                  <a:cubicBezTo>
                    <a:pt x="106" y="108"/>
                    <a:pt x="106" y="108"/>
                    <a:pt x="106" y="108"/>
                  </a:cubicBezTo>
                  <a:cubicBezTo>
                    <a:pt x="109" y="105"/>
                    <a:pt x="112" y="101"/>
                    <a:pt x="115" y="96"/>
                  </a:cubicBezTo>
                  <a:cubicBezTo>
                    <a:pt x="131" y="68"/>
                    <a:pt x="121" y="33"/>
                    <a:pt x="94" y="16"/>
                  </a:cubicBezTo>
                  <a:cubicBezTo>
                    <a:pt x="66" y="0"/>
                    <a:pt x="30" y="10"/>
                    <a:pt x="14" y="38"/>
                  </a:cubicBezTo>
                  <a:cubicBezTo>
                    <a:pt x="0" y="61"/>
                    <a:pt x="5" y="90"/>
                    <a:pt x="23" y="108"/>
                  </a:cubicBezTo>
                  <a:cubicBezTo>
                    <a:pt x="23" y="108"/>
                    <a:pt x="23" y="108"/>
                    <a:pt x="23" y="108"/>
                  </a:cubicBezTo>
                  <a:cubicBezTo>
                    <a:pt x="64" y="150"/>
                    <a:pt x="65" y="701"/>
                    <a:pt x="24" y="743"/>
                  </a:cubicBezTo>
                  <a:cubicBezTo>
                    <a:pt x="24" y="743"/>
                    <a:pt x="24" y="743"/>
                    <a:pt x="24" y="743"/>
                  </a:cubicBezTo>
                  <a:cubicBezTo>
                    <a:pt x="6" y="761"/>
                    <a:pt x="1" y="790"/>
                    <a:pt x="14" y="813"/>
                  </a:cubicBezTo>
                  <a:cubicBezTo>
                    <a:pt x="31" y="841"/>
                    <a:pt x="66" y="851"/>
                    <a:pt x="94" y="834"/>
                  </a:cubicBezTo>
                  <a:cubicBezTo>
                    <a:pt x="122" y="818"/>
                    <a:pt x="132" y="783"/>
                    <a:pt x="116" y="755"/>
                  </a:cubicBezTo>
                  <a:close/>
                </a:path>
              </a:pathLst>
            </a:custGeom>
            <a:gradFill>
              <a:gsLst>
                <a:gs pos="11000">
                  <a:srgbClr val="2B3649"/>
                </a:gs>
                <a:gs pos="100000">
                  <a:srgbClr val="3B4A62"/>
                </a:gs>
              </a:gsLst>
              <a:lin ang="2700000" scaled="0"/>
            </a:gradFill>
            <a:ln w="22225">
              <a:noFill/>
              <a:round/>
              <a:headEnd/>
              <a:tailEnd/>
            </a:ln>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7" name="Freeform 25"/>
            <p:cNvSpPr>
              <a:spLocks/>
            </p:cNvSpPr>
            <p:nvPr/>
          </p:nvSpPr>
          <p:spPr bwMode="auto">
            <a:xfrm>
              <a:off x="2972043" y="3443553"/>
              <a:ext cx="1638894" cy="1059534"/>
            </a:xfrm>
            <a:custGeom>
              <a:avLst/>
              <a:gdLst>
                <a:gd name="T0" fmla="*/ 688 w 747"/>
                <a:gd name="T1" fmla="*/ 366 h 483"/>
                <a:gd name="T2" fmla="*/ 673 w 747"/>
                <a:gd name="T3" fmla="*/ 368 h 483"/>
                <a:gd name="T4" fmla="*/ 673 w 747"/>
                <a:gd name="T5" fmla="*/ 368 h 483"/>
                <a:gd name="T6" fmla="*/ 124 w 747"/>
                <a:gd name="T7" fmla="*/ 52 h 483"/>
                <a:gd name="T8" fmla="*/ 123 w 747"/>
                <a:gd name="T9" fmla="*/ 52 h 483"/>
                <a:gd name="T10" fmla="*/ 118 w 747"/>
                <a:gd name="T11" fmla="*/ 38 h 483"/>
                <a:gd name="T12" fmla="*/ 38 w 747"/>
                <a:gd name="T13" fmla="*/ 16 h 483"/>
                <a:gd name="T14" fmla="*/ 16 w 747"/>
                <a:gd name="T15" fmla="*/ 96 h 483"/>
                <a:gd name="T16" fmla="*/ 82 w 747"/>
                <a:gd name="T17" fmla="*/ 123 h 483"/>
                <a:gd name="T18" fmla="*/ 82 w 747"/>
                <a:gd name="T19" fmla="*/ 123 h 483"/>
                <a:gd name="T20" fmla="*/ 632 w 747"/>
                <a:gd name="T21" fmla="*/ 440 h 483"/>
                <a:gd name="T22" fmla="*/ 632 w 747"/>
                <a:gd name="T23" fmla="*/ 440 h 483"/>
                <a:gd name="T24" fmla="*/ 688 w 747"/>
                <a:gd name="T25" fmla="*/ 483 h 483"/>
                <a:gd name="T26" fmla="*/ 747 w 747"/>
                <a:gd name="T27" fmla="*/ 425 h 483"/>
                <a:gd name="T28" fmla="*/ 688 w 747"/>
                <a:gd name="T29" fmla="*/ 366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7" h="483">
                  <a:moveTo>
                    <a:pt x="688" y="366"/>
                  </a:moveTo>
                  <a:cubicBezTo>
                    <a:pt x="683" y="366"/>
                    <a:pt x="678" y="367"/>
                    <a:pt x="673" y="368"/>
                  </a:cubicBezTo>
                  <a:cubicBezTo>
                    <a:pt x="673" y="368"/>
                    <a:pt x="673" y="368"/>
                    <a:pt x="673" y="368"/>
                  </a:cubicBezTo>
                  <a:cubicBezTo>
                    <a:pt x="617" y="383"/>
                    <a:pt x="139" y="108"/>
                    <a:pt x="124" y="52"/>
                  </a:cubicBezTo>
                  <a:cubicBezTo>
                    <a:pt x="123" y="52"/>
                    <a:pt x="123" y="52"/>
                    <a:pt x="123" y="52"/>
                  </a:cubicBezTo>
                  <a:cubicBezTo>
                    <a:pt x="122" y="47"/>
                    <a:pt x="120" y="42"/>
                    <a:pt x="118" y="38"/>
                  </a:cubicBezTo>
                  <a:cubicBezTo>
                    <a:pt x="102" y="10"/>
                    <a:pt x="66" y="0"/>
                    <a:pt x="38" y="16"/>
                  </a:cubicBezTo>
                  <a:cubicBezTo>
                    <a:pt x="10" y="32"/>
                    <a:pt x="0" y="68"/>
                    <a:pt x="16" y="96"/>
                  </a:cubicBezTo>
                  <a:cubicBezTo>
                    <a:pt x="30" y="120"/>
                    <a:pt x="57" y="130"/>
                    <a:pt x="82" y="123"/>
                  </a:cubicBezTo>
                  <a:cubicBezTo>
                    <a:pt x="82" y="123"/>
                    <a:pt x="82" y="123"/>
                    <a:pt x="82" y="123"/>
                  </a:cubicBezTo>
                  <a:cubicBezTo>
                    <a:pt x="139" y="108"/>
                    <a:pt x="617" y="383"/>
                    <a:pt x="632" y="440"/>
                  </a:cubicBezTo>
                  <a:cubicBezTo>
                    <a:pt x="632" y="440"/>
                    <a:pt x="632" y="440"/>
                    <a:pt x="632" y="440"/>
                  </a:cubicBezTo>
                  <a:cubicBezTo>
                    <a:pt x="638" y="465"/>
                    <a:pt x="661" y="483"/>
                    <a:pt x="688" y="483"/>
                  </a:cubicBezTo>
                  <a:cubicBezTo>
                    <a:pt x="720" y="483"/>
                    <a:pt x="747" y="457"/>
                    <a:pt x="747" y="425"/>
                  </a:cubicBezTo>
                  <a:cubicBezTo>
                    <a:pt x="747" y="392"/>
                    <a:pt x="720" y="366"/>
                    <a:pt x="688" y="36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8" name="Freeform 26"/>
            <p:cNvSpPr>
              <a:spLocks/>
            </p:cNvSpPr>
            <p:nvPr/>
          </p:nvSpPr>
          <p:spPr bwMode="auto">
            <a:xfrm>
              <a:off x="4354165" y="3441699"/>
              <a:ext cx="1635186" cy="1061388"/>
            </a:xfrm>
            <a:custGeom>
              <a:avLst/>
              <a:gdLst>
                <a:gd name="T0" fmla="*/ 708 w 745"/>
                <a:gd name="T1" fmla="*/ 16 h 484"/>
                <a:gd name="T2" fmla="*/ 628 w 745"/>
                <a:gd name="T3" fmla="*/ 37 h 484"/>
                <a:gd name="T4" fmla="*/ 622 w 745"/>
                <a:gd name="T5" fmla="*/ 51 h 484"/>
                <a:gd name="T6" fmla="*/ 622 w 745"/>
                <a:gd name="T7" fmla="*/ 51 h 484"/>
                <a:gd name="T8" fmla="*/ 73 w 745"/>
                <a:gd name="T9" fmla="*/ 369 h 484"/>
                <a:gd name="T10" fmla="*/ 73 w 745"/>
                <a:gd name="T11" fmla="*/ 369 h 484"/>
                <a:gd name="T12" fmla="*/ 58 w 745"/>
                <a:gd name="T13" fmla="*/ 367 h 484"/>
                <a:gd name="T14" fmla="*/ 0 w 745"/>
                <a:gd name="T15" fmla="*/ 426 h 484"/>
                <a:gd name="T16" fmla="*/ 58 w 745"/>
                <a:gd name="T17" fmla="*/ 484 h 484"/>
                <a:gd name="T18" fmla="*/ 115 w 745"/>
                <a:gd name="T19" fmla="*/ 441 h 484"/>
                <a:gd name="T20" fmla="*/ 115 w 745"/>
                <a:gd name="T21" fmla="*/ 441 h 484"/>
                <a:gd name="T22" fmla="*/ 663 w 745"/>
                <a:gd name="T23" fmla="*/ 123 h 484"/>
                <a:gd name="T24" fmla="*/ 663 w 745"/>
                <a:gd name="T25" fmla="*/ 123 h 484"/>
                <a:gd name="T26" fmla="*/ 729 w 745"/>
                <a:gd name="T27" fmla="*/ 96 h 484"/>
                <a:gd name="T28" fmla="*/ 708 w 745"/>
                <a:gd name="T29" fmla="*/ 16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5" h="484">
                  <a:moveTo>
                    <a:pt x="708" y="16"/>
                  </a:moveTo>
                  <a:cubicBezTo>
                    <a:pt x="680" y="0"/>
                    <a:pt x="644" y="9"/>
                    <a:pt x="628" y="37"/>
                  </a:cubicBezTo>
                  <a:cubicBezTo>
                    <a:pt x="625" y="42"/>
                    <a:pt x="623" y="47"/>
                    <a:pt x="622" y="51"/>
                  </a:cubicBezTo>
                  <a:cubicBezTo>
                    <a:pt x="622" y="51"/>
                    <a:pt x="622" y="51"/>
                    <a:pt x="622" y="51"/>
                  </a:cubicBezTo>
                  <a:cubicBezTo>
                    <a:pt x="607" y="108"/>
                    <a:pt x="130" y="384"/>
                    <a:pt x="73" y="369"/>
                  </a:cubicBezTo>
                  <a:cubicBezTo>
                    <a:pt x="73" y="369"/>
                    <a:pt x="73" y="369"/>
                    <a:pt x="73" y="369"/>
                  </a:cubicBezTo>
                  <a:cubicBezTo>
                    <a:pt x="68" y="368"/>
                    <a:pt x="63" y="367"/>
                    <a:pt x="58" y="367"/>
                  </a:cubicBezTo>
                  <a:cubicBezTo>
                    <a:pt x="26" y="367"/>
                    <a:pt x="0" y="393"/>
                    <a:pt x="0" y="426"/>
                  </a:cubicBezTo>
                  <a:cubicBezTo>
                    <a:pt x="0" y="458"/>
                    <a:pt x="26" y="484"/>
                    <a:pt x="58" y="484"/>
                  </a:cubicBezTo>
                  <a:cubicBezTo>
                    <a:pt x="85" y="484"/>
                    <a:pt x="108" y="466"/>
                    <a:pt x="115" y="441"/>
                  </a:cubicBezTo>
                  <a:cubicBezTo>
                    <a:pt x="115" y="441"/>
                    <a:pt x="115" y="441"/>
                    <a:pt x="115" y="441"/>
                  </a:cubicBezTo>
                  <a:cubicBezTo>
                    <a:pt x="130" y="384"/>
                    <a:pt x="607" y="108"/>
                    <a:pt x="663" y="123"/>
                  </a:cubicBezTo>
                  <a:cubicBezTo>
                    <a:pt x="663" y="123"/>
                    <a:pt x="663" y="123"/>
                    <a:pt x="663" y="123"/>
                  </a:cubicBezTo>
                  <a:cubicBezTo>
                    <a:pt x="688" y="130"/>
                    <a:pt x="716" y="119"/>
                    <a:pt x="729" y="96"/>
                  </a:cubicBezTo>
                  <a:cubicBezTo>
                    <a:pt x="745" y="68"/>
                    <a:pt x="736" y="32"/>
                    <a:pt x="708" y="1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9" name="Freeform 27"/>
            <p:cNvSpPr>
              <a:spLocks/>
            </p:cNvSpPr>
            <p:nvPr/>
          </p:nvSpPr>
          <p:spPr bwMode="auto">
            <a:xfrm>
              <a:off x="5695499" y="1868621"/>
              <a:ext cx="289217" cy="1865076"/>
            </a:xfrm>
            <a:custGeom>
              <a:avLst/>
              <a:gdLst>
                <a:gd name="T0" fmla="*/ 109 w 132"/>
                <a:gd name="T1" fmla="*/ 742 h 850"/>
                <a:gd name="T2" fmla="*/ 109 w 132"/>
                <a:gd name="T3" fmla="*/ 742 h 850"/>
                <a:gd name="T4" fmla="*/ 108 w 132"/>
                <a:gd name="T5" fmla="*/ 108 h 850"/>
                <a:gd name="T6" fmla="*/ 108 w 132"/>
                <a:gd name="T7" fmla="*/ 108 h 850"/>
                <a:gd name="T8" fmla="*/ 117 w 132"/>
                <a:gd name="T9" fmla="*/ 38 h 850"/>
                <a:gd name="T10" fmla="*/ 37 w 132"/>
                <a:gd name="T11" fmla="*/ 16 h 850"/>
                <a:gd name="T12" fmla="*/ 16 w 132"/>
                <a:gd name="T13" fmla="*/ 96 h 850"/>
                <a:gd name="T14" fmla="*/ 25 w 132"/>
                <a:gd name="T15" fmla="*/ 108 h 850"/>
                <a:gd name="T16" fmla="*/ 25 w 132"/>
                <a:gd name="T17" fmla="*/ 108 h 850"/>
                <a:gd name="T18" fmla="*/ 26 w 132"/>
                <a:gd name="T19" fmla="*/ 742 h 850"/>
                <a:gd name="T20" fmla="*/ 26 w 132"/>
                <a:gd name="T21" fmla="*/ 742 h 850"/>
                <a:gd name="T22" fmla="*/ 17 w 132"/>
                <a:gd name="T23" fmla="*/ 754 h 850"/>
                <a:gd name="T24" fmla="*/ 38 w 132"/>
                <a:gd name="T25" fmla="*/ 834 h 850"/>
                <a:gd name="T26" fmla="*/ 118 w 132"/>
                <a:gd name="T27" fmla="*/ 813 h 850"/>
                <a:gd name="T28" fmla="*/ 109 w 132"/>
                <a:gd name="T29" fmla="*/ 74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850">
                  <a:moveTo>
                    <a:pt x="109" y="742"/>
                  </a:moveTo>
                  <a:cubicBezTo>
                    <a:pt x="109" y="742"/>
                    <a:pt x="109" y="742"/>
                    <a:pt x="109" y="742"/>
                  </a:cubicBezTo>
                  <a:cubicBezTo>
                    <a:pt x="67" y="701"/>
                    <a:pt x="67" y="149"/>
                    <a:pt x="108" y="108"/>
                  </a:cubicBezTo>
                  <a:cubicBezTo>
                    <a:pt x="108" y="108"/>
                    <a:pt x="108" y="108"/>
                    <a:pt x="108" y="108"/>
                  </a:cubicBezTo>
                  <a:cubicBezTo>
                    <a:pt x="126" y="90"/>
                    <a:pt x="131" y="61"/>
                    <a:pt x="117" y="38"/>
                  </a:cubicBezTo>
                  <a:cubicBezTo>
                    <a:pt x="101" y="10"/>
                    <a:pt x="65" y="0"/>
                    <a:pt x="37" y="16"/>
                  </a:cubicBezTo>
                  <a:cubicBezTo>
                    <a:pt x="10" y="32"/>
                    <a:pt x="0" y="68"/>
                    <a:pt x="16" y="96"/>
                  </a:cubicBezTo>
                  <a:cubicBezTo>
                    <a:pt x="19" y="101"/>
                    <a:pt x="22" y="105"/>
                    <a:pt x="25" y="108"/>
                  </a:cubicBezTo>
                  <a:cubicBezTo>
                    <a:pt x="25" y="108"/>
                    <a:pt x="25" y="108"/>
                    <a:pt x="25" y="108"/>
                  </a:cubicBezTo>
                  <a:cubicBezTo>
                    <a:pt x="67" y="149"/>
                    <a:pt x="67" y="701"/>
                    <a:pt x="26" y="742"/>
                  </a:cubicBezTo>
                  <a:cubicBezTo>
                    <a:pt x="26" y="742"/>
                    <a:pt x="26" y="742"/>
                    <a:pt x="26" y="742"/>
                  </a:cubicBezTo>
                  <a:cubicBezTo>
                    <a:pt x="23" y="746"/>
                    <a:pt x="19" y="750"/>
                    <a:pt x="17" y="754"/>
                  </a:cubicBezTo>
                  <a:cubicBezTo>
                    <a:pt x="1" y="782"/>
                    <a:pt x="10" y="818"/>
                    <a:pt x="38" y="834"/>
                  </a:cubicBezTo>
                  <a:cubicBezTo>
                    <a:pt x="66" y="850"/>
                    <a:pt x="102" y="841"/>
                    <a:pt x="118" y="813"/>
                  </a:cubicBezTo>
                  <a:cubicBezTo>
                    <a:pt x="132" y="789"/>
                    <a:pt x="127" y="760"/>
                    <a:pt x="109" y="742"/>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0" name="Freeform 28"/>
            <p:cNvSpPr>
              <a:spLocks/>
            </p:cNvSpPr>
            <p:nvPr/>
          </p:nvSpPr>
          <p:spPr bwMode="auto">
            <a:xfrm>
              <a:off x="2972043" y="1081618"/>
              <a:ext cx="1654653" cy="1083635"/>
            </a:xfrm>
            <a:custGeom>
              <a:avLst/>
              <a:gdLst>
                <a:gd name="T0" fmla="*/ 716 w 754"/>
                <a:gd name="T1" fmla="*/ 16 h 494"/>
                <a:gd name="T2" fmla="*/ 636 w 754"/>
                <a:gd name="T3" fmla="*/ 37 h 494"/>
                <a:gd name="T4" fmla="*/ 630 w 754"/>
                <a:gd name="T5" fmla="*/ 53 h 494"/>
                <a:gd name="T6" fmla="*/ 630 w 754"/>
                <a:gd name="T7" fmla="*/ 53 h 494"/>
                <a:gd name="T8" fmla="*/ 81 w 754"/>
                <a:gd name="T9" fmla="*/ 371 h 494"/>
                <a:gd name="T10" fmla="*/ 81 w 754"/>
                <a:gd name="T11" fmla="*/ 371 h 494"/>
                <a:gd name="T12" fmla="*/ 16 w 754"/>
                <a:gd name="T13" fmla="*/ 398 h 494"/>
                <a:gd name="T14" fmla="*/ 37 w 754"/>
                <a:gd name="T15" fmla="*/ 478 h 494"/>
                <a:gd name="T16" fmla="*/ 117 w 754"/>
                <a:gd name="T17" fmla="*/ 456 h 494"/>
                <a:gd name="T18" fmla="*/ 123 w 754"/>
                <a:gd name="T19" fmla="*/ 442 h 494"/>
                <a:gd name="T20" fmla="*/ 123 w 754"/>
                <a:gd name="T21" fmla="*/ 442 h 494"/>
                <a:gd name="T22" fmla="*/ 672 w 754"/>
                <a:gd name="T23" fmla="*/ 125 h 494"/>
                <a:gd name="T24" fmla="*/ 670 w 754"/>
                <a:gd name="T25" fmla="*/ 123 h 494"/>
                <a:gd name="T26" fmla="*/ 738 w 754"/>
                <a:gd name="T27" fmla="*/ 96 h 494"/>
                <a:gd name="T28" fmla="*/ 716 w 754"/>
                <a:gd name="T29" fmla="*/ 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4" h="494">
                  <a:moveTo>
                    <a:pt x="716" y="16"/>
                  </a:moveTo>
                  <a:cubicBezTo>
                    <a:pt x="688" y="0"/>
                    <a:pt x="652" y="9"/>
                    <a:pt x="636" y="37"/>
                  </a:cubicBezTo>
                  <a:cubicBezTo>
                    <a:pt x="633" y="42"/>
                    <a:pt x="631" y="48"/>
                    <a:pt x="630" y="53"/>
                  </a:cubicBezTo>
                  <a:cubicBezTo>
                    <a:pt x="630" y="53"/>
                    <a:pt x="630" y="53"/>
                    <a:pt x="630" y="53"/>
                  </a:cubicBezTo>
                  <a:cubicBezTo>
                    <a:pt x="615" y="109"/>
                    <a:pt x="138" y="386"/>
                    <a:pt x="81" y="371"/>
                  </a:cubicBezTo>
                  <a:cubicBezTo>
                    <a:pt x="81" y="371"/>
                    <a:pt x="81" y="371"/>
                    <a:pt x="81" y="371"/>
                  </a:cubicBezTo>
                  <a:cubicBezTo>
                    <a:pt x="56" y="364"/>
                    <a:pt x="29" y="375"/>
                    <a:pt x="16" y="398"/>
                  </a:cubicBezTo>
                  <a:cubicBezTo>
                    <a:pt x="0" y="426"/>
                    <a:pt x="9" y="462"/>
                    <a:pt x="37" y="478"/>
                  </a:cubicBezTo>
                  <a:cubicBezTo>
                    <a:pt x="65" y="494"/>
                    <a:pt x="101" y="484"/>
                    <a:pt x="117" y="456"/>
                  </a:cubicBezTo>
                  <a:cubicBezTo>
                    <a:pt x="120" y="452"/>
                    <a:pt x="121" y="447"/>
                    <a:pt x="123" y="442"/>
                  </a:cubicBezTo>
                  <a:cubicBezTo>
                    <a:pt x="123" y="442"/>
                    <a:pt x="123" y="442"/>
                    <a:pt x="123" y="442"/>
                  </a:cubicBezTo>
                  <a:cubicBezTo>
                    <a:pt x="138" y="386"/>
                    <a:pt x="615" y="109"/>
                    <a:pt x="672" y="125"/>
                  </a:cubicBezTo>
                  <a:cubicBezTo>
                    <a:pt x="670" y="123"/>
                    <a:pt x="670" y="123"/>
                    <a:pt x="670" y="123"/>
                  </a:cubicBezTo>
                  <a:cubicBezTo>
                    <a:pt x="696" y="130"/>
                    <a:pt x="724" y="120"/>
                    <a:pt x="738" y="96"/>
                  </a:cubicBezTo>
                  <a:cubicBezTo>
                    <a:pt x="754" y="68"/>
                    <a:pt x="744" y="32"/>
                    <a:pt x="716" y="16"/>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1" name="Freeform 29"/>
            <p:cNvSpPr>
              <a:spLocks/>
            </p:cNvSpPr>
            <p:nvPr/>
          </p:nvSpPr>
          <p:spPr bwMode="auto">
            <a:xfrm>
              <a:off x="4350457" y="1102938"/>
              <a:ext cx="1637040" cy="1057680"/>
            </a:xfrm>
            <a:custGeom>
              <a:avLst/>
              <a:gdLst>
                <a:gd name="T0" fmla="*/ 730 w 746"/>
                <a:gd name="T1" fmla="*/ 387 h 482"/>
                <a:gd name="T2" fmla="*/ 664 w 746"/>
                <a:gd name="T3" fmla="*/ 359 h 482"/>
                <a:gd name="T4" fmla="*/ 665 w 746"/>
                <a:gd name="T5" fmla="*/ 359 h 482"/>
                <a:gd name="T6" fmla="*/ 115 w 746"/>
                <a:gd name="T7" fmla="*/ 43 h 482"/>
                <a:gd name="T8" fmla="*/ 115 w 746"/>
                <a:gd name="T9" fmla="*/ 43 h 482"/>
                <a:gd name="T10" fmla="*/ 59 w 746"/>
                <a:gd name="T11" fmla="*/ 0 h 482"/>
                <a:gd name="T12" fmla="*/ 0 w 746"/>
                <a:gd name="T13" fmla="*/ 58 h 482"/>
                <a:gd name="T14" fmla="*/ 59 w 746"/>
                <a:gd name="T15" fmla="*/ 117 h 482"/>
                <a:gd name="T16" fmla="*/ 74 w 746"/>
                <a:gd name="T17" fmla="*/ 114 h 482"/>
                <a:gd name="T18" fmla="*/ 74 w 746"/>
                <a:gd name="T19" fmla="*/ 115 h 482"/>
                <a:gd name="T20" fmla="*/ 623 w 746"/>
                <a:gd name="T21" fmla="*/ 431 h 482"/>
                <a:gd name="T22" fmla="*/ 623 w 746"/>
                <a:gd name="T23" fmla="*/ 431 h 482"/>
                <a:gd name="T24" fmla="*/ 629 w 746"/>
                <a:gd name="T25" fmla="*/ 445 h 482"/>
                <a:gd name="T26" fmla="*/ 709 w 746"/>
                <a:gd name="T27" fmla="*/ 466 h 482"/>
                <a:gd name="T28" fmla="*/ 730 w 746"/>
                <a:gd name="T29" fmla="*/ 387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6" h="482">
                  <a:moveTo>
                    <a:pt x="730" y="387"/>
                  </a:moveTo>
                  <a:cubicBezTo>
                    <a:pt x="717" y="363"/>
                    <a:pt x="689" y="353"/>
                    <a:pt x="664" y="359"/>
                  </a:cubicBezTo>
                  <a:cubicBezTo>
                    <a:pt x="665" y="359"/>
                    <a:pt x="665" y="359"/>
                    <a:pt x="665" y="359"/>
                  </a:cubicBezTo>
                  <a:cubicBezTo>
                    <a:pt x="608" y="374"/>
                    <a:pt x="130" y="99"/>
                    <a:pt x="115" y="43"/>
                  </a:cubicBezTo>
                  <a:cubicBezTo>
                    <a:pt x="115" y="43"/>
                    <a:pt x="115" y="43"/>
                    <a:pt x="115" y="43"/>
                  </a:cubicBezTo>
                  <a:cubicBezTo>
                    <a:pt x="108" y="18"/>
                    <a:pt x="86" y="0"/>
                    <a:pt x="59" y="0"/>
                  </a:cubicBezTo>
                  <a:cubicBezTo>
                    <a:pt x="26" y="0"/>
                    <a:pt x="0" y="26"/>
                    <a:pt x="0" y="58"/>
                  </a:cubicBezTo>
                  <a:cubicBezTo>
                    <a:pt x="0" y="90"/>
                    <a:pt x="26" y="117"/>
                    <a:pt x="59" y="117"/>
                  </a:cubicBezTo>
                  <a:cubicBezTo>
                    <a:pt x="64" y="117"/>
                    <a:pt x="69" y="116"/>
                    <a:pt x="74" y="114"/>
                  </a:cubicBezTo>
                  <a:cubicBezTo>
                    <a:pt x="74" y="115"/>
                    <a:pt x="74" y="115"/>
                    <a:pt x="74" y="115"/>
                  </a:cubicBezTo>
                  <a:cubicBezTo>
                    <a:pt x="130" y="99"/>
                    <a:pt x="608" y="374"/>
                    <a:pt x="623" y="431"/>
                  </a:cubicBezTo>
                  <a:cubicBezTo>
                    <a:pt x="623" y="431"/>
                    <a:pt x="623" y="431"/>
                    <a:pt x="623" y="431"/>
                  </a:cubicBezTo>
                  <a:cubicBezTo>
                    <a:pt x="625" y="436"/>
                    <a:pt x="626" y="440"/>
                    <a:pt x="629" y="445"/>
                  </a:cubicBezTo>
                  <a:cubicBezTo>
                    <a:pt x="645" y="473"/>
                    <a:pt x="681" y="482"/>
                    <a:pt x="709" y="466"/>
                  </a:cubicBezTo>
                  <a:cubicBezTo>
                    <a:pt x="737" y="450"/>
                    <a:pt x="746" y="414"/>
                    <a:pt x="730" y="387"/>
                  </a:cubicBezTo>
                  <a:close/>
                </a:path>
              </a:pathLst>
            </a:custGeom>
            <a:gradFill>
              <a:gsLst>
                <a:gs pos="11000">
                  <a:srgbClr val="2B3649"/>
                </a:gs>
                <a:gs pos="100000">
                  <a:srgbClr val="3B4A62"/>
                </a:gs>
              </a:gsLst>
              <a:lin ang="2700000" scaled="0"/>
            </a:gradFill>
            <a:ln w="22225">
              <a:noFill/>
              <a:round/>
              <a:headEnd/>
              <a:tailEnd/>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2" name="Oval 63"/>
            <p:cNvSpPr>
              <a:spLocks noChangeArrowheads="1"/>
            </p:cNvSpPr>
            <p:nvPr/>
          </p:nvSpPr>
          <p:spPr bwMode="auto">
            <a:xfrm>
              <a:off x="2987801" y="1899211"/>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3" name="Oval 80"/>
            <p:cNvSpPr>
              <a:spLocks noChangeArrowheads="1"/>
            </p:cNvSpPr>
            <p:nvPr/>
          </p:nvSpPr>
          <p:spPr bwMode="auto">
            <a:xfrm>
              <a:off x="2987801" y="3461166"/>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4" name="Oval 97"/>
            <p:cNvSpPr>
              <a:spLocks noChangeArrowheads="1"/>
            </p:cNvSpPr>
            <p:nvPr/>
          </p:nvSpPr>
          <p:spPr bwMode="auto">
            <a:xfrm>
              <a:off x="4354165" y="4252804"/>
              <a:ext cx="245649" cy="243795"/>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5" name="Oval 114"/>
            <p:cNvSpPr>
              <a:spLocks noChangeArrowheads="1"/>
            </p:cNvSpPr>
            <p:nvPr/>
          </p:nvSpPr>
          <p:spPr bwMode="auto">
            <a:xfrm>
              <a:off x="5716820" y="3465800"/>
              <a:ext cx="246576"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6" name="Oval 131"/>
            <p:cNvSpPr>
              <a:spLocks noChangeArrowheads="1"/>
            </p:cNvSpPr>
            <p:nvPr/>
          </p:nvSpPr>
          <p:spPr bwMode="auto">
            <a:xfrm>
              <a:off x="5721455" y="1895503"/>
              <a:ext cx="245649" cy="2428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7" name="Oval 63"/>
            <p:cNvSpPr>
              <a:spLocks noChangeArrowheads="1"/>
            </p:cNvSpPr>
            <p:nvPr/>
          </p:nvSpPr>
          <p:spPr bwMode="auto">
            <a:xfrm>
              <a:off x="4356649" y="1075630"/>
              <a:ext cx="245649" cy="245649"/>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1" name="组合 70"/>
          <p:cNvGrpSpPr/>
          <p:nvPr/>
        </p:nvGrpSpPr>
        <p:grpSpPr>
          <a:xfrm>
            <a:off x="582851" y="562171"/>
            <a:ext cx="1486542" cy="521708"/>
            <a:chOff x="349800" y="270568"/>
            <a:chExt cx="1486542" cy="521708"/>
          </a:xfrm>
        </p:grpSpPr>
        <p:sp>
          <p:nvSpPr>
            <p:cNvPr id="72"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市场分析</a:t>
              </a:r>
              <a:endParaRPr lang="en-US" altLang="zh-CN" sz="1800" b="1" dirty="0">
                <a:solidFill>
                  <a:srgbClr val="2B3649"/>
                </a:solidFill>
                <a:latin typeface="+mj-ea"/>
                <a:ea typeface="+mj-ea"/>
                <a:cs typeface="+mn-ea"/>
                <a:sym typeface="+mn-lt"/>
              </a:endParaRPr>
            </a:p>
          </p:txBody>
        </p:sp>
        <p:sp>
          <p:nvSpPr>
            <p:cNvPr id="73"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74" name="文本框 73"/>
          <p:cNvSpPr txBox="1"/>
          <p:nvPr/>
        </p:nvSpPr>
        <p:spPr>
          <a:xfrm>
            <a:off x="6245002" y="1521586"/>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5" name="文本框 74"/>
          <p:cNvSpPr txBox="1"/>
          <p:nvPr/>
        </p:nvSpPr>
        <p:spPr>
          <a:xfrm>
            <a:off x="848025" y="1521586"/>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6" name="文本框 75"/>
          <p:cNvSpPr txBox="1"/>
          <p:nvPr/>
        </p:nvSpPr>
        <p:spPr>
          <a:xfrm>
            <a:off x="6245002" y="251960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7" name="文本框 76"/>
          <p:cNvSpPr txBox="1"/>
          <p:nvPr/>
        </p:nvSpPr>
        <p:spPr>
          <a:xfrm>
            <a:off x="848025" y="251960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8" name="文本框 77"/>
          <p:cNvSpPr txBox="1"/>
          <p:nvPr/>
        </p:nvSpPr>
        <p:spPr>
          <a:xfrm>
            <a:off x="6245002" y="3517630"/>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79" name="文本框 78"/>
          <p:cNvSpPr txBox="1"/>
          <p:nvPr/>
        </p:nvSpPr>
        <p:spPr>
          <a:xfrm>
            <a:off x="848025" y="351763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7893733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wipe(left)">
                                      <p:cBhvr>
                                        <p:cTn id="17" dur="500"/>
                                        <p:tgtEl>
                                          <p:spTgt spid="7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ipe(left)">
                                      <p:cBhvr>
                                        <p:cTn id="21" dur="500"/>
                                        <p:tgtEl>
                                          <p:spTgt spid="7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wipe(left)">
                                      <p:cBhvr>
                                        <p:cTn id="25" dur="500"/>
                                        <p:tgtEl>
                                          <p:spTgt spid="7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wipe(left)">
                                      <p:cBhvr>
                                        <p:cTn id="3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print">
            <a:extLst>
              <a:ext uri="{28A0092B-C50C-407E-A947-70E740481C1C}">
                <a14:useLocalDpi xmlns:a14="http://schemas.microsoft.com/office/drawing/2010/main" val="0"/>
              </a:ext>
            </a:extLst>
          </a:blip>
          <a:srcRect/>
          <a:stretch>
            <a:fillRect/>
          </a:stretch>
        </p:blipFill>
        <p:spPr>
          <a:xfrm>
            <a:off x="6366819" y="1509765"/>
            <a:ext cx="1427517" cy="2545960"/>
          </a:xfrm>
          <a:prstGeom prst="rect">
            <a:avLst/>
          </a:prstGeom>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6313" y="1028682"/>
            <a:ext cx="1848508" cy="3611124"/>
          </a:xfrm>
          <a:prstGeom prst="rect">
            <a:avLst/>
          </a:prstGeom>
        </p:spPr>
      </p:pic>
      <p:grpSp>
        <p:nvGrpSpPr>
          <p:cNvPr id="3" name="组合 2"/>
          <p:cNvGrpSpPr/>
          <p:nvPr/>
        </p:nvGrpSpPr>
        <p:grpSpPr>
          <a:xfrm>
            <a:off x="1089284" y="1512422"/>
            <a:ext cx="4186101" cy="843751"/>
            <a:chOff x="426443" y="1340275"/>
            <a:chExt cx="4186101" cy="843751"/>
          </a:xfrm>
        </p:grpSpPr>
        <p:grpSp>
          <p:nvGrpSpPr>
            <p:cNvPr id="37" name="组合 36"/>
            <p:cNvGrpSpPr/>
            <p:nvPr/>
          </p:nvGrpSpPr>
          <p:grpSpPr>
            <a:xfrm>
              <a:off x="426443" y="1340275"/>
              <a:ext cx="514780" cy="514780"/>
              <a:chOff x="6357074" y="1008628"/>
              <a:chExt cx="1676757" cy="1676757"/>
            </a:xfrm>
          </p:grpSpPr>
          <p:sp>
            <p:nvSpPr>
              <p:cNvPr id="38" name="椭圆 37"/>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39" name="椭圆 38"/>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a:solidFill>
                      <a:schemeClr val="bg1"/>
                    </a:solidFill>
                    <a:latin typeface="+mj-lt"/>
                  </a:rPr>
                  <a:t>1</a:t>
                </a:r>
                <a:endParaRPr lang="zh-CN" altLang="en-US" sz="1050">
                  <a:solidFill>
                    <a:schemeClr val="bg1"/>
                  </a:solidFill>
                  <a:latin typeface="+mj-lt"/>
                </a:endParaRPr>
              </a:p>
            </p:txBody>
          </p:sp>
        </p:grpSp>
        <p:sp>
          <p:nvSpPr>
            <p:cNvPr id="40" name="矩形 39"/>
            <p:cNvSpPr/>
            <p:nvPr/>
          </p:nvSpPr>
          <p:spPr>
            <a:xfrm>
              <a:off x="947642" y="1630028"/>
              <a:ext cx="3664902" cy="55399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ea typeface="+mj-ea"/>
                </a:rPr>
                <a:t>添加您的标题请在这里输入您的主要叙述内容输入您的主要叙述内容请在</a:t>
              </a:r>
              <a:r>
                <a:rPr lang="zh-CN" altLang="en-US" sz="1000" dirty="0">
                  <a:solidFill>
                    <a:schemeClr val="tx1">
                      <a:lumMod val="50000"/>
                      <a:lumOff val="50000"/>
                    </a:schemeClr>
                  </a:solidFill>
                  <a:latin typeface="+mj-ea"/>
                </a:rPr>
                <a:t>在这里输入您的主要在这里输入您的主要</a:t>
              </a:r>
              <a:endParaRPr lang="zh-CN" altLang="en-US" sz="1000" dirty="0">
                <a:solidFill>
                  <a:schemeClr val="tx1">
                    <a:lumMod val="50000"/>
                    <a:lumOff val="50000"/>
                  </a:schemeClr>
                </a:solidFill>
                <a:latin typeface="+mj-ea"/>
                <a:ea typeface="+mj-ea"/>
              </a:endParaRPr>
            </a:p>
          </p:txBody>
        </p:sp>
        <p:sp>
          <p:nvSpPr>
            <p:cNvPr id="41" name="矩形 4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1361787"/>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42" name="直接连接符 41"/>
            <p:cNvCxnSpPr/>
            <p:nvPr/>
          </p:nvCxnSpPr>
          <p:spPr>
            <a:xfrm>
              <a:off x="1051253" y="1673955"/>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089577" y="2466030"/>
            <a:ext cx="4103746" cy="795052"/>
            <a:chOff x="426736" y="2186005"/>
            <a:chExt cx="4103746" cy="795052"/>
          </a:xfrm>
        </p:grpSpPr>
        <p:grpSp>
          <p:nvGrpSpPr>
            <p:cNvPr id="43" name="组合 42"/>
            <p:cNvGrpSpPr/>
            <p:nvPr/>
          </p:nvGrpSpPr>
          <p:grpSpPr>
            <a:xfrm>
              <a:off x="426736" y="2207707"/>
              <a:ext cx="514780" cy="514780"/>
              <a:chOff x="6357074" y="1008628"/>
              <a:chExt cx="1676757" cy="1676757"/>
            </a:xfrm>
          </p:grpSpPr>
          <p:sp>
            <p:nvSpPr>
              <p:cNvPr id="44" name="椭圆 43"/>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45" name="椭圆 44"/>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mj-lt"/>
                  </a:rPr>
                  <a:t>2</a:t>
                </a:r>
                <a:endParaRPr lang="zh-CN" altLang="en-US" dirty="0">
                  <a:solidFill>
                    <a:schemeClr val="bg1"/>
                  </a:solidFill>
                  <a:latin typeface="+mj-lt"/>
                </a:endParaRPr>
              </a:p>
            </p:txBody>
          </p:sp>
        </p:grpSp>
        <p:sp>
          <p:nvSpPr>
            <p:cNvPr id="46" name="矩形 45"/>
            <p:cNvSpPr/>
            <p:nvPr/>
          </p:nvSpPr>
          <p:spPr>
            <a:xfrm>
              <a:off x="947642" y="2454246"/>
              <a:ext cx="3582840"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添加您的标题请在这里输入您的主要叙述内容输入您的主要叙述内容请在在这里输入您的主要在这里输入您的主要</a:t>
              </a: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2186005"/>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48" name="直接连接符 47"/>
            <p:cNvCxnSpPr/>
            <p:nvPr/>
          </p:nvCxnSpPr>
          <p:spPr>
            <a:xfrm>
              <a:off x="1051253" y="2498173"/>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1082865" y="3403335"/>
            <a:ext cx="4110458" cy="795052"/>
            <a:chOff x="420024" y="3058647"/>
            <a:chExt cx="4110458" cy="795052"/>
          </a:xfrm>
        </p:grpSpPr>
        <p:grpSp>
          <p:nvGrpSpPr>
            <p:cNvPr id="49" name="组合 48"/>
            <p:cNvGrpSpPr/>
            <p:nvPr/>
          </p:nvGrpSpPr>
          <p:grpSpPr>
            <a:xfrm>
              <a:off x="420024" y="3075139"/>
              <a:ext cx="514780" cy="514780"/>
              <a:chOff x="6357074" y="1008628"/>
              <a:chExt cx="1676757" cy="1676757"/>
            </a:xfrm>
          </p:grpSpPr>
          <p:sp>
            <p:nvSpPr>
              <p:cNvPr id="50" name="椭圆 49"/>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mj-lt"/>
                </a:endParaRPr>
              </a:p>
            </p:txBody>
          </p:sp>
          <p:sp>
            <p:nvSpPr>
              <p:cNvPr id="51" name="椭圆 50"/>
              <p:cNvSpPr/>
              <p:nvPr/>
            </p:nvSpPr>
            <p:spPr>
              <a:xfrm>
                <a:off x="6552150" y="1193250"/>
                <a:ext cx="1307513" cy="1307513"/>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bg1"/>
                    </a:solidFill>
                    <a:latin typeface="+mj-lt"/>
                  </a:rPr>
                  <a:t>3</a:t>
                </a:r>
                <a:endParaRPr lang="zh-CN" altLang="en-US">
                  <a:solidFill>
                    <a:schemeClr val="bg1"/>
                  </a:solidFill>
                  <a:latin typeface="+mj-lt"/>
                </a:endParaRPr>
              </a:p>
            </p:txBody>
          </p:sp>
        </p:grpSp>
        <p:sp>
          <p:nvSpPr>
            <p:cNvPr id="52" name="矩形 51"/>
            <p:cNvSpPr/>
            <p:nvPr/>
          </p:nvSpPr>
          <p:spPr>
            <a:xfrm>
              <a:off x="947642" y="3326888"/>
              <a:ext cx="3582840"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添加您的标题请在这里输入您的主要叙述内容输入您的主要叙述内容请在在这里输入您的主要在这里输入您的主要</a:t>
              </a:r>
            </a:p>
          </p:txBody>
        </p:sp>
        <p:sp>
          <p:nvSpPr>
            <p:cNvPr id="53" name="矩形 5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3058647"/>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行业痛点</a:t>
              </a:r>
              <a:endParaRPr lang="en-US" altLang="zh-CN" sz="1400" dirty="0">
                <a:solidFill>
                  <a:srgbClr val="2B3649"/>
                </a:solidFill>
                <a:latin typeface="方正兰亭黑_GBK"/>
                <a:ea typeface="方正兰亭黑_GBK"/>
              </a:endParaRPr>
            </a:p>
          </p:txBody>
        </p:sp>
        <p:cxnSp>
          <p:nvCxnSpPr>
            <p:cNvPr id="54" name="直接连接符 53"/>
            <p:cNvCxnSpPr/>
            <p:nvPr/>
          </p:nvCxnSpPr>
          <p:spPr>
            <a:xfrm>
              <a:off x="1051253" y="3370815"/>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582613" y="553866"/>
            <a:ext cx="1486542" cy="521708"/>
            <a:chOff x="349800" y="270568"/>
            <a:chExt cx="1486542" cy="521708"/>
          </a:xfrm>
        </p:grpSpPr>
        <p:sp>
          <p:nvSpPr>
            <p:cNvPr id="61"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行业痛点</a:t>
              </a:r>
              <a:endParaRPr lang="en-US" altLang="zh-CN" sz="1800" b="1" dirty="0">
                <a:solidFill>
                  <a:srgbClr val="2B3649"/>
                </a:solidFill>
                <a:latin typeface="+mj-ea"/>
                <a:ea typeface="+mj-ea"/>
                <a:cs typeface="+mn-ea"/>
                <a:sym typeface="+mn-lt"/>
              </a:endParaRPr>
            </a:p>
          </p:txBody>
        </p:sp>
        <p:sp>
          <p:nvSpPr>
            <p:cNvPr id="62"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91292" y="1196737"/>
            <a:ext cx="3273184" cy="3279428"/>
            <a:chOff x="2463533" y="668581"/>
            <a:chExt cx="4068105" cy="4075866"/>
          </a:xfrm>
        </p:grpSpPr>
        <p:sp>
          <p:nvSpPr>
            <p:cNvPr id="36" name="任意多边形 35"/>
            <p:cNvSpPr/>
            <p:nvPr/>
          </p:nvSpPr>
          <p:spPr>
            <a:xfrm>
              <a:off x="3903636" y="668581"/>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rot="8100000">
              <a:off x="3861092" y="827466"/>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38" name="任意多边形 37"/>
            <p:cNvSpPr/>
            <p:nvPr/>
          </p:nvSpPr>
          <p:spPr>
            <a:xfrm rot="5400000">
              <a:off x="5020314" y="1779007"/>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任意多边形 38"/>
            <p:cNvSpPr/>
            <p:nvPr/>
          </p:nvSpPr>
          <p:spPr>
            <a:xfrm rot="13500000">
              <a:off x="5080810" y="2077662"/>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40" name="任意多边形 39"/>
            <p:cNvSpPr/>
            <p:nvPr/>
          </p:nvSpPr>
          <p:spPr>
            <a:xfrm rot="10800000">
              <a:off x="3921477" y="2891857"/>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任意多边形 40"/>
            <p:cNvSpPr/>
            <p:nvPr/>
          </p:nvSpPr>
          <p:spPr>
            <a:xfrm rot="18900000">
              <a:off x="3842204" y="329355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42" name="任意多边形 41"/>
            <p:cNvSpPr/>
            <p:nvPr/>
          </p:nvSpPr>
          <p:spPr>
            <a:xfrm rot="16200000">
              <a:off x="2804799" y="1777126"/>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11000">
                  <a:srgbClr val="2B3649"/>
                </a:gs>
                <a:gs pos="100000">
                  <a:srgbClr val="3B4A62"/>
                </a:gs>
              </a:gsLst>
              <a:lin ang="270000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任意多边形 42"/>
            <p:cNvSpPr/>
            <p:nvPr/>
          </p:nvSpPr>
          <p:spPr>
            <a:xfrm rot="2700000">
              <a:off x="2622487" y="2039052"/>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grpSp>
          <p:nvGrpSpPr>
            <p:cNvPr id="12" name="组合 11"/>
            <p:cNvGrpSpPr/>
            <p:nvPr/>
          </p:nvGrpSpPr>
          <p:grpSpPr>
            <a:xfrm>
              <a:off x="4310008" y="3635328"/>
              <a:ext cx="329759" cy="421721"/>
              <a:chOff x="1605186" y="572440"/>
              <a:chExt cx="563562" cy="720725"/>
            </a:xfrm>
            <a:solidFill>
              <a:schemeClr val="bg1"/>
            </a:solidFill>
          </p:grpSpPr>
          <p:sp>
            <p:nvSpPr>
              <p:cNvPr id="33"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13" name="Freeform 223"/>
            <p:cNvSpPr>
              <a:spLocks/>
            </p:cNvSpPr>
            <p:nvPr/>
          </p:nvSpPr>
          <p:spPr bwMode="auto">
            <a:xfrm>
              <a:off x="5471552" y="2547771"/>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4" name="组合 13"/>
            <p:cNvGrpSpPr/>
            <p:nvPr/>
          </p:nvGrpSpPr>
          <p:grpSpPr>
            <a:xfrm>
              <a:off x="3143284" y="2497202"/>
              <a:ext cx="385926" cy="371140"/>
              <a:chOff x="9791183" y="5224434"/>
              <a:chExt cx="645684" cy="620945"/>
            </a:xfrm>
            <a:solidFill>
              <a:schemeClr val="bg1"/>
            </a:solidFill>
          </p:grpSpPr>
          <p:sp>
            <p:nvSpPr>
              <p:cNvPr id="3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19" name="组合 18"/>
            <p:cNvGrpSpPr/>
            <p:nvPr/>
          </p:nvGrpSpPr>
          <p:grpSpPr>
            <a:xfrm>
              <a:off x="4348247" y="1365285"/>
              <a:ext cx="309884" cy="459182"/>
              <a:chOff x="1788810" y="2276744"/>
              <a:chExt cx="392113" cy="581026"/>
            </a:xfrm>
            <a:solidFill>
              <a:schemeClr val="bg1"/>
            </a:solidFill>
          </p:grpSpPr>
          <p:sp>
            <p:nvSpPr>
              <p:cNvPr id="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 name="矩形 19"/>
            <p:cNvSpPr/>
            <p:nvPr/>
          </p:nvSpPr>
          <p:spPr>
            <a:xfrm>
              <a:off x="4218402" y="1952448"/>
              <a:ext cx="558368"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01</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1" name="矩形 20"/>
            <p:cNvSpPr/>
            <p:nvPr/>
          </p:nvSpPr>
          <p:spPr>
            <a:xfrm>
              <a:off x="4732617" y="2585685"/>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02</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2" name="矩形 21"/>
            <p:cNvSpPr/>
            <p:nvPr/>
          </p:nvSpPr>
          <p:spPr>
            <a:xfrm>
              <a:off x="4107560" y="3182156"/>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03</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23" name="矩形 22"/>
            <p:cNvSpPr/>
            <p:nvPr/>
          </p:nvSpPr>
          <p:spPr>
            <a:xfrm>
              <a:off x="3487521" y="2551648"/>
              <a:ext cx="779545" cy="300082"/>
            </a:xfrm>
            <a:prstGeom prst="rect">
              <a:avLst/>
            </a:prstGeom>
          </p:spPr>
          <p:txBody>
            <a:bodyPr wrap="square">
              <a:spAutoFit/>
            </a:bodyPr>
            <a:lstStyle/>
            <a:p>
              <a:pPr algn="ctr"/>
              <a:r>
                <a:rPr lang="en-US" altLang="zh-CN"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04</a:t>
              </a:r>
              <a:endParaRPr lang="zh-CN" altLang="en-US"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grpSp>
      <p:grpSp>
        <p:nvGrpSpPr>
          <p:cNvPr id="48" name="组合 47"/>
          <p:cNvGrpSpPr/>
          <p:nvPr/>
        </p:nvGrpSpPr>
        <p:grpSpPr>
          <a:xfrm>
            <a:off x="582002" y="564786"/>
            <a:ext cx="1486542" cy="521708"/>
            <a:chOff x="349800" y="270568"/>
            <a:chExt cx="1486542" cy="521708"/>
          </a:xfrm>
        </p:grpSpPr>
        <p:sp>
          <p:nvSpPr>
            <p:cNvPr id="4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行业痛点</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1" name="文本框 50"/>
          <p:cNvSpPr txBox="1"/>
          <p:nvPr/>
        </p:nvSpPr>
        <p:spPr>
          <a:xfrm>
            <a:off x="6245002" y="159192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848025" y="159192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3" name="文本框 52"/>
          <p:cNvSpPr txBox="1"/>
          <p:nvPr/>
        </p:nvSpPr>
        <p:spPr>
          <a:xfrm>
            <a:off x="6245002" y="340829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848025" y="3408295"/>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3470369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99172" y="1436672"/>
            <a:ext cx="2483703" cy="1076517"/>
            <a:chOff x="731446" y="1496533"/>
            <a:chExt cx="2483703" cy="1076517"/>
          </a:xfrm>
        </p:grpSpPr>
        <p:sp>
          <p:nvSpPr>
            <p:cNvPr id="86" name="矩形 85"/>
            <p:cNvSpPr/>
            <p:nvPr/>
          </p:nvSpPr>
          <p:spPr>
            <a:xfrm>
              <a:off x="731446" y="1788220"/>
              <a:ext cx="2229752" cy="784830"/>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7" name="矩形 8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25145" y="1496533"/>
              <a:ext cx="1736053" cy="307777"/>
            </a:xfrm>
            <a:prstGeom prst="rect">
              <a:avLst/>
            </a:prstGeom>
          </p:spPr>
          <p:txBody>
            <a:bodyPr wrap="square">
              <a:spAutoFit/>
            </a:bodyPr>
            <a:lstStyle/>
            <a:p>
              <a:pPr algn="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A</a:t>
              </a:r>
            </a:p>
          </p:txBody>
        </p:sp>
        <p:cxnSp>
          <p:nvCxnSpPr>
            <p:cNvPr id="88" name="直接连接符 87"/>
            <p:cNvCxnSpPr/>
            <p:nvPr/>
          </p:nvCxnSpPr>
          <p:spPr>
            <a:xfrm>
              <a:off x="2618832" y="183214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89" name="任意多边形 88"/>
            <p:cNvSpPr/>
            <p:nvPr/>
          </p:nvSpPr>
          <p:spPr>
            <a:xfrm>
              <a:off x="2964023" y="1581022"/>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2" name="组合 1"/>
          <p:cNvGrpSpPr/>
          <p:nvPr/>
        </p:nvGrpSpPr>
        <p:grpSpPr>
          <a:xfrm>
            <a:off x="5858931" y="1448395"/>
            <a:ext cx="2466675" cy="1064794"/>
            <a:chOff x="5891205" y="1508256"/>
            <a:chExt cx="2466675" cy="1064794"/>
          </a:xfrm>
        </p:grpSpPr>
        <p:sp>
          <p:nvSpPr>
            <p:cNvPr id="80" name="矩形 79"/>
            <p:cNvSpPr/>
            <p:nvPr/>
          </p:nvSpPr>
          <p:spPr>
            <a:xfrm>
              <a:off x="6128128" y="1788220"/>
              <a:ext cx="2229752" cy="784830"/>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1" name="矩形 8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3925" y="1508256"/>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B</a:t>
              </a:r>
            </a:p>
          </p:txBody>
        </p:sp>
        <p:cxnSp>
          <p:nvCxnSpPr>
            <p:cNvPr id="82" name="直接连接符 81"/>
            <p:cNvCxnSpPr/>
            <p:nvPr/>
          </p:nvCxnSpPr>
          <p:spPr>
            <a:xfrm>
              <a:off x="6213311" y="183214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90" name="任意多边形 89"/>
            <p:cNvSpPr/>
            <p:nvPr/>
          </p:nvSpPr>
          <p:spPr>
            <a:xfrm>
              <a:off x="5891205" y="156684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3" name="组合 2"/>
          <p:cNvGrpSpPr/>
          <p:nvPr/>
        </p:nvGrpSpPr>
        <p:grpSpPr>
          <a:xfrm>
            <a:off x="5866032" y="3289743"/>
            <a:ext cx="2458335" cy="1037607"/>
            <a:chOff x="5898306" y="3560618"/>
            <a:chExt cx="2458335" cy="1037607"/>
          </a:xfrm>
        </p:grpSpPr>
        <p:sp>
          <p:nvSpPr>
            <p:cNvPr id="83" name="矩形 82"/>
            <p:cNvSpPr/>
            <p:nvPr/>
          </p:nvSpPr>
          <p:spPr>
            <a:xfrm>
              <a:off x="6126889" y="3840582"/>
              <a:ext cx="2229752" cy="757643"/>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84" name="矩形 8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2686" y="3560618"/>
              <a:ext cx="1736053" cy="307777"/>
            </a:xfrm>
            <a:prstGeom prst="rect">
              <a:avLst/>
            </a:prstGeom>
          </p:spPr>
          <p:txBody>
            <a:bodyPr wrap="square">
              <a:spAutoFit/>
            </a:bodyPr>
            <a:lstStyle/>
            <a:p>
              <a:pP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D</a:t>
              </a:r>
            </a:p>
          </p:txBody>
        </p:sp>
        <p:cxnSp>
          <p:nvCxnSpPr>
            <p:cNvPr id="85" name="直接连接符 84"/>
            <p:cNvCxnSpPr/>
            <p:nvPr/>
          </p:nvCxnSpPr>
          <p:spPr>
            <a:xfrm>
              <a:off x="6212072" y="3884509"/>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5898306" y="3633384"/>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4" name="组合 3"/>
          <p:cNvGrpSpPr/>
          <p:nvPr/>
        </p:nvGrpSpPr>
        <p:grpSpPr>
          <a:xfrm>
            <a:off x="732540" y="3275254"/>
            <a:ext cx="2487979" cy="1037607"/>
            <a:chOff x="764814" y="3546129"/>
            <a:chExt cx="2487979" cy="1037607"/>
          </a:xfrm>
        </p:grpSpPr>
        <p:sp>
          <p:nvSpPr>
            <p:cNvPr id="110" name="任意多边形 109"/>
            <p:cNvSpPr/>
            <p:nvPr/>
          </p:nvSpPr>
          <p:spPr>
            <a:xfrm>
              <a:off x="3001667" y="359302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11" name="矩形 110"/>
            <p:cNvSpPr/>
            <p:nvPr/>
          </p:nvSpPr>
          <p:spPr>
            <a:xfrm>
              <a:off x="764814" y="3826093"/>
              <a:ext cx="2229752" cy="757643"/>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58513" y="3546129"/>
              <a:ext cx="1736053" cy="307777"/>
            </a:xfrm>
            <a:prstGeom prst="rect">
              <a:avLst/>
            </a:prstGeom>
          </p:spPr>
          <p:txBody>
            <a:bodyPr wrap="square">
              <a:spAutoFit/>
            </a:bodyPr>
            <a:lstStyle/>
            <a:p>
              <a:pPr algn="r" fontAlgn="base">
                <a:spcBef>
                  <a:spcPct val="0"/>
                </a:spcBef>
                <a:spcAft>
                  <a:spcPct val="0"/>
                </a:spcAft>
                <a:defRPr/>
              </a:pPr>
              <a:r>
                <a:rPr lang="zh-CN" altLang="en-US" sz="1400" dirty="0">
                  <a:solidFill>
                    <a:srgbClr val="2B3649"/>
                  </a:solidFill>
                  <a:latin typeface="方正兰亭黑_GBK"/>
                  <a:ea typeface="方正兰亭黑_GBK"/>
                </a:rPr>
                <a:t>竞争者</a:t>
              </a:r>
              <a:r>
                <a:rPr lang="en-US" altLang="zh-CN" sz="1400" dirty="0">
                  <a:solidFill>
                    <a:srgbClr val="2B3649"/>
                  </a:solidFill>
                  <a:latin typeface="方正兰亭黑_GBK"/>
                  <a:ea typeface="方正兰亭黑_GBK"/>
                </a:rPr>
                <a:t>C</a:t>
              </a:r>
            </a:p>
          </p:txBody>
        </p:sp>
        <p:cxnSp>
          <p:nvCxnSpPr>
            <p:cNvPr id="113" name="直接连接符 112"/>
            <p:cNvCxnSpPr/>
            <p:nvPr/>
          </p:nvCxnSpPr>
          <p:spPr>
            <a:xfrm>
              <a:off x="2652200" y="387002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3259559" y="1626172"/>
            <a:ext cx="2516180" cy="2516180"/>
            <a:chOff x="2983595" y="1182493"/>
            <a:chExt cx="3112259" cy="3112259"/>
          </a:xfrm>
        </p:grpSpPr>
        <p:sp>
          <p:nvSpPr>
            <p:cNvPr id="5" name="空心弧 4"/>
            <p:cNvSpPr/>
            <p:nvPr/>
          </p:nvSpPr>
          <p:spPr>
            <a:xfrm>
              <a:off x="3341893" y="1540791"/>
              <a:ext cx="2395664" cy="2395664"/>
            </a:xfrm>
            <a:prstGeom prst="blockArc">
              <a:avLst>
                <a:gd name="adj1" fmla="val 10800000"/>
                <a:gd name="adj2" fmla="val 162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3341893" y="1540791"/>
              <a:ext cx="2395664" cy="2395664"/>
            </a:xfrm>
            <a:prstGeom prst="blockArc">
              <a:avLst>
                <a:gd name="adj1" fmla="val 5400000"/>
                <a:gd name="adj2" fmla="val 108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3341893" y="1540791"/>
              <a:ext cx="2395664" cy="2395664"/>
            </a:xfrm>
            <a:prstGeom prst="blockArc">
              <a:avLst>
                <a:gd name="adj1" fmla="val 0"/>
                <a:gd name="adj2" fmla="val 54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3341893" y="1540791"/>
              <a:ext cx="2395664" cy="2395664"/>
            </a:xfrm>
            <a:prstGeom prst="blockArc">
              <a:avLst>
                <a:gd name="adj1" fmla="val 16200000"/>
                <a:gd name="adj2" fmla="val 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3988159" y="2187057"/>
              <a:ext cx="1103132" cy="1103132"/>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153629" y="1182493"/>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sp>
          <p:nvSpPr>
            <p:cNvPr id="14" name="任意多边形 13"/>
            <p:cNvSpPr/>
            <p:nvPr/>
          </p:nvSpPr>
          <p:spPr>
            <a:xfrm>
              <a:off x="5323661" y="2352527"/>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sp>
          <p:nvSpPr>
            <p:cNvPr id="15" name="任意多边形 14"/>
            <p:cNvSpPr/>
            <p:nvPr/>
          </p:nvSpPr>
          <p:spPr>
            <a:xfrm>
              <a:off x="4153629" y="3522559"/>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LOGO</a:t>
              </a:r>
              <a:endParaRPr lang="zh-CN" altLang="en-US" dirty="0">
                <a:solidFill>
                  <a:prstClr val="white"/>
                </a:solidFill>
              </a:endParaRPr>
            </a:p>
          </p:txBody>
        </p:sp>
        <p:sp>
          <p:nvSpPr>
            <p:cNvPr id="16" name="任意多边形 15"/>
            <p:cNvSpPr/>
            <p:nvPr/>
          </p:nvSpPr>
          <p:spPr>
            <a:xfrm>
              <a:off x="2983595" y="2352527"/>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1000">
                  <a:srgbClr val="2B3649"/>
                </a:gs>
                <a:gs pos="100000">
                  <a:srgbClr val="3B4A62"/>
                </a:gs>
              </a:gsLst>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prstClr val="white"/>
                  </a:solidFill>
                </a:rPr>
                <a:t>LOGO</a:t>
              </a:r>
              <a:endParaRPr lang="zh-CN" altLang="en-US">
                <a:solidFill>
                  <a:prstClr val="white"/>
                </a:solidFill>
              </a:endParaRPr>
            </a:p>
          </p:txBody>
        </p:sp>
        <p:grpSp>
          <p:nvGrpSpPr>
            <p:cNvPr id="31" name="组合 30"/>
            <p:cNvGrpSpPr/>
            <p:nvPr/>
          </p:nvGrpSpPr>
          <p:grpSpPr>
            <a:xfrm>
              <a:off x="4278994" y="2477892"/>
              <a:ext cx="521462" cy="521462"/>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38" name="组合 37"/>
          <p:cNvGrpSpPr/>
          <p:nvPr/>
        </p:nvGrpSpPr>
        <p:grpSpPr>
          <a:xfrm>
            <a:off x="587055" y="553171"/>
            <a:ext cx="1486542" cy="521708"/>
            <a:chOff x="349800" y="270568"/>
            <a:chExt cx="1486542" cy="521708"/>
          </a:xfrm>
        </p:grpSpPr>
        <p:sp>
          <p:nvSpPr>
            <p:cNvPr id="3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行业竞争力</a:t>
              </a:r>
              <a:endParaRPr lang="en-US" altLang="zh-CN" sz="1800" b="1" dirty="0">
                <a:solidFill>
                  <a:srgbClr val="2B3649"/>
                </a:solidFill>
                <a:latin typeface="+mj-ea"/>
                <a:ea typeface="+mj-ea"/>
                <a:cs typeface="+mn-ea"/>
                <a:sym typeface="+mn-lt"/>
              </a:endParaRPr>
            </a:p>
          </p:txBody>
        </p:sp>
        <p:sp>
          <p:nvSpPr>
            <p:cNvPr id="4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8)">
                                      <p:cBhvr>
                                        <p:cTn id="7" dur="2000"/>
                                        <p:tgtEl>
                                          <p:spTgt spid="1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p:nvPr/>
        </p:nvSpPr>
        <p:spPr bwMode="auto">
          <a:xfrm>
            <a:off x="4560277" y="2835026"/>
            <a:ext cx="1514475" cy="1516063"/>
          </a:xfrm>
          <a:custGeom>
            <a:avLst/>
            <a:gdLst>
              <a:gd name="T0" fmla="*/ 144 w 1073"/>
              <a:gd name="T1" fmla="*/ 528 h 1073"/>
              <a:gd name="T2" fmla="*/ 49 w 1073"/>
              <a:gd name="T3" fmla="*/ 499 h 1073"/>
              <a:gd name="T4" fmla="*/ 0 w 1073"/>
              <a:gd name="T5" fmla="*/ 530 h 1073"/>
              <a:gd name="T6" fmla="*/ 0 w 1073"/>
              <a:gd name="T7" fmla="*/ 832 h 1073"/>
              <a:gd name="T8" fmla="*/ 299 w 1073"/>
              <a:gd name="T9" fmla="*/ 832 h 1073"/>
              <a:gd name="T10" fmla="*/ 330 w 1073"/>
              <a:gd name="T11" fmla="*/ 881 h 1073"/>
              <a:gd name="T12" fmla="*/ 303 w 1073"/>
              <a:gd name="T13" fmla="*/ 975 h 1073"/>
              <a:gd name="T14" fmla="*/ 415 w 1073"/>
              <a:gd name="T15" fmla="*/ 1073 h 1073"/>
              <a:gd name="T16" fmla="*/ 527 w 1073"/>
              <a:gd name="T17" fmla="*/ 975 h 1073"/>
              <a:gd name="T18" fmla="*/ 499 w 1073"/>
              <a:gd name="T19" fmla="*/ 881 h 1073"/>
              <a:gd name="T20" fmla="*/ 529 w 1073"/>
              <a:gd name="T21" fmla="*/ 832 h 1073"/>
              <a:gd name="T22" fmla="*/ 831 w 1073"/>
              <a:gd name="T23" fmla="*/ 832 h 1073"/>
              <a:gd name="T24" fmla="*/ 831 w 1073"/>
              <a:gd name="T25" fmla="*/ 832 h 1073"/>
              <a:gd name="T26" fmla="*/ 831 w 1073"/>
              <a:gd name="T27" fmla="*/ 832 h 1073"/>
              <a:gd name="T28" fmla="*/ 831 w 1073"/>
              <a:gd name="T29" fmla="*/ 530 h 1073"/>
              <a:gd name="T30" fmla="*/ 880 w 1073"/>
              <a:gd name="T31" fmla="*/ 499 h 1073"/>
              <a:gd name="T32" fmla="*/ 975 w 1073"/>
              <a:gd name="T33" fmla="*/ 528 h 1073"/>
              <a:gd name="T34" fmla="*/ 1073 w 1073"/>
              <a:gd name="T35" fmla="*/ 416 h 1073"/>
              <a:gd name="T36" fmla="*/ 975 w 1073"/>
              <a:gd name="T37" fmla="*/ 303 h 1073"/>
              <a:gd name="T38" fmla="*/ 880 w 1073"/>
              <a:gd name="T39" fmla="*/ 330 h 1073"/>
              <a:gd name="T40" fmla="*/ 831 w 1073"/>
              <a:gd name="T41" fmla="*/ 300 h 1073"/>
              <a:gd name="T42" fmla="*/ 831 w 1073"/>
              <a:gd name="T43" fmla="*/ 0 h 1073"/>
              <a:gd name="T44" fmla="*/ 831 w 1073"/>
              <a:gd name="T45" fmla="*/ 58 h 1073"/>
              <a:gd name="T46" fmla="*/ 831 w 1073"/>
              <a:gd name="T47" fmla="*/ 0 h 1073"/>
              <a:gd name="T48" fmla="*/ 529 w 1073"/>
              <a:gd name="T49" fmla="*/ 0 h 1073"/>
              <a:gd name="T50" fmla="*/ 499 w 1073"/>
              <a:gd name="T51" fmla="*/ 49 h 1073"/>
              <a:gd name="T52" fmla="*/ 527 w 1073"/>
              <a:gd name="T53" fmla="*/ 144 h 1073"/>
              <a:gd name="T54" fmla="*/ 415 w 1073"/>
              <a:gd name="T55" fmla="*/ 242 h 1073"/>
              <a:gd name="T56" fmla="*/ 303 w 1073"/>
              <a:gd name="T57" fmla="*/ 144 h 1073"/>
              <a:gd name="T58" fmla="*/ 330 w 1073"/>
              <a:gd name="T59" fmla="*/ 49 h 1073"/>
              <a:gd name="T60" fmla="*/ 299 w 1073"/>
              <a:gd name="T61" fmla="*/ 0 h 1073"/>
              <a:gd name="T62" fmla="*/ 0 w 1073"/>
              <a:gd name="T63" fmla="*/ 0 h 1073"/>
              <a:gd name="T64" fmla="*/ 0 w 1073"/>
              <a:gd name="T65" fmla="*/ 300 h 1073"/>
              <a:gd name="T66" fmla="*/ 49 w 1073"/>
              <a:gd name="T67" fmla="*/ 330 h 1073"/>
              <a:gd name="T68" fmla="*/ 144 w 1073"/>
              <a:gd name="T69" fmla="*/ 303 h 1073"/>
              <a:gd name="T70" fmla="*/ 241 w 1073"/>
              <a:gd name="T71" fmla="*/ 416 h 1073"/>
              <a:gd name="T72" fmla="*/ 144 w 1073"/>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3">
                <a:moveTo>
                  <a:pt x="144" y="528"/>
                </a:moveTo>
                <a:cubicBezTo>
                  <a:pt x="118" y="528"/>
                  <a:pt x="82" y="516"/>
                  <a:pt x="49" y="499"/>
                </a:cubicBezTo>
                <a:cubicBezTo>
                  <a:pt x="26" y="488"/>
                  <a:pt x="0" y="505"/>
                  <a:pt x="0" y="530"/>
                </a:cubicBezTo>
                <a:cubicBezTo>
                  <a:pt x="0" y="832"/>
                  <a:pt x="0" y="832"/>
                  <a:pt x="0" y="832"/>
                </a:cubicBezTo>
                <a:cubicBezTo>
                  <a:pt x="299" y="832"/>
                  <a:pt x="299" y="832"/>
                  <a:pt x="299" y="832"/>
                </a:cubicBezTo>
                <a:cubicBezTo>
                  <a:pt x="325" y="832"/>
                  <a:pt x="341" y="858"/>
                  <a:pt x="330" y="881"/>
                </a:cubicBezTo>
                <a:cubicBezTo>
                  <a:pt x="314" y="914"/>
                  <a:pt x="303" y="949"/>
                  <a:pt x="303" y="975"/>
                </a:cubicBezTo>
                <a:cubicBezTo>
                  <a:pt x="303" y="1039"/>
                  <a:pt x="353" y="1073"/>
                  <a:pt x="415" y="1073"/>
                </a:cubicBezTo>
                <a:cubicBezTo>
                  <a:pt x="477" y="1073"/>
                  <a:pt x="527" y="1039"/>
                  <a:pt x="527" y="975"/>
                </a:cubicBezTo>
                <a:cubicBezTo>
                  <a:pt x="527" y="949"/>
                  <a:pt x="515" y="914"/>
                  <a:pt x="499" y="881"/>
                </a:cubicBezTo>
                <a:cubicBezTo>
                  <a:pt x="487" y="858"/>
                  <a:pt x="504" y="832"/>
                  <a:pt x="529" y="832"/>
                </a:cubicBezTo>
                <a:cubicBezTo>
                  <a:pt x="831" y="832"/>
                  <a:pt x="831" y="832"/>
                  <a:pt x="831" y="832"/>
                </a:cubicBezTo>
                <a:cubicBezTo>
                  <a:pt x="831" y="832"/>
                  <a:pt x="831" y="832"/>
                  <a:pt x="831" y="832"/>
                </a:cubicBezTo>
                <a:cubicBezTo>
                  <a:pt x="831" y="832"/>
                  <a:pt x="831" y="832"/>
                  <a:pt x="831" y="832"/>
                </a:cubicBezTo>
                <a:cubicBezTo>
                  <a:pt x="831" y="530"/>
                  <a:pt x="831" y="530"/>
                  <a:pt x="831" y="530"/>
                </a:cubicBezTo>
                <a:cubicBezTo>
                  <a:pt x="831" y="505"/>
                  <a:pt x="858" y="488"/>
                  <a:pt x="880" y="499"/>
                </a:cubicBezTo>
                <a:cubicBezTo>
                  <a:pt x="913" y="516"/>
                  <a:pt x="949" y="528"/>
                  <a:pt x="975" y="528"/>
                </a:cubicBezTo>
                <a:cubicBezTo>
                  <a:pt x="1038" y="528"/>
                  <a:pt x="1073" y="477"/>
                  <a:pt x="1073" y="416"/>
                </a:cubicBezTo>
                <a:cubicBezTo>
                  <a:pt x="1073" y="354"/>
                  <a:pt x="1038" y="303"/>
                  <a:pt x="975" y="303"/>
                </a:cubicBezTo>
                <a:cubicBezTo>
                  <a:pt x="949" y="303"/>
                  <a:pt x="913" y="314"/>
                  <a:pt x="880" y="330"/>
                </a:cubicBezTo>
                <a:cubicBezTo>
                  <a:pt x="857" y="341"/>
                  <a:pt x="831" y="325"/>
                  <a:pt x="831" y="300"/>
                </a:cubicBezTo>
                <a:cubicBezTo>
                  <a:pt x="831" y="0"/>
                  <a:pt x="831" y="0"/>
                  <a:pt x="831" y="0"/>
                </a:cubicBezTo>
                <a:cubicBezTo>
                  <a:pt x="831" y="58"/>
                  <a:pt x="831" y="58"/>
                  <a:pt x="831" y="58"/>
                </a:cubicBezTo>
                <a:cubicBezTo>
                  <a:pt x="831" y="0"/>
                  <a:pt x="831" y="0"/>
                  <a:pt x="831" y="0"/>
                </a:cubicBezTo>
                <a:cubicBezTo>
                  <a:pt x="529" y="0"/>
                  <a:pt x="529" y="0"/>
                  <a:pt x="529" y="0"/>
                </a:cubicBezTo>
                <a:cubicBezTo>
                  <a:pt x="504" y="0"/>
                  <a:pt x="487" y="27"/>
                  <a:pt x="499" y="49"/>
                </a:cubicBezTo>
                <a:cubicBezTo>
                  <a:pt x="515" y="82"/>
                  <a:pt x="527" y="118"/>
                  <a:pt x="527" y="144"/>
                </a:cubicBezTo>
                <a:cubicBezTo>
                  <a:pt x="527" y="208"/>
                  <a:pt x="477" y="242"/>
                  <a:pt x="415" y="242"/>
                </a:cubicBezTo>
                <a:cubicBezTo>
                  <a:pt x="353" y="242"/>
                  <a:pt x="303" y="208"/>
                  <a:pt x="303" y="144"/>
                </a:cubicBezTo>
                <a:cubicBezTo>
                  <a:pt x="303" y="118"/>
                  <a:pt x="314" y="82"/>
                  <a:pt x="330" y="49"/>
                </a:cubicBezTo>
                <a:cubicBezTo>
                  <a:pt x="341" y="27"/>
                  <a:pt x="325" y="0"/>
                  <a:pt x="299" y="0"/>
                </a:cubicBezTo>
                <a:cubicBezTo>
                  <a:pt x="0" y="0"/>
                  <a:pt x="0" y="0"/>
                  <a:pt x="0" y="0"/>
                </a:cubicBezTo>
                <a:cubicBezTo>
                  <a:pt x="0" y="300"/>
                  <a:pt x="0" y="300"/>
                  <a:pt x="0" y="300"/>
                </a:cubicBezTo>
                <a:cubicBezTo>
                  <a:pt x="0" y="325"/>
                  <a:pt x="26" y="341"/>
                  <a:pt x="49" y="330"/>
                </a:cubicBezTo>
                <a:cubicBezTo>
                  <a:pt x="82" y="314"/>
                  <a:pt x="118" y="303"/>
                  <a:pt x="144" y="303"/>
                </a:cubicBezTo>
                <a:cubicBezTo>
                  <a:pt x="207" y="303"/>
                  <a:pt x="241" y="354"/>
                  <a:pt x="241" y="416"/>
                </a:cubicBezTo>
                <a:cubicBezTo>
                  <a:pt x="241" y="477"/>
                  <a:pt x="207" y="528"/>
                  <a:pt x="144" y="528"/>
                </a:cubicBezTo>
                <a:close/>
              </a:path>
            </a:pathLst>
          </a:custGeom>
          <a:gradFill>
            <a:gsLst>
              <a:gs pos="11000">
                <a:srgbClr val="2B3649"/>
              </a:gs>
              <a:gs pos="100000">
                <a:srgbClr val="3B4A62"/>
              </a:gs>
            </a:gsLst>
            <a:lin ang="2700000" scaled="0"/>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19" name="Freeform 7"/>
          <p:cNvSpPr/>
          <p:nvPr/>
        </p:nvSpPr>
        <p:spPr bwMode="auto">
          <a:xfrm>
            <a:off x="3044214" y="1320551"/>
            <a:ext cx="1516063" cy="1514475"/>
          </a:xfrm>
          <a:custGeom>
            <a:avLst/>
            <a:gdLst>
              <a:gd name="T0" fmla="*/ 929 w 1073"/>
              <a:gd name="T1" fmla="*/ 545 h 1072"/>
              <a:gd name="T2" fmla="*/ 1024 w 1073"/>
              <a:gd name="T3" fmla="*/ 574 h 1072"/>
              <a:gd name="T4" fmla="*/ 1073 w 1073"/>
              <a:gd name="T5" fmla="*/ 543 h 1072"/>
              <a:gd name="T6" fmla="*/ 1073 w 1073"/>
              <a:gd name="T7" fmla="*/ 241 h 1072"/>
              <a:gd name="T8" fmla="*/ 773 w 1073"/>
              <a:gd name="T9" fmla="*/ 241 h 1072"/>
              <a:gd name="T10" fmla="*/ 743 w 1073"/>
              <a:gd name="T11" fmla="*/ 192 h 1072"/>
              <a:gd name="T12" fmla="*/ 770 w 1073"/>
              <a:gd name="T13" fmla="*/ 97 h 1072"/>
              <a:gd name="T14" fmla="*/ 658 w 1073"/>
              <a:gd name="T15" fmla="*/ 0 h 1072"/>
              <a:gd name="T16" fmla="*/ 546 w 1073"/>
              <a:gd name="T17" fmla="*/ 97 h 1072"/>
              <a:gd name="T18" fmla="*/ 574 w 1073"/>
              <a:gd name="T19" fmla="*/ 192 h 1072"/>
              <a:gd name="T20" fmla="*/ 544 w 1073"/>
              <a:gd name="T21" fmla="*/ 241 h 1072"/>
              <a:gd name="T22" fmla="*/ 242 w 1073"/>
              <a:gd name="T23" fmla="*/ 241 h 1072"/>
              <a:gd name="T24" fmla="*/ 242 w 1073"/>
              <a:gd name="T25" fmla="*/ 241 h 1072"/>
              <a:gd name="T26" fmla="*/ 242 w 1073"/>
              <a:gd name="T27" fmla="*/ 241 h 1072"/>
              <a:gd name="T28" fmla="*/ 242 w 1073"/>
              <a:gd name="T29" fmla="*/ 543 h 1072"/>
              <a:gd name="T30" fmla="*/ 193 w 1073"/>
              <a:gd name="T31" fmla="*/ 574 h 1072"/>
              <a:gd name="T32" fmla="*/ 98 w 1073"/>
              <a:gd name="T33" fmla="*/ 545 h 1072"/>
              <a:gd name="T34" fmla="*/ 0 w 1073"/>
              <a:gd name="T35" fmla="*/ 657 h 1072"/>
              <a:gd name="T36" fmla="*/ 98 w 1073"/>
              <a:gd name="T37" fmla="*/ 769 h 1072"/>
              <a:gd name="T38" fmla="*/ 193 w 1073"/>
              <a:gd name="T39" fmla="*/ 743 h 1072"/>
              <a:gd name="T40" fmla="*/ 242 w 1073"/>
              <a:gd name="T41" fmla="*/ 773 h 1072"/>
              <a:gd name="T42" fmla="*/ 242 w 1073"/>
              <a:gd name="T43" fmla="*/ 1072 h 1072"/>
              <a:gd name="T44" fmla="*/ 242 w 1073"/>
              <a:gd name="T45" fmla="*/ 1015 h 1072"/>
              <a:gd name="T46" fmla="*/ 242 w 1073"/>
              <a:gd name="T47" fmla="*/ 1072 h 1072"/>
              <a:gd name="T48" fmla="*/ 544 w 1073"/>
              <a:gd name="T49" fmla="*/ 1072 h 1072"/>
              <a:gd name="T50" fmla="*/ 574 w 1073"/>
              <a:gd name="T51" fmla="*/ 1023 h 1072"/>
              <a:gd name="T52" fmla="*/ 546 w 1073"/>
              <a:gd name="T53" fmla="*/ 929 h 1072"/>
              <a:gd name="T54" fmla="*/ 658 w 1073"/>
              <a:gd name="T55" fmla="*/ 831 h 1072"/>
              <a:gd name="T56" fmla="*/ 770 w 1073"/>
              <a:gd name="T57" fmla="*/ 929 h 1072"/>
              <a:gd name="T58" fmla="*/ 743 w 1073"/>
              <a:gd name="T59" fmla="*/ 1023 h 1072"/>
              <a:gd name="T60" fmla="*/ 773 w 1073"/>
              <a:gd name="T61" fmla="*/ 1072 h 1072"/>
              <a:gd name="T62" fmla="*/ 1073 w 1073"/>
              <a:gd name="T63" fmla="*/ 1072 h 1072"/>
              <a:gd name="T64" fmla="*/ 1073 w 1073"/>
              <a:gd name="T65" fmla="*/ 773 h 1072"/>
              <a:gd name="T66" fmla="*/ 1024 w 1073"/>
              <a:gd name="T67" fmla="*/ 743 h 1072"/>
              <a:gd name="T68" fmla="*/ 929 w 1073"/>
              <a:gd name="T69" fmla="*/ 769 h 1072"/>
              <a:gd name="T70" fmla="*/ 831 w 1073"/>
              <a:gd name="T71" fmla="*/ 657 h 1072"/>
              <a:gd name="T72" fmla="*/ 929 w 1073"/>
              <a:gd name="T73" fmla="*/ 545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2">
                <a:moveTo>
                  <a:pt x="929" y="545"/>
                </a:moveTo>
                <a:cubicBezTo>
                  <a:pt x="955" y="545"/>
                  <a:pt x="991" y="557"/>
                  <a:pt x="1024" y="574"/>
                </a:cubicBezTo>
                <a:cubicBezTo>
                  <a:pt x="1046" y="585"/>
                  <a:pt x="1073" y="568"/>
                  <a:pt x="1073" y="543"/>
                </a:cubicBezTo>
                <a:cubicBezTo>
                  <a:pt x="1073" y="241"/>
                  <a:pt x="1073" y="241"/>
                  <a:pt x="1073" y="241"/>
                </a:cubicBezTo>
                <a:cubicBezTo>
                  <a:pt x="773" y="241"/>
                  <a:pt x="773" y="241"/>
                  <a:pt x="773" y="241"/>
                </a:cubicBezTo>
                <a:cubicBezTo>
                  <a:pt x="748" y="241"/>
                  <a:pt x="732" y="215"/>
                  <a:pt x="743" y="192"/>
                </a:cubicBezTo>
                <a:cubicBezTo>
                  <a:pt x="759" y="159"/>
                  <a:pt x="770" y="123"/>
                  <a:pt x="770" y="97"/>
                </a:cubicBezTo>
                <a:cubicBezTo>
                  <a:pt x="770" y="34"/>
                  <a:pt x="720" y="0"/>
                  <a:pt x="658" y="0"/>
                </a:cubicBezTo>
                <a:cubicBezTo>
                  <a:pt x="596" y="0"/>
                  <a:pt x="546" y="34"/>
                  <a:pt x="546" y="97"/>
                </a:cubicBezTo>
                <a:cubicBezTo>
                  <a:pt x="546" y="123"/>
                  <a:pt x="557" y="159"/>
                  <a:pt x="574" y="192"/>
                </a:cubicBezTo>
                <a:cubicBezTo>
                  <a:pt x="585" y="215"/>
                  <a:pt x="569" y="241"/>
                  <a:pt x="544" y="241"/>
                </a:cubicBezTo>
                <a:cubicBezTo>
                  <a:pt x="242" y="241"/>
                  <a:pt x="242" y="241"/>
                  <a:pt x="242" y="241"/>
                </a:cubicBezTo>
                <a:cubicBezTo>
                  <a:pt x="242" y="241"/>
                  <a:pt x="242" y="241"/>
                  <a:pt x="242" y="241"/>
                </a:cubicBezTo>
                <a:cubicBezTo>
                  <a:pt x="242" y="241"/>
                  <a:pt x="242" y="241"/>
                  <a:pt x="242" y="241"/>
                </a:cubicBezTo>
                <a:cubicBezTo>
                  <a:pt x="242" y="543"/>
                  <a:pt x="242" y="543"/>
                  <a:pt x="242" y="543"/>
                </a:cubicBezTo>
                <a:cubicBezTo>
                  <a:pt x="242" y="568"/>
                  <a:pt x="215" y="585"/>
                  <a:pt x="193" y="574"/>
                </a:cubicBezTo>
                <a:cubicBezTo>
                  <a:pt x="160" y="557"/>
                  <a:pt x="124" y="545"/>
                  <a:pt x="98" y="545"/>
                </a:cubicBezTo>
                <a:cubicBezTo>
                  <a:pt x="34" y="545"/>
                  <a:pt x="0" y="595"/>
                  <a:pt x="0" y="657"/>
                </a:cubicBezTo>
                <a:cubicBezTo>
                  <a:pt x="0" y="719"/>
                  <a:pt x="34" y="769"/>
                  <a:pt x="98" y="769"/>
                </a:cubicBezTo>
                <a:cubicBezTo>
                  <a:pt x="124" y="769"/>
                  <a:pt x="160" y="759"/>
                  <a:pt x="193" y="743"/>
                </a:cubicBezTo>
                <a:cubicBezTo>
                  <a:pt x="215" y="731"/>
                  <a:pt x="242" y="748"/>
                  <a:pt x="242" y="773"/>
                </a:cubicBezTo>
                <a:cubicBezTo>
                  <a:pt x="242" y="1072"/>
                  <a:pt x="242" y="1072"/>
                  <a:pt x="242" y="1072"/>
                </a:cubicBezTo>
                <a:cubicBezTo>
                  <a:pt x="242" y="1015"/>
                  <a:pt x="242" y="1015"/>
                  <a:pt x="242" y="1015"/>
                </a:cubicBezTo>
                <a:cubicBezTo>
                  <a:pt x="242" y="1072"/>
                  <a:pt x="242" y="1072"/>
                  <a:pt x="242" y="1072"/>
                </a:cubicBezTo>
                <a:cubicBezTo>
                  <a:pt x="544" y="1072"/>
                  <a:pt x="544" y="1072"/>
                  <a:pt x="544" y="1072"/>
                </a:cubicBezTo>
                <a:cubicBezTo>
                  <a:pt x="569" y="1072"/>
                  <a:pt x="585" y="1046"/>
                  <a:pt x="574" y="1023"/>
                </a:cubicBezTo>
                <a:cubicBezTo>
                  <a:pt x="557" y="990"/>
                  <a:pt x="546" y="955"/>
                  <a:pt x="546" y="929"/>
                </a:cubicBezTo>
                <a:cubicBezTo>
                  <a:pt x="546" y="865"/>
                  <a:pt x="596" y="831"/>
                  <a:pt x="658" y="831"/>
                </a:cubicBezTo>
                <a:cubicBezTo>
                  <a:pt x="720" y="831"/>
                  <a:pt x="770" y="865"/>
                  <a:pt x="770" y="929"/>
                </a:cubicBezTo>
                <a:cubicBezTo>
                  <a:pt x="770" y="955"/>
                  <a:pt x="759" y="990"/>
                  <a:pt x="743" y="1023"/>
                </a:cubicBezTo>
                <a:cubicBezTo>
                  <a:pt x="732" y="1046"/>
                  <a:pt x="748" y="1072"/>
                  <a:pt x="773" y="1072"/>
                </a:cubicBezTo>
                <a:cubicBezTo>
                  <a:pt x="1073" y="1072"/>
                  <a:pt x="1073" y="1072"/>
                  <a:pt x="1073" y="1072"/>
                </a:cubicBezTo>
                <a:cubicBezTo>
                  <a:pt x="1073" y="773"/>
                  <a:pt x="1073" y="773"/>
                  <a:pt x="1073" y="773"/>
                </a:cubicBezTo>
                <a:cubicBezTo>
                  <a:pt x="1073" y="748"/>
                  <a:pt x="1046" y="731"/>
                  <a:pt x="1024" y="743"/>
                </a:cubicBezTo>
                <a:cubicBezTo>
                  <a:pt x="991" y="759"/>
                  <a:pt x="955" y="769"/>
                  <a:pt x="929" y="769"/>
                </a:cubicBezTo>
                <a:cubicBezTo>
                  <a:pt x="866" y="769"/>
                  <a:pt x="831" y="719"/>
                  <a:pt x="831" y="657"/>
                </a:cubicBezTo>
                <a:cubicBezTo>
                  <a:pt x="831" y="595"/>
                  <a:pt x="866" y="545"/>
                  <a:pt x="929" y="545"/>
                </a:cubicBezTo>
                <a:close/>
              </a:path>
            </a:pathLst>
          </a:custGeom>
          <a:gradFill>
            <a:gsLst>
              <a:gs pos="11000">
                <a:srgbClr val="2B3649"/>
              </a:gs>
              <a:gs pos="100000">
                <a:srgbClr val="3B4A62"/>
              </a:gs>
            </a:gsLst>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2" name="Freeform 9"/>
          <p:cNvSpPr/>
          <p:nvPr/>
        </p:nvSpPr>
        <p:spPr bwMode="auto">
          <a:xfrm>
            <a:off x="4217377" y="1660276"/>
            <a:ext cx="1514475" cy="1516063"/>
          </a:xfrm>
          <a:custGeom>
            <a:avLst/>
            <a:gdLst>
              <a:gd name="T0" fmla="*/ 929 w 1072"/>
              <a:gd name="T1" fmla="*/ 528 h 1073"/>
              <a:gd name="T2" fmla="*/ 1023 w 1072"/>
              <a:gd name="T3" fmla="*/ 499 h 1073"/>
              <a:gd name="T4" fmla="*/ 1072 w 1072"/>
              <a:gd name="T5" fmla="*/ 530 h 1073"/>
              <a:gd name="T6" fmla="*/ 1072 w 1072"/>
              <a:gd name="T7" fmla="*/ 832 h 1073"/>
              <a:gd name="T8" fmla="*/ 773 w 1072"/>
              <a:gd name="T9" fmla="*/ 832 h 1073"/>
              <a:gd name="T10" fmla="*/ 742 w 1072"/>
              <a:gd name="T11" fmla="*/ 881 h 1073"/>
              <a:gd name="T12" fmla="*/ 769 w 1072"/>
              <a:gd name="T13" fmla="*/ 975 h 1073"/>
              <a:gd name="T14" fmla="*/ 657 w 1072"/>
              <a:gd name="T15" fmla="*/ 1073 h 1073"/>
              <a:gd name="T16" fmla="*/ 545 w 1072"/>
              <a:gd name="T17" fmla="*/ 975 h 1073"/>
              <a:gd name="T18" fmla="*/ 573 w 1072"/>
              <a:gd name="T19" fmla="*/ 881 h 1073"/>
              <a:gd name="T20" fmla="*/ 543 w 1072"/>
              <a:gd name="T21" fmla="*/ 832 h 1073"/>
              <a:gd name="T22" fmla="*/ 241 w 1072"/>
              <a:gd name="T23" fmla="*/ 832 h 1073"/>
              <a:gd name="T24" fmla="*/ 241 w 1072"/>
              <a:gd name="T25" fmla="*/ 832 h 1073"/>
              <a:gd name="T26" fmla="*/ 241 w 1072"/>
              <a:gd name="T27" fmla="*/ 832 h 1073"/>
              <a:gd name="T28" fmla="*/ 241 w 1072"/>
              <a:gd name="T29" fmla="*/ 530 h 1073"/>
              <a:gd name="T30" fmla="*/ 192 w 1072"/>
              <a:gd name="T31" fmla="*/ 499 h 1073"/>
              <a:gd name="T32" fmla="*/ 97 w 1072"/>
              <a:gd name="T33" fmla="*/ 528 h 1073"/>
              <a:gd name="T34" fmla="*/ 0 w 1072"/>
              <a:gd name="T35" fmla="*/ 416 h 1073"/>
              <a:gd name="T36" fmla="*/ 97 w 1072"/>
              <a:gd name="T37" fmla="*/ 303 h 1073"/>
              <a:gd name="T38" fmla="*/ 192 w 1072"/>
              <a:gd name="T39" fmla="*/ 330 h 1073"/>
              <a:gd name="T40" fmla="*/ 241 w 1072"/>
              <a:gd name="T41" fmla="*/ 300 h 1073"/>
              <a:gd name="T42" fmla="*/ 241 w 1072"/>
              <a:gd name="T43" fmla="*/ 0 h 1073"/>
              <a:gd name="T44" fmla="*/ 241 w 1072"/>
              <a:gd name="T45" fmla="*/ 58 h 1073"/>
              <a:gd name="T46" fmla="*/ 241 w 1072"/>
              <a:gd name="T47" fmla="*/ 0 h 1073"/>
              <a:gd name="T48" fmla="*/ 543 w 1072"/>
              <a:gd name="T49" fmla="*/ 0 h 1073"/>
              <a:gd name="T50" fmla="*/ 573 w 1072"/>
              <a:gd name="T51" fmla="*/ 50 h 1073"/>
              <a:gd name="T52" fmla="*/ 545 w 1072"/>
              <a:gd name="T53" fmla="*/ 144 h 1073"/>
              <a:gd name="T54" fmla="*/ 657 w 1072"/>
              <a:gd name="T55" fmla="*/ 242 h 1073"/>
              <a:gd name="T56" fmla="*/ 769 w 1072"/>
              <a:gd name="T57" fmla="*/ 144 h 1073"/>
              <a:gd name="T58" fmla="*/ 742 w 1072"/>
              <a:gd name="T59" fmla="*/ 50 h 1073"/>
              <a:gd name="T60" fmla="*/ 773 w 1072"/>
              <a:gd name="T61" fmla="*/ 0 h 1073"/>
              <a:gd name="T62" fmla="*/ 1072 w 1072"/>
              <a:gd name="T63" fmla="*/ 0 h 1073"/>
              <a:gd name="T64" fmla="*/ 1072 w 1072"/>
              <a:gd name="T65" fmla="*/ 300 h 1073"/>
              <a:gd name="T66" fmla="*/ 1023 w 1072"/>
              <a:gd name="T67" fmla="*/ 330 h 1073"/>
              <a:gd name="T68" fmla="*/ 929 w 1072"/>
              <a:gd name="T69" fmla="*/ 303 h 1073"/>
              <a:gd name="T70" fmla="*/ 831 w 1072"/>
              <a:gd name="T71" fmla="*/ 416 h 1073"/>
              <a:gd name="T72" fmla="*/ 929 w 1072"/>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929" y="528"/>
                </a:moveTo>
                <a:cubicBezTo>
                  <a:pt x="955" y="528"/>
                  <a:pt x="990" y="516"/>
                  <a:pt x="1023" y="499"/>
                </a:cubicBezTo>
                <a:cubicBezTo>
                  <a:pt x="1046" y="488"/>
                  <a:pt x="1072" y="505"/>
                  <a:pt x="1072" y="530"/>
                </a:cubicBezTo>
                <a:cubicBezTo>
                  <a:pt x="1072" y="832"/>
                  <a:pt x="1072" y="832"/>
                  <a:pt x="1072" y="832"/>
                </a:cubicBezTo>
                <a:cubicBezTo>
                  <a:pt x="773" y="832"/>
                  <a:pt x="773" y="832"/>
                  <a:pt x="773" y="832"/>
                </a:cubicBezTo>
                <a:cubicBezTo>
                  <a:pt x="747" y="832"/>
                  <a:pt x="731" y="858"/>
                  <a:pt x="742" y="881"/>
                </a:cubicBezTo>
                <a:cubicBezTo>
                  <a:pt x="759" y="914"/>
                  <a:pt x="769" y="949"/>
                  <a:pt x="769" y="975"/>
                </a:cubicBezTo>
                <a:cubicBezTo>
                  <a:pt x="769" y="1039"/>
                  <a:pt x="719" y="1073"/>
                  <a:pt x="657" y="1073"/>
                </a:cubicBezTo>
                <a:cubicBezTo>
                  <a:pt x="595" y="1073"/>
                  <a:pt x="545" y="1039"/>
                  <a:pt x="545" y="975"/>
                </a:cubicBezTo>
                <a:cubicBezTo>
                  <a:pt x="545" y="949"/>
                  <a:pt x="557" y="914"/>
                  <a:pt x="573" y="881"/>
                </a:cubicBezTo>
                <a:cubicBezTo>
                  <a:pt x="585" y="858"/>
                  <a:pt x="568" y="832"/>
                  <a:pt x="543" y="832"/>
                </a:cubicBezTo>
                <a:cubicBezTo>
                  <a:pt x="241" y="832"/>
                  <a:pt x="241" y="832"/>
                  <a:pt x="241" y="832"/>
                </a:cubicBezTo>
                <a:cubicBezTo>
                  <a:pt x="241" y="832"/>
                  <a:pt x="241" y="832"/>
                  <a:pt x="241" y="832"/>
                </a:cubicBezTo>
                <a:cubicBezTo>
                  <a:pt x="241" y="832"/>
                  <a:pt x="241" y="832"/>
                  <a:pt x="241" y="832"/>
                </a:cubicBezTo>
                <a:cubicBezTo>
                  <a:pt x="241" y="530"/>
                  <a:pt x="241" y="530"/>
                  <a:pt x="241" y="530"/>
                </a:cubicBezTo>
                <a:cubicBezTo>
                  <a:pt x="241" y="505"/>
                  <a:pt x="215" y="488"/>
                  <a:pt x="192" y="499"/>
                </a:cubicBezTo>
                <a:cubicBezTo>
                  <a:pt x="159" y="516"/>
                  <a:pt x="123" y="528"/>
                  <a:pt x="97" y="528"/>
                </a:cubicBezTo>
                <a:cubicBezTo>
                  <a:pt x="34" y="528"/>
                  <a:pt x="0" y="478"/>
                  <a:pt x="0" y="416"/>
                </a:cubicBezTo>
                <a:cubicBezTo>
                  <a:pt x="0" y="354"/>
                  <a:pt x="34" y="303"/>
                  <a:pt x="97" y="303"/>
                </a:cubicBezTo>
                <a:cubicBezTo>
                  <a:pt x="123" y="303"/>
                  <a:pt x="159" y="314"/>
                  <a:pt x="192" y="330"/>
                </a:cubicBezTo>
                <a:cubicBezTo>
                  <a:pt x="215" y="341"/>
                  <a:pt x="241" y="325"/>
                  <a:pt x="241" y="300"/>
                </a:cubicBezTo>
                <a:cubicBezTo>
                  <a:pt x="241" y="0"/>
                  <a:pt x="241" y="0"/>
                  <a:pt x="241" y="0"/>
                </a:cubicBezTo>
                <a:cubicBezTo>
                  <a:pt x="241" y="58"/>
                  <a:pt x="241" y="58"/>
                  <a:pt x="241" y="58"/>
                </a:cubicBezTo>
                <a:cubicBezTo>
                  <a:pt x="241" y="0"/>
                  <a:pt x="241" y="0"/>
                  <a:pt x="241" y="0"/>
                </a:cubicBezTo>
                <a:cubicBezTo>
                  <a:pt x="543" y="0"/>
                  <a:pt x="543" y="0"/>
                  <a:pt x="543" y="0"/>
                </a:cubicBezTo>
                <a:cubicBezTo>
                  <a:pt x="568" y="0"/>
                  <a:pt x="585" y="27"/>
                  <a:pt x="573" y="50"/>
                </a:cubicBezTo>
                <a:cubicBezTo>
                  <a:pt x="557" y="83"/>
                  <a:pt x="545" y="118"/>
                  <a:pt x="545" y="144"/>
                </a:cubicBezTo>
                <a:cubicBezTo>
                  <a:pt x="545" y="208"/>
                  <a:pt x="595" y="242"/>
                  <a:pt x="657" y="242"/>
                </a:cubicBezTo>
                <a:cubicBezTo>
                  <a:pt x="719" y="242"/>
                  <a:pt x="769" y="208"/>
                  <a:pt x="769" y="144"/>
                </a:cubicBezTo>
                <a:cubicBezTo>
                  <a:pt x="769" y="118"/>
                  <a:pt x="759" y="83"/>
                  <a:pt x="742" y="50"/>
                </a:cubicBezTo>
                <a:cubicBezTo>
                  <a:pt x="731" y="27"/>
                  <a:pt x="747" y="0"/>
                  <a:pt x="773" y="0"/>
                </a:cubicBezTo>
                <a:cubicBezTo>
                  <a:pt x="1072" y="0"/>
                  <a:pt x="1072" y="0"/>
                  <a:pt x="1072" y="0"/>
                </a:cubicBezTo>
                <a:cubicBezTo>
                  <a:pt x="1072" y="300"/>
                  <a:pt x="1072" y="300"/>
                  <a:pt x="1072" y="300"/>
                </a:cubicBezTo>
                <a:cubicBezTo>
                  <a:pt x="1072" y="325"/>
                  <a:pt x="1046" y="341"/>
                  <a:pt x="1023" y="330"/>
                </a:cubicBezTo>
                <a:cubicBezTo>
                  <a:pt x="990" y="314"/>
                  <a:pt x="955" y="303"/>
                  <a:pt x="929" y="303"/>
                </a:cubicBezTo>
                <a:cubicBezTo>
                  <a:pt x="865" y="303"/>
                  <a:pt x="831" y="354"/>
                  <a:pt x="831" y="416"/>
                </a:cubicBezTo>
                <a:cubicBezTo>
                  <a:pt x="831" y="478"/>
                  <a:pt x="865" y="528"/>
                  <a:pt x="929" y="528"/>
                </a:cubicBezTo>
                <a:close/>
              </a:path>
            </a:pathLst>
          </a:custGeom>
          <a:solidFill>
            <a:schemeClr val="bg1">
              <a:lumMod val="85000"/>
            </a:schemeClr>
          </a:soli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4" name="Freeform 11"/>
          <p:cNvSpPr/>
          <p:nvPr/>
        </p:nvSpPr>
        <p:spPr bwMode="auto">
          <a:xfrm>
            <a:off x="3388702" y="2490905"/>
            <a:ext cx="1514475" cy="1514475"/>
          </a:xfrm>
          <a:custGeom>
            <a:avLst/>
            <a:gdLst>
              <a:gd name="T0" fmla="*/ 143 w 1072"/>
              <a:gd name="T1" fmla="*/ 546 h 1073"/>
              <a:gd name="T2" fmla="*/ 49 w 1072"/>
              <a:gd name="T3" fmla="*/ 574 h 1073"/>
              <a:gd name="T4" fmla="*/ 0 w 1072"/>
              <a:gd name="T5" fmla="*/ 544 h 1073"/>
              <a:gd name="T6" fmla="*/ 0 w 1072"/>
              <a:gd name="T7" fmla="*/ 242 h 1073"/>
              <a:gd name="T8" fmla="*/ 299 w 1072"/>
              <a:gd name="T9" fmla="*/ 242 h 1073"/>
              <a:gd name="T10" fmla="*/ 330 w 1072"/>
              <a:gd name="T11" fmla="*/ 193 h 1073"/>
              <a:gd name="T12" fmla="*/ 303 w 1072"/>
              <a:gd name="T13" fmla="*/ 98 h 1073"/>
              <a:gd name="T14" fmla="*/ 415 w 1072"/>
              <a:gd name="T15" fmla="*/ 0 h 1073"/>
              <a:gd name="T16" fmla="*/ 527 w 1072"/>
              <a:gd name="T17" fmla="*/ 98 h 1073"/>
              <a:gd name="T18" fmla="*/ 499 w 1072"/>
              <a:gd name="T19" fmla="*/ 193 h 1073"/>
              <a:gd name="T20" fmla="*/ 529 w 1072"/>
              <a:gd name="T21" fmla="*/ 242 h 1073"/>
              <a:gd name="T22" fmla="*/ 831 w 1072"/>
              <a:gd name="T23" fmla="*/ 242 h 1073"/>
              <a:gd name="T24" fmla="*/ 831 w 1072"/>
              <a:gd name="T25" fmla="*/ 242 h 1073"/>
              <a:gd name="T26" fmla="*/ 831 w 1072"/>
              <a:gd name="T27" fmla="*/ 242 h 1073"/>
              <a:gd name="T28" fmla="*/ 831 w 1072"/>
              <a:gd name="T29" fmla="*/ 544 h 1073"/>
              <a:gd name="T30" fmla="*/ 880 w 1072"/>
              <a:gd name="T31" fmla="*/ 574 h 1073"/>
              <a:gd name="T32" fmla="*/ 975 w 1072"/>
              <a:gd name="T33" fmla="*/ 546 h 1073"/>
              <a:gd name="T34" fmla="*/ 1072 w 1072"/>
              <a:gd name="T35" fmla="*/ 658 h 1073"/>
              <a:gd name="T36" fmla="*/ 975 w 1072"/>
              <a:gd name="T37" fmla="*/ 770 h 1073"/>
              <a:gd name="T38" fmla="*/ 880 w 1072"/>
              <a:gd name="T39" fmla="*/ 743 h 1073"/>
              <a:gd name="T40" fmla="*/ 831 w 1072"/>
              <a:gd name="T41" fmla="*/ 773 h 1073"/>
              <a:gd name="T42" fmla="*/ 831 w 1072"/>
              <a:gd name="T43" fmla="*/ 1073 h 1073"/>
              <a:gd name="T44" fmla="*/ 831 w 1072"/>
              <a:gd name="T45" fmla="*/ 1015 h 1073"/>
              <a:gd name="T46" fmla="*/ 831 w 1072"/>
              <a:gd name="T47" fmla="*/ 1073 h 1073"/>
              <a:gd name="T48" fmla="*/ 529 w 1072"/>
              <a:gd name="T49" fmla="*/ 1073 h 1073"/>
              <a:gd name="T50" fmla="*/ 499 w 1072"/>
              <a:gd name="T51" fmla="*/ 1024 h 1073"/>
              <a:gd name="T52" fmla="*/ 527 w 1072"/>
              <a:gd name="T53" fmla="*/ 929 h 1073"/>
              <a:gd name="T54" fmla="*/ 415 w 1072"/>
              <a:gd name="T55" fmla="*/ 831 h 1073"/>
              <a:gd name="T56" fmla="*/ 303 w 1072"/>
              <a:gd name="T57" fmla="*/ 929 h 1073"/>
              <a:gd name="T58" fmla="*/ 330 w 1072"/>
              <a:gd name="T59" fmla="*/ 1024 h 1073"/>
              <a:gd name="T60" fmla="*/ 299 w 1072"/>
              <a:gd name="T61" fmla="*/ 1073 h 1073"/>
              <a:gd name="T62" fmla="*/ 0 w 1072"/>
              <a:gd name="T63" fmla="*/ 1073 h 1073"/>
              <a:gd name="T64" fmla="*/ 0 w 1072"/>
              <a:gd name="T65" fmla="*/ 773 h 1073"/>
              <a:gd name="T66" fmla="*/ 49 w 1072"/>
              <a:gd name="T67" fmla="*/ 743 h 1073"/>
              <a:gd name="T68" fmla="*/ 143 w 1072"/>
              <a:gd name="T69" fmla="*/ 770 h 1073"/>
              <a:gd name="T70" fmla="*/ 241 w 1072"/>
              <a:gd name="T71" fmla="*/ 658 h 1073"/>
              <a:gd name="T72" fmla="*/ 143 w 1072"/>
              <a:gd name="T73" fmla="*/ 54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143" y="546"/>
                </a:moveTo>
                <a:cubicBezTo>
                  <a:pt x="117" y="546"/>
                  <a:pt x="82" y="557"/>
                  <a:pt x="49" y="574"/>
                </a:cubicBezTo>
                <a:cubicBezTo>
                  <a:pt x="26" y="586"/>
                  <a:pt x="0" y="569"/>
                  <a:pt x="0" y="544"/>
                </a:cubicBezTo>
                <a:cubicBezTo>
                  <a:pt x="0" y="242"/>
                  <a:pt x="0" y="242"/>
                  <a:pt x="0" y="242"/>
                </a:cubicBezTo>
                <a:cubicBezTo>
                  <a:pt x="299" y="242"/>
                  <a:pt x="299" y="242"/>
                  <a:pt x="299" y="242"/>
                </a:cubicBezTo>
                <a:cubicBezTo>
                  <a:pt x="324" y="242"/>
                  <a:pt x="341" y="215"/>
                  <a:pt x="330" y="193"/>
                </a:cubicBezTo>
                <a:cubicBezTo>
                  <a:pt x="313" y="160"/>
                  <a:pt x="303" y="124"/>
                  <a:pt x="303" y="98"/>
                </a:cubicBezTo>
                <a:cubicBezTo>
                  <a:pt x="303" y="34"/>
                  <a:pt x="353" y="0"/>
                  <a:pt x="415" y="0"/>
                </a:cubicBezTo>
                <a:cubicBezTo>
                  <a:pt x="477" y="0"/>
                  <a:pt x="527" y="34"/>
                  <a:pt x="527" y="98"/>
                </a:cubicBezTo>
                <a:cubicBezTo>
                  <a:pt x="527" y="124"/>
                  <a:pt x="515" y="160"/>
                  <a:pt x="499" y="193"/>
                </a:cubicBezTo>
                <a:cubicBezTo>
                  <a:pt x="487" y="215"/>
                  <a:pt x="504" y="242"/>
                  <a:pt x="529" y="242"/>
                </a:cubicBezTo>
                <a:cubicBezTo>
                  <a:pt x="831" y="242"/>
                  <a:pt x="831" y="242"/>
                  <a:pt x="831" y="242"/>
                </a:cubicBezTo>
                <a:cubicBezTo>
                  <a:pt x="831" y="242"/>
                  <a:pt x="831" y="242"/>
                  <a:pt x="831" y="242"/>
                </a:cubicBezTo>
                <a:cubicBezTo>
                  <a:pt x="831" y="242"/>
                  <a:pt x="831" y="242"/>
                  <a:pt x="831" y="242"/>
                </a:cubicBezTo>
                <a:cubicBezTo>
                  <a:pt x="831" y="544"/>
                  <a:pt x="831" y="544"/>
                  <a:pt x="831" y="544"/>
                </a:cubicBezTo>
                <a:cubicBezTo>
                  <a:pt x="831" y="569"/>
                  <a:pt x="857" y="586"/>
                  <a:pt x="880" y="574"/>
                </a:cubicBezTo>
                <a:cubicBezTo>
                  <a:pt x="913" y="557"/>
                  <a:pt x="949" y="546"/>
                  <a:pt x="975" y="546"/>
                </a:cubicBezTo>
                <a:cubicBezTo>
                  <a:pt x="1038" y="546"/>
                  <a:pt x="1072" y="596"/>
                  <a:pt x="1072" y="658"/>
                </a:cubicBezTo>
                <a:cubicBezTo>
                  <a:pt x="1072" y="720"/>
                  <a:pt x="1038" y="770"/>
                  <a:pt x="975" y="770"/>
                </a:cubicBezTo>
                <a:cubicBezTo>
                  <a:pt x="949" y="770"/>
                  <a:pt x="913" y="759"/>
                  <a:pt x="880" y="743"/>
                </a:cubicBezTo>
                <a:cubicBezTo>
                  <a:pt x="857" y="732"/>
                  <a:pt x="831" y="748"/>
                  <a:pt x="831" y="773"/>
                </a:cubicBezTo>
                <a:cubicBezTo>
                  <a:pt x="831" y="1073"/>
                  <a:pt x="831" y="1073"/>
                  <a:pt x="831" y="1073"/>
                </a:cubicBezTo>
                <a:cubicBezTo>
                  <a:pt x="831" y="1015"/>
                  <a:pt x="831" y="1015"/>
                  <a:pt x="831" y="1015"/>
                </a:cubicBezTo>
                <a:cubicBezTo>
                  <a:pt x="831" y="1073"/>
                  <a:pt x="831" y="1073"/>
                  <a:pt x="831" y="1073"/>
                </a:cubicBezTo>
                <a:cubicBezTo>
                  <a:pt x="529" y="1073"/>
                  <a:pt x="529" y="1073"/>
                  <a:pt x="529" y="1073"/>
                </a:cubicBezTo>
                <a:cubicBezTo>
                  <a:pt x="504" y="1073"/>
                  <a:pt x="487" y="1046"/>
                  <a:pt x="499" y="1024"/>
                </a:cubicBezTo>
                <a:cubicBezTo>
                  <a:pt x="515" y="991"/>
                  <a:pt x="527" y="955"/>
                  <a:pt x="527" y="929"/>
                </a:cubicBezTo>
                <a:cubicBezTo>
                  <a:pt x="527" y="866"/>
                  <a:pt x="477" y="831"/>
                  <a:pt x="415" y="831"/>
                </a:cubicBezTo>
                <a:cubicBezTo>
                  <a:pt x="353" y="831"/>
                  <a:pt x="303" y="866"/>
                  <a:pt x="303" y="929"/>
                </a:cubicBezTo>
                <a:cubicBezTo>
                  <a:pt x="303" y="955"/>
                  <a:pt x="313" y="991"/>
                  <a:pt x="330" y="1024"/>
                </a:cubicBezTo>
                <a:cubicBezTo>
                  <a:pt x="341" y="1047"/>
                  <a:pt x="324" y="1073"/>
                  <a:pt x="299" y="1073"/>
                </a:cubicBezTo>
                <a:cubicBezTo>
                  <a:pt x="0" y="1073"/>
                  <a:pt x="0" y="1073"/>
                  <a:pt x="0" y="1073"/>
                </a:cubicBezTo>
                <a:cubicBezTo>
                  <a:pt x="0" y="773"/>
                  <a:pt x="0" y="773"/>
                  <a:pt x="0" y="773"/>
                </a:cubicBezTo>
                <a:cubicBezTo>
                  <a:pt x="0" y="748"/>
                  <a:pt x="26" y="732"/>
                  <a:pt x="49" y="743"/>
                </a:cubicBezTo>
                <a:cubicBezTo>
                  <a:pt x="82" y="759"/>
                  <a:pt x="117" y="770"/>
                  <a:pt x="143" y="770"/>
                </a:cubicBezTo>
                <a:cubicBezTo>
                  <a:pt x="207" y="770"/>
                  <a:pt x="241" y="720"/>
                  <a:pt x="241" y="658"/>
                </a:cubicBezTo>
                <a:cubicBezTo>
                  <a:pt x="241" y="596"/>
                  <a:pt x="207" y="546"/>
                  <a:pt x="143" y="546"/>
                </a:cubicBezTo>
                <a:close/>
              </a:path>
            </a:pathLst>
          </a:custGeom>
          <a:solidFill>
            <a:schemeClr val="bg1">
              <a:lumMod val="85000"/>
            </a:schemeClr>
          </a:soli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42" name="矩形 41"/>
          <p:cNvSpPr/>
          <p:nvPr/>
        </p:nvSpPr>
        <p:spPr>
          <a:xfrm>
            <a:off x="6117004" y="1997500"/>
            <a:ext cx="1960779" cy="657616"/>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7004" y="1661886"/>
            <a:ext cx="2129008" cy="276999"/>
          </a:xfrm>
          <a:prstGeom prst="rect">
            <a:avLst/>
          </a:prstGeom>
        </p:spPr>
        <p:txBody>
          <a:bodyPr wrap="square">
            <a:spAutoFit/>
          </a:bodyPr>
          <a:lstStyle/>
          <a:p>
            <a:pPr lvl="0"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44" name="直接连接符 43"/>
          <p:cNvCxnSpPr/>
          <p:nvPr/>
        </p:nvCxnSpPr>
        <p:spPr>
          <a:xfrm>
            <a:off x="6236713" y="1960054"/>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6125552" y="3310763"/>
            <a:ext cx="1960779" cy="657616"/>
          </a:xfrm>
          <a:prstGeom prst="rect">
            <a:avLst/>
          </a:prstGeom>
        </p:spPr>
        <p:txBody>
          <a:bodyPr wrap="square">
            <a:spAutoFit/>
          </a:bodyPr>
          <a:lstStyle/>
          <a:p>
            <a:pP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25552" y="2975149"/>
            <a:ext cx="2129008" cy="276999"/>
          </a:xfrm>
          <a:prstGeom prst="rect">
            <a:avLst/>
          </a:prstGeom>
        </p:spPr>
        <p:txBody>
          <a:bodyPr wrap="square">
            <a:spAutoFit/>
          </a:bodyPr>
          <a:lstStyle/>
          <a:p>
            <a:pPr lvl="0"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48" name="直接连接符 47"/>
          <p:cNvCxnSpPr/>
          <p:nvPr/>
        </p:nvCxnSpPr>
        <p:spPr>
          <a:xfrm>
            <a:off x="6245261" y="327331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1083435" y="1993103"/>
            <a:ext cx="1960779" cy="630685"/>
          </a:xfrm>
          <a:prstGeom prst="rect">
            <a:avLst/>
          </a:prstGeom>
        </p:spPr>
        <p:txBody>
          <a:bodyPr wrap="square">
            <a:spAutoFit/>
          </a:bodyPr>
          <a:lstStyle/>
          <a:p>
            <a:pPr algn="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51" name="矩形 5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15206" y="1657489"/>
            <a:ext cx="2129008" cy="276999"/>
          </a:xfrm>
          <a:prstGeom prst="rect">
            <a:avLst/>
          </a:prstGeom>
        </p:spPr>
        <p:txBody>
          <a:bodyPr wrap="square">
            <a:spAutoFit/>
          </a:bodyPr>
          <a:lstStyle/>
          <a:p>
            <a:pPr lvl="0" algn="r" fontAlgn="base">
              <a:spcBef>
                <a:spcPct val="0"/>
              </a:spcBef>
              <a:spcAft>
                <a:spcPct val="0"/>
              </a:spcAft>
            </a:pPr>
            <a:r>
              <a:rPr lang="zh-CN" altLang="en-US" sz="1200" dirty="0">
                <a:solidFill>
                  <a:srgbClr val="2B3649"/>
                </a:solidFill>
                <a:latin typeface="+mj-lt"/>
                <a:ea typeface="+mj-ea"/>
                <a:sym typeface="Calibri" panose="020F0502020204030204" pitchFamily="34" charset="0"/>
              </a:rPr>
              <a:t>竞争优势</a:t>
            </a:r>
          </a:p>
        </p:txBody>
      </p:sp>
      <p:cxnSp>
        <p:nvCxnSpPr>
          <p:cNvPr id="52" name="直接连接符 51"/>
          <p:cNvCxnSpPr/>
          <p:nvPr/>
        </p:nvCxnSpPr>
        <p:spPr>
          <a:xfrm>
            <a:off x="2716572" y="1955657"/>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101977" y="3305236"/>
            <a:ext cx="1960779" cy="630685"/>
          </a:xfrm>
          <a:prstGeom prst="rect">
            <a:avLst/>
          </a:prstGeom>
        </p:spPr>
        <p:txBody>
          <a:bodyPr wrap="square">
            <a:spAutoFit/>
          </a:bodyPr>
          <a:lstStyle/>
          <a:p>
            <a:pPr algn="r">
              <a:lnSpc>
                <a:spcPct val="120000"/>
              </a:lnSpc>
            </a:pPr>
            <a:r>
              <a:rPr lang="zh-CN" altLang="en-US" sz="1000" dirty="0">
                <a:solidFill>
                  <a:schemeClr val="tx1">
                    <a:lumMod val="50000"/>
                    <a:lumOff val="50000"/>
                  </a:schemeClr>
                </a:solidFill>
                <a:latin typeface="+mj-ea"/>
              </a:rPr>
              <a:t>添加您的标题请在这里输入您的主要叙述内容输入您的主要叙述内容请在在这里</a:t>
            </a: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33748" y="2969622"/>
            <a:ext cx="2129008" cy="276999"/>
          </a:xfrm>
          <a:prstGeom prst="rect">
            <a:avLst/>
          </a:prstGeom>
        </p:spPr>
        <p:txBody>
          <a:bodyPr wrap="square">
            <a:spAutoFit/>
          </a:bodyPr>
          <a:lstStyle/>
          <a:p>
            <a:pPr lvl="0" algn="r" fontAlgn="base">
              <a:spcBef>
                <a:spcPct val="0"/>
              </a:spcBef>
              <a:spcAft>
                <a:spcPct val="0"/>
              </a:spcAft>
            </a:pPr>
            <a:r>
              <a:rPr lang="zh-CN" altLang="en-US" sz="1200">
                <a:solidFill>
                  <a:srgbClr val="2B3649"/>
                </a:solidFill>
                <a:latin typeface="+mj-lt"/>
                <a:ea typeface="+mj-ea"/>
                <a:sym typeface="Calibri" panose="020F0502020204030204" pitchFamily="34" charset="0"/>
              </a:rPr>
              <a:t>竞争优势</a:t>
            </a:r>
          </a:p>
        </p:txBody>
      </p:sp>
      <p:cxnSp>
        <p:nvCxnSpPr>
          <p:cNvPr id="56" name="直接连接符 55"/>
          <p:cNvCxnSpPr/>
          <p:nvPr/>
        </p:nvCxnSpPr>
        <p:spPr>
          <a:xfrm>
            <a:off x="2735114" y="3267790"/>
            <a:ext cx="23433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6" name="Group 35"/>
          <p:cNvGrpSpPr/>
          <p:nvPr/>
        </p:nvGrpSpPr>
        <p:grpSpPr>
          <a:xfrm>
            <a:off x="3750036" y="2017723"/>
            <a:ext cx="420688" cy="354013"/>
            <a:chOff x="4605338" y="3814763"/>
            <a:chExt cx="420688" cy="354013"/>
          </a:xfrm>
          <a:solidFill>
            <a:schemeClr val="bg1"/>
          </a:solidFill>
        </p:grpSpPr>
        <p:sp>
          <p:nvSpPr>
            <p:cNvPr id="2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5" name="Group 213"/>
          <p:cNvGrpSpPr/>
          <p:nvPr/>
        </p:nvGrpSpPr>
        <p:grpSpPr>
          <a:xfrm>
            <a:off x="4953259" y="3327168"/>
            <a:ext cx="438150" cy="404813"/>
            <a:chOff x="2900363" y="5486400"/>
            <a:chExt cx="438150" cy="404813"/>
          </a:xfrm>
          <a:solidFill>
            <a:schemeClr val="bg1"/>
          </a:solidFill>
        </p:grpSpPr>
        <p:sp>
          <p:nvSpPr>
            <p:cNvPr id="36"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8" name="Group 259"/>
          <p:cNvGrpSpPr/>
          <p:nvPr/>
        </p:nvGrpSpPr>
        <p:grpSpPr>
          <a:xfrm>
            <a:off x="4930165" y="2124222"/>
            <a:ext cx="388938" cy="446088"/>
            <a:chOff x="4638675" y="4654550"/>
            <a:chExt cx="388938" cy="446088"/>
          </a:xfrm>
          <a:gradFill>
            <a:gsLst>
              <a:gs pos="11000">
                <a:srgbClr val="2B3649"/>
              </a:gs>
              <a:gs pos="100000">
                <a:srgbClr val="3B4A62"/>
              </a:gs>
            </a:gsLst>
            <a:lin ang="2700000" scaled="0"/>
          </a:gradFill>
        </p:grpSpPr>
        <p:sp>
          <p:nvSpPr>
            <p:cNvPr id="39"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58" name="Group 268"/>
          <p:cNvGrpSpPr/>
          <p:nvPr/>
        </p:nvGrpSpPr>
        <p:grpSpPr>
          <a:xfrm>
            <a:off x="3834638" y="3051738"/>
            <a:ext cx="307975" cy="488950"/>
            <a:chOff x="3824288" y="5486400"/>
            <a:chExt cx="307975" cy="488950"/>
          </a:xfrm>
          <a:gradFill>
            <a:gsLst>
              <a:gs pos="11000">
                <a:srgbClr val="2B3649"/>
              </a:gs>
              <a:gs pos="100000">
                <a:srgbClr val="3B4A62"/>
              </a:gs>
            </a:gsLst>
            <a:lin ang="2700000" scaled="0"/>
          </a:gradFill>
        </p:grpSpPr>
        <p:sp>
          <p:nvSpPr>
            <p:cNvPr id="59"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64" name="组合 63"/>
          <p:cNvGrpSpPr/>
          <p:nvPr/>
        </p:nvGrpSpPr>
        <p:grpSpPr>
          <a:xfrm>
            <a:off x="589005" y="564268"/>
            <a:ext cx="1486542" cy="521708"/>
            <a:chOff x="349800" y="270568"/>
            <a:chExt cx="1486542" cy="521708"/>
          </a:xfrm>
        </p:grpSpPr>
        <p:sp>
          <p:nvSpPr>
            <p:cNvPr id="65"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竞争优势</a:t>
              </a:r>
              <a:endParaRPr lang="en-US" altLang="zh-CN" sz="1800" b="1" dirty="0">
                <a:solidFill>
                  <a:srgbClr val="2B3649"/>
                </a:solidFill>
                <a:latin typeface="+mj-ea"/>
                <a:ea typeface="+mj-ea"/>
                <a:cs typeface="+mn-ea"/>
                <a:sym typeface="+mn-lt"/>
              </a:endParaRPr>
            </a:p>
          </p:txBody>
        </p:sp>
        <p:sp>
          <p:nvSpPr>
            <p:cNvPr id="6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randombar(horizontal)">
                                      <p:cBhvr>
                                        <p:cTn id="16" dur="500"/>
                                        <p:tgtEl>
                                          <p:spTgt spid="24"/>
                                        </p:tgtEl>
                                      </p:cBhvr>
                                    </p:animEffect>
                                  </p:childTnLst>
                                </p:cTn>
                              </p:par>
                              <p:par>
                                <p:cTn id="17" presetID="14" presetClass="entr" presetSubtype="1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par>
                                <p:cTn id="20" presetID="14" presetClass="entr" presetSubtype="1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500"/>
                                        <p:tgtEl>
                                          <p:spTgt spid="35"/>
                                        </p:tgtEl>
                                      </p:cBhvr>
                                    </p:animEffect>
                                  </p:childTnLst>
                                </p:cTn>
                              </p:par>
                              <p:par>
                                <p:cTn id="23" presetID="14" presetClass="entr" presetSubtype="10"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randombar(horizontal)">
                                      <p:cBhvr>
                                        <p:cTn id="25" dur="500"/>
                                        <p:tgtEl>
                                          <p:spTgt spid="38"/>
                                        </p:tgtEl>
                                      </p:cBhvr>
                                    </p:animEffect>
                                  </p:childTnLst>
                                </p:cTn>
                              </p:par>
                              <p:par>
                                <p:cTn id="26" presetID="14" presetClass="entr" presetSubtype="10"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randombar(horizontal)">
                                      <p:cBhvr>
                                        <p:cTn id="28" dur="500"/>
                                        <p:tgtEl>
                                          <p:spTgt spid="58"/>
                                        </p:tgtEl>
                                      </p:cBhvr>
                                    </p:animEffect>
                                  </p:childTnLst>
                                </p:cTn>
                              </p:par>
                            </p:childTnLst>
                          </p:cTn>
                        </p:par>
                        <p:par>
                          <p:cTn id="29" fill="hold">
                            <p:stCondLst>
                              <p:cond delay="500"/>
                            </p:stCondLst>
                            <p:childTnLst>
                              <p:par>
                                <p:cTn id="30" presetID="42"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1000"/>
                                        <p:tgtEl>
                                          <p:spTgt spid="52"/>
                                        </p:tgtEl>
                                      </p:cBhvr>
                                    </p:animEffect>
                                    <p:anim calcmode="lin" valueType="num">
                                      <p:cBhvr>
                                        <p:cTn id="43" dur="1000" fill="hold"/>
                                        <p:tgtEl>
                                          <p:spTgt spid="52"/>
                                        </p:tgtEl>
                                        <p:attrNameLst>
                                          <p:attrName>ppt_x</p:attrName>
                                        </p:attrNameLst>
                                      </p:cBhvr>
                                      <p:tavLst>
                                        <p:tav tm="0">
                                          <p:val>
                                            <p:strVal val="#ppt_x"/>
                                          </p:val>
                                        </p:tav>
                                        <p:tav tm="100000">
                                          <p:val>
                                            <p:strVal val="#ppt_x"/>
                                          </p:val>
                                        </p:tav>
                                      </p:tavLst>
                                    </p:anim>
                                    <p:anim calcmode="lin" valueType="num">
                                      <p:cBhvr>
                                        <p:cTn id="44" dur="1000" fill="hold"/>
                                        <p:tgtEl>
                                          <p:spTgt spid="5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1000"/>
                                        <p:tgtEl>
                                          <p:spTgt spid="54"/>
                                        </p:tgtEl>
                                      </p:cBhvr>
                                    </p:animEffect>
                                    <p:anim calcmode="lin" valueType="num">
                                      <p:cBhvr>
                                        <p:cTn id="48" dur="1000" fill="hold"/>
                                        <p:tgtEl>
                                          <p:spTgt spid="54"/>
                                        </p:tgtEl>
                                        <p:attrNameLst>
                                          <p:attrName>ppt_x</p:attrName>
                                        </p:attrNameLst>
                                      </p:cBhvr>
                                      <p:tavLst>
                                        <p:tav tm="0">
                                          <p:val>
                                            <p:strVal val="#ppt_x"/>
                                          </p:val>
                                        </p:tav>
                                        <p:tav tm="100000">
                                          <p:val>
                                            <p:strVal val="#ppt_x"/>
                                          </p:val>
                                        </p:tav>
                                      </p:tavLst>
                                    </p:anim>
                                    <p:anim calcmode="lin" valueType="num">
                                      <p:cBhvr>
                                        <p:cTn id="49" dur="1000" fill="hold"/>
                                        <p:tgtEl>
                                          <p:spTgt spid="5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1000"/>
                                        <p:tgtEl>
                                          <p:spTgt spid="55"/>
                                        </p:tgtEl>
                                      </p:cBhvr>
                                    </p:animEffect>
                                    <p:anim calcmode="lin" valueType="num">
                                      <p:cBhvr>
                                        <p:cTn id="53" dur="1000" fill="hold"/>
                                        <p:tgtEl>
                                          <p:spTgt spid="55"/>
                                        </p:tgtEl>
                                        <p:attrNameLst>
                                          <p:attrName>ppt_x</p:attrName>
                                        </p:attrNameLst>
                                      </p:cBhvr>
                                      <p:tavLst>
                                        <p:tav tm="0">
                                          <p:val>
                                            <p:strVal val="#ppt_x"/>
                                          </p:val>
                                        </p:tav>
                                        <p:tav tm="100000">
                                          <p:val>
                                            <p:strVal val="#ppt_x"/>
                                          </p:val>
                                        </p:tav>
                                      </p:tavLst>
                                    </p:anim>
                                    <p:anim calcmode="lin" valueType="num">
                                      <p:cBhvr>
                                        <p:cTn id="54" dur="1000" fill="hold"/>
                                        <p:tgtEl>
                                          <p:spTgt spid="5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1000"/>
                                        <p:tgtEl>
                                          <p:spTgt spid="56"/>
                                        </p:tgtEl>
                                      </p:cBhvr>
                                    </p:animEffect>
                                    <p:anim calcmode="lin" valueType="num">
                                      <p:cBhvr>
                                        <p:cTn id="58" dur="1000" fill="hold"/>
                                        <p:tgtEl>
                                          <p:spTgt spid="56"/>
                                        </p:tgtEl>
                                        <p:attrNameLst>
                                          <p:attrName>ppt_x</p:attrName>
                                        </p:attrNameLst>
                                      </p:cBhvr>
                                      <p:tavLst>
                                        <p:tav tm="0">
                                          <p:val>
                                            <p:strVal val="#ppt_x"/>
                                          </p:val>
                                        </p:tav>
                                        <p:tav tm="100000">
                                          <p:val>
                                            <p:strVal val="#ppt_x"/>
                                          </p:val>
                                        </p:tav>
                                      </p:tavLst>
                                    </p:anim>
                                    <p:anim calcmode="lin" valueType="num">
                                      <p:cBhvr>
                                        <p:cTn id="59" dur="1000" fill="hold"/>
                                        <p:tgtEl>
                                          <p:spTgt spid="56"/>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42"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anim calcmode="lin" valueType="num">
                                      <p:cBhvr>
                                        <p:cTn id="64" dur="1000" fill="hold"/>
                                        <p:tgtEl>
                                          <p:spTgt spid="42"/>
                                        </p:tgtEl>
                                        <p:attrNameLst>
                                          <p:attrName>ppt_x</p:attrName>
                                        </p:attrNameLst>
                                      </p:cBhvr>
                                      <p:tavLst>
                                        <p:tav tm="0">
                                          <p:val>
                                            <p:strVal val="#ppt_x"/>
                                          </p:val>
                                        </p:tav>
                                        <p:tav tm="100000">
                                          <p:val>
                                            <p:strVal val="#ppt_x"/>
                                          </p:val>
                                        </p:tav>
                                      </p:tavLst>
                                    </p:anim>
                                    <p:anim calcmode="lin" valueType="num">
                                      <p:cBhvr>
                                        <p:cTn id="65" dur="1000" fill="hold"/>
                                        <p:tgtEl>
                                          <p:spTgt spid="4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1000"/>
                                        <p:tgtEl>
                                          <p:spTgt spid="43"/>
                                        </p:tgtEl>
                                      </p:cBhvr>
                                    </p:animEffect>
                                    <p:anim calcmode="lin" valueType="num">
                                      <p:cBhvr>
                                        <p:cTn id="69" dur="1000" fill="hold"/>
                                        <p:tgtEl>
                                          <p:spTgt spid="43"/>
                                        </p:tgtEl>
                                        <p:attrNameLst>
                                          <p:attrName>ppt_x</p:attrName>
                                        </p:attrNameLst>
                                      </p:cBhvr>
                                      <p:tavLst>
                                        <p:tav tm="0">
                                          <p:val>
                                            <p:strVal val="#ppt_x"/>
                                          </p:val>
                                        </p:tav>
                                        <p:tav tm="100000">
                                          <p:val>
                                            <p:strVal val="#ppt_x"/>
                                          </p:val>
                                        </p:tav>
                                      </p:tavLst>
                                    </p:anim>
                                    <p:anim calcmode="lin" valueType="num">
                                      <p:cBhvr>
                                        <p:cTn id="70" dur="1000" fill="hold"/>
                                        <p:tgtEl>
                                          <p:spTgt spid="43"/>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1000"/>
                                        <p:tgtEl>
                                          <p:spTgt spid="44"/>
                                        </p:tgtEl>
                                      </p:cBhvr>
                                    </p:animEffect>
                                    <p:anim calcmode="lin" valueType="num">
                                      <p:cBhvr>
                                        <p:cTn id="74" dur="1000" fill="hold"/>
                                        <p:tgtEl>
                                          <p:spTgt spid="44"/>
                                        </p:tgtEl>
                                        <p:attrNameLst>
                                          <p:attrName>ppt_x</p:attrName>
                                        </p:attrNameLst>
                                      </p:cBhvr>
                                      <p:tavLst>
                                        <p:tav tm="0">
                                          <p:val>
                                            <p:strVal val="#ppt_x"/>
                                          </p:val>
                                        </p:tav>
                                        <p:tav tm="100000">
                                          <p:val>
                                            <p:strVal val="#ppt_x"/>
                                          </p:val>
                                        </p:tav>
                                      </p:tavLst>
                                    </p:anim>
                                    <p:anim calcmode="lin" valueType="num">
                                      <p:cBhvr>
                                        <p:cTn id="75" dur="1000" fill="hold"/>
                                        <p:tgtEl>
                                          <p:spTgt spid="4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fade">
                                      <p:cBhvr>
                                        <p:cTn id="83" dur="1000"/>
                                        <p:tgtEl>
                                          <p:spTgt spid="47"/>
                                        </p:tgtEl>
                                      </p:cBhvr>
                                    </p:animEffect>
                                    <p:anim calcmode="lin" valueType="num">
                                      <p:cBhvr>
                                        <p:cTn id="84" dur="1000" fill="hold"/>
                                        <p:tgtEl>
                                          <p:spTgt spid="47"/>
                                        </p:tgtEl>
                                        <p:attrNameLst>
                                          <p:attrName>ppt_x</p:attrName>
                                        </p:attrNameLst>
                                      </p:cBhvr>
                                      <p:tavLst>
                                        <p:tav tm="0">
                                          <p:val>
                                            <p:strVal val="#ppt_x"/>
                                          </p:val>
                                        </p:tav>
                                        <p:tav tm="100000">
                                          <p:val>
                                            <p:strVal val="#ppt_x"/>
                                          </p:val>
                                        </p:tav>
                                      </p:tavLst>
                                    </p:anim>
                                    <p:anim calcmode="lin" valueType="num">
                                      <p:cBhvr>
                                        <p:cTn id="85" dur="1000" fill="hold"/>
                                        <p:tgtEl>
                                          <p:spTgt spid="47"/>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1000"/>
                                        <p:tgtEl>
                                          <p:spTgt spid="48"/>
                                        </p:tgtEl>
                                      </p:cBhvr>
                                    </p:animEffect>
                                    <p:anim calcmode="lin" valueType="num">
                                      <p:cBhvr>
                                        <p:cTn id="89" dur="1000" fill="hold"/>
                                        <p:tgtEl>
                                          <p:spTgt spid="48"/>
                                        </p:tgtEl>
                                        <p:attrNameLst>
                                          <p:attrName>ppt_x</p:attrName>
                                        </p:attrNameLst>
                                      </p:cBhvr>
                                      <p:tavLst>
                                        <p:tav tm="0">
                                          <p:val>
                                            <p:strVal val="#ppt_x"/>
                                          </p:val>
                                        </p:tav>
                                        <p:tav tm="100000">
                                          <p:val>
                                            <p:strVal val="#ppt_x"/>
                                          </p:val>
                                        </p:tav>
                                      </p:tavLst>
                                    </p:anim>
                                    <p:anim calcmode="lin" valueType="num">
                                      <p:cBhvr>
                                        <p:cTn id="9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2" grpId="0" animBg="1"/>
      <p:bldP spid="24" grpId="0" animBg="1"/>
      <p:bldP spid="42" grpId="0"/>
      <p:bldP spid="43" grpId="0"/>
      <p:bldP spid="46" grpId="0"/>
      <p:bldP spid="47" grpId="0"/>
      <p:bldP spid="50" grpId="0"/>
      <p:bldP spid="51" grpId="0"/>
      <p:bldP spid="54" grpId="0"/>
      <p:bldP spid="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42880" y="1956707"/>
            <a:ext cx="1132041"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03</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项目规划</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6650522"/>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5"/>
          <p:cNvSpPr txBox="1">
            <a:spLocks noChangeArrowheads="1"/>
          </p:cNvSpPr>
          <p:nvPr/>
        </p:nvSpPr>
        <p:spPr bwMode="auto">
          <a:xfrm>
            <a:off x="934511" y="1313322"/>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dirty="0">
                <a:solidFill>
                  <a:srgbClr val="2B3649"/>
                </a:solidFill>
                <a:latin typeface="方正兰亭黑_GBK"/>
                <a:ea typeface="方正兰亭黑_GBK"/>
              </a:rPr>
              <a:t>发展现状</a:t>
            </a:r>
          </a:p>
        </p:txBody>
      </p:sp>
      <p:sp>
        <p:nvSpPr>
          <p:cNvPr id="27" name="矩形 26"/>
          <p:cNvSpPr/>
          <p:nvPr/>
        </p:nvSpPr>
        <p:spPr>
          <a:xfrm>
            <a:off x="934511" y="1930783"/>
            <a:ext cx="3637489" cy="526811"/>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00" dirty="0">
                <a:solidFill>
                  <a:schemeClr val="tx1">
                    <a:lumMod val="50000"/>
                    <a:lumOff val="50000"/>
                  </a:schemeClr>
                </a:solidFill>
                <a:latin typeface="+mj-ea"/>
              </a:rPr>
              <a:t>添加您的标题请在这里输入您的主要叙述内容输入您的主要叙述内容请在在这里输入您的主要</a:t>
            </a:r>
          </a:p>
        </p:txBody>
      </p:sp>
      <p:pic>
        <p:nvPicPr>
          <p:cNvPr id="15" name="图片占位符 14"/>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a:stretch>
            <a:fillRect/>
          </a:stretch>
        </p:blipFill>
        <p:spPr>
          <a:xfrm>
            <a:off x="6768070" y="2498179"/>
            <a:ext cx="1414637" cy="1940122"/>
          </a:xfrm>
        </p:spPr>
      </p:pic>
      <p:pic>
        <p:nvPicPr>
          <p:cNvPr id="12" name="图片占位符 11"/>
          <p:cNvPicPr>
            <a:picLocks noGrp="1" noChangeAspect="1"/>
          </p:cNvPicPr>
          <p:nvPr>
            <p:ph type="pic" sz="quarter" idx="14"/>
          </p:nvPr>
        </p:nvPicPr>
        <p:blipFill>
          <a:blip r:embed="rId6" cstate="print">
            <a:extLst>
              <a:ext uri="{28A0092B-C50C-407E-A947-70E740481C1C}">
                <a14:useLocalDpi xmlns:a14="http://schemas.microsoft.com/office/drawing/2010/main" val="0"/>
              </a:ext>
            </a:extLst>
          </a:blip>
          <a:srcRect/>
          <a:stretch>
            <a:fillRect/>
          </a:stretch>
        </p:blipFill>
        <p:spPr>
          <a:xfrm>
            <a:off x="6768070" y="1245332"/>
            <a:ext cx="1414637" cy="1134704"/>
          </a:xfrm>
        </p:spPr>
      </p:pic>
      <p:pic>
        <p:nvPicPr>
          <p:cNvPr id="14" name="图片占位符 13"/>
          <p:cNvPicPr>
            <a:picLocks noGrp="1" noChangeAspect="1"/>
          </p:cNvPicPr>
          <p:nvPr>
            <p:ph type="pic" sz="quarter" idx="15"/>
          </p:nvPr>
        </p:nvPicPr>
        <p:blipFill>
          <a:blip r:embed="rId7" cstate="print">
            <a:extLst>
              <a:ext uri="{28A0092B-C50C-407E-A947-70E740481C1C}">
                <a14:useLocalDpi xmlns:a14="http://schemas.microsoft.com/office/drawing/2010/main" val="0"/>
              </a:ext>
            </a:extLst>
          </a:blip>
          <a:srcRect/>
          <a:stretch>
            <a:fillRect/>
          </a:stretch>
        </p:blipFill>
        <p:spPr>
          <a:xfrm>
            <a:off x="5236050" y="2923839"/>
            <a:ext cx="1414637" cy="1491015"/>
          </a:xfrm>
        </p:spPr>
      </p:pic>
      <p:pic>
        <p:nvPicPr>
          <p:cNvPr id="9" name="图片占位符 8"/>
          <p:cNvPicPr>
            <a:picLocks noGrp="1" noChangeAspect="1"/>
          </p:cNvPicPr>
          <p:nvPr>
            <p:ph type="pic" sz="quarter" idx="12"/>
          </p:nvPr>
        </p:nvPicPr>
        <p:blipFill>
          <a:blip r:embed="rId8" cstate="print">
            <a:extLst>
              <a:ext uri="{28A0092B-C50C-407E-A947-70E740481C1C}">
                <a14:useLocalDpi xmlns:a14="http://schemas.microsoft.com/office/drawing/2010/main" val="0"/>
              </a:ext>
            </a:extLst>
          </a:blip>
          <a:srcRect/>
          <a:stretch>
            <a:fillRect/>
          </a:stretch>
        </p:blipFill>
        <p:spPr>
          <a:xfrm>
            <a:off x="5236050" y="1257055"/>
            <a:ext cx="1414637" cy="1575912"/>
          </a:xfrm>
        </p:spPr>
      </p:pic>
      <p:cxnSp>
        <p:nvCxnSpPr>
          <p:cNvPr id="39" name="直接连接符 38"/>
          <p:cNvCxnSpPr/>
          <p:nvPr/>
        </p:nvCxnSpPr>
        <p:spPr>
          <a:xfrm>
            <a:off x="1032788" y="1780206"/>
            <a:ext cx="31012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934511" y="2543428"/>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41" name="矩形 40"/>
          <p:cNvSpPr/>
          <p:nvPr/>
        </p:nvSpPr>
        <p:spPr>
          <a:xfrm>
            <a:off x="934511" y="3177810"/>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sp>
        <p:nvSpPr>
          <p:cNvPr id="58" name="矩形 57"/>
          <p:cNvSpPr/>
          <p:nvPr/>
        </p:nvSpPr>
        <p:spPr>
          <a:xfrm>
            <a:off x="934511" y="3812192"/>
            <a:ext cx="3798365" cy="548548"/>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sz="1050" dirty="0">
                <a:solidFill>
                  <a:schemeClr val="tx1">
                    <a:lumMod val="50000"/>
                    <a:lumOff val="50000"/>
                  </a:schemeClr>
                </a:solidFill>
                <a:latin typeface="+mj-ea"/>
              </a:rPr>
              <a:t>添加您的标题请在这里输入您的主要叙述内容输入您的主要叙述内容请在在这里输入您的主要</a:t>
            </a:r>
          </a:p>
        </p:txBody>
      </p:sp>
      <p:grpSp>
        <p:nvGrpSpPr>
          <p:cNvPr id="16" name="组合 15"/>
          <p:cNvGrpSpPr/>
          <p:nvPr/>
        </p:nvGrpSpPr>
        <p:grpSpPr>
          <a:xfrm>
            <a:off x="582613" y="563804"/>
            <a:ext cx="1486542" cy="521708"/>
            <a:chOff x="349800" y="270568"/>
            <a:chExt cx="1486542" cy="521708"/>
          </a:xfrm>
        </p:grpSpPr>
        <p:sp>
          <p:nvSpPr>
            <p:cNvPr id="17"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18"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500"/>
                                        <p:tgtEl>
                                          <p:spTgt spid="15"/>
                                        </p:tgtEl>
                                      </p:cBhvr>
                                    </p:animEffect>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1000"/>
                                        <p:tgtEl>
                                          <p:spTgt spid="39"/>
                                        </p:tgtEl>
                                      </p:cBhvr>
                                    </p:animEffect>
                                    <p:anim calcmode="lin" valueType="num">
                                      <p:cBhvr>
                                        <p:cTn id="31" dur="1000" fill="hold"/>
                                        <p:tgtEl>
                                          <p:spTgt spid="39"/>
                                        </p:tgtEl>
                                        <p:attrNameLst>
                                          <p:attrName>ppt_x</p:attrName>
                                        </p:attrNameLst>
                                      </p:cBhvr>
                                      <p:tavLst>
                                        <p:tav tm="0">
                                          <p:val>
                                            <p:strVal val="#ppt_x"/>
                                          </p:val>
                                        </p:tav>
                                        <p:tav tm="100000">
                                          <p:val>
                                            <p:strVal val="#ppt_x"/>
                                          </p:val>
                                        </p:tav>
                                      </p:tavLst>
                                    </p:anim>
                                    <p:anim calcmode="lin" valueType="num">
                                      <p:cBhvr>
                                        <p:cTn id="32" dur="100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1000"/>
                                        <p:tgtEl>
                                          <p:spTgt spid="40"/>
                                        </p:tgtEl>
                                      </p:cBhvr>
                                    </p:animEffect>
                                    <p:anim calcmode="lin" valueType="num">
                                      <p:cBhvr>
                                        <p:cTn id="36" dur="1000" fill="hold"/>
                                        <p:tgtEl>
                                          <p:spTgt spid="40"/>
                                        </p:tgtEl>
                                        <p:attrNameLst>
                                          <p:attrName>ppt_x</p:attrName>
                                        </p:attrNameLst>
                                      </p:cBhvr>
                                      <p:tavLst>
                                        <p:tav tm="0">
                                          <p:val>
                                            <p:strVal val="#ppt_x"/>
                                          </p:val>
                                        </p:tav>
                                        <p:tav tm="100000">
                                          <p:val>
                                            <p:strVal val="#ppt_x"/>
                                          </p:val>
                                        </p:tav>
                                      </p:tavLst>
                                    </p:anim>
                                    <p:anim calcmode="lin" valueType="num">
                                      <p:cBhvr>
                                        <p:cTn id="37" dur="100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40" grpId="0"/>
      <p:bldP spid="41"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30524" y="1512277"/>
            <a:ext cx="2856528" cy="2817401"/>
            <a:chOff x="2993231" y="1182062"/>
            <a:chExt cx="3226986" cy="3182785"/>
          </a:xfrm>
        </p:grpSpPr>
        <p:sp>
          <p:nvSpPr>
            <p:cNvPr id="19" name="矩形 18"/>
            <p:cNvSpPr/>
            <p:nvPr/>
          </p:nvSpPr>
          <p:spPr>
            <a:xfrm rot="2700000">
              <a:off x="4070188" y="1182063"/>
              <a:ext cx="1084351" cy="108435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0" name="等腰三角形 19"/>
            <p:cNvSpPr/>
            <p:nvPr/>
          </p:nvSpPr>
          <p:spPr>
            <a:xfrm rot="10800000">
              <a:off x="3881606" y="1830951"/>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1" name="矩形 20"/>
            <p:cNvSpPr/>
            <p:nvPr/>
          </p:nvSpPr>
          <p:spPr>
            <a:xfrm rot="8100000">
              <a:off x="5135867" y="2255601"/>
              <a:ext cx="1084350" cy="108435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2" name="等腰三角形 21"/>
            <p:cNvSpPr/>
            <p:nvPr/>
          </p:nvSpPr>
          <p:spPr>
            <a:xfrm rot="16200000">
              <a:off x="4479122" y="2436326"/>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3" name="矩形 22"/>
            <p:cNvSpPr/>
            <p:nvPr/>
          </p:nvSpPr>
          <p:spPr>
            <a:xfrm rot="13500000">
              <a:off x="4041378" y="3280497"/>
              <a:ext cx="1084351" cy="1084350"/>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8" name="等腰三角形 27"/>
            <p:cNvSpPr/>
            <p:nvPr/>
          </p:nvSpPr>
          <p:spPr>
            <a:xfrm>
              <a:off x="3852796" y="2993060"/>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29" name="矩形 28"/>
            <p:cNvSpPr/>
            <p:nvPr/>
          </p:nvSpPr>
          <p:spPr>
            <a:xfrm rot="18900000">
              <a:off x="2993231" y="2251079"/>
              <a:ext cx="1084350" cy="1084351"/>
            </a:xfrm>
            <a:prstGeom prst="rect">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0" name="等腰三角形 29"/>
            <p:cNvSpPr/>
            <p:nvPr/>
          </p:nvSpPr>
          <p:spPr>
            <a:xfrm rot="5400000">
              <a:off x="3272812" y="2431804"/>
              <a:ext cx="1461515" cy="722900"/>
            </a:xfrm>
            <a:prstGeom prst="triangl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31" name="矩形 30"/>
            <p:cNvSpPr/>
            <p:nvPr/>
          </p:nvSpPr>
          <p:spPr>
            <a:xfrm>
              <a:off x="4315438" y="1855673"/>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5050934" y="2612750"/>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4302159" y="3250872"/>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3629056" y="2543105"/>
              <a:ext cx="489282" cy="382460"/>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5" name="组合 34"/>
            <p:cNvGrpSpPr/>
            <p:nvPr/>
          </p:nvGrpSpPr>
          <p:grpSpPr>
            <a:xfrm>
              <a:off x="5776071" y="2533420"/>
              <a:ext cx="292224" cy="433013"/>
              <a:chOff x="1788810" y="2276744"/>
              <a:chExt cx="392113" cy="581026"/>
            </a:xfrm>
            <a:gradFill>
              <a:gsLst>
                <a:gs pos="11000">
                  <a:srgbClr val="2B3649"/>
                </a:gs>
                <a:gs pos="100000">
                  <a:srgbClr val="3B4A62"/>
                </a:gs>
              </a:gsLst>
              <a:lin ang="2700000" scaled="0"/>
            </a:gradFill>
          </p:grpSpPr>
          <p:sp>
            <p:nvSpPr>
              <p:cNvPr id="41"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42"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43"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grpSp>
        <p:sp>
          <p:nvSpPr>
            <p:cNvPr id="36" name="Freeform 13"/>
            <p:cNvSpPr>
              <a:spLocks noEditPoints="1"/>
            </p:cNvSpPr>
            <p:nvPr/>
          </p:nvSpPr>
          <p:spPr bwMode="auto">
            <a:xfrm>
              <a:off x="4435388" y="3844385"/>
              <a:ext cx="255548" cy="437745"/>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sp>
          <p:nvSpPr>
            <p:cNvPr id="37" name="Freeform 19"/>
            <p:cNvSpPr>
              <a:spLocks noEditPoints="1"/>
            </p:cNvSpPr>
            <p:nvPr/>
          </p:nvSpPr>
          <p:spPr bwMode="auto">
            <a:xfrm>
              <a:off x="3136738" y="2639183"/>
              <a:ext cx="360293" cy="360780"/>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latin typeface="Open Sans" panose="020B0606030504020204" pitchFamily="34" charset="0"/>
                <a:cs typeface="Open Sans" panose="020B0606030504020204" pitchFamily="34" charset="0"/>
              </a:endParaRPr>
            </a:p>
          </p:txBody>
        </p:sp>
        <p:grpSp>
          <p:nvGrpSpPr>
            <p:cNvPr id="38" name="组合 37"/>
            <p:cNvGrpSpPr/>
            <p:nvPr/>
          </p:nvGrpSpPr>
          <p:grpSpPr>
            <a:xfrm>
              <a:off x="4412034" y="1304111"/>
              <a:ext cx="343036" cy="329891"/>
              <a:chOff x="2607983" y="4241292"/>
              <a:chExt cx="490600" cy="471805"/>
            </a:xfrm>
            <a:gradFill>
              <a:gsLst>
                <a:gs pos="11000">
                  <a:srgbClr val="2B3649"/>
                </a:gs>
                <a:gs pos="100000">
                  <a:srgbClr val="3B4A62"/>
                </a:gs>
              </a:gsLst>
              <a:lin ang="2700000" scaled="0"/>
            </a:gradFill>
          </p:grpSpPr>
          <p:sp>
            <p:nvSpPr>
              <p:cNvPr id="39"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latin typeface="Open Sans" panose="020B0606030504020204" pitchFamily="34" charset="0"/>
                  <a:cs typeface="Open Sans" panose="020B0606030504020204" pitchFamily="34" charset="0"/>
                </a:endParaRPr>
              </a:p>
            </p:txBody>
          </p:sp>
          <p:sp>
            <p:nvSpPr>
              <p:cNvPr id="40"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latin typeface="Open Sans" panose="020B0606030504020204" pitchFamily="34" charset="0"/>
                  <a:cs typeface="Open Sans" panose="020B0606030504020204" pitchFamily="34" charset="0"/>
                </a:endParaRPr>
              </a:p>
            </p:txBody>
          </p:sp>
        </p:grpSp>
      </p:grpSp>
      <p:grpSp>
        <p:nvGrpSpPr>
          <p:cNvPr id="48" name="组合 47"/>
          <p:cNvGrpSpPr/>
          <p:nvPr/>
        </p:nvGrpSpPr>
        <p:grpSpPr>
          <a:xfrm>
            <a:off x="589442" y="558236"/>
            <a:ext cx="1486542" cy="521708"/>
            <a:chOff x="349800" y="270568"/>
            <a:chExt cx="1486542" cy="521708"/>
          </a:xfrm>
        </p:grpSpPr>
        <p:sp>
          <p:nvSpPr>
            <p:cNvPr id="4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5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1" name="文本框 50"/>
          <p:cNvSpPr txBox="1"/>
          <p:nvPr/>
        </p:nvSpPr>
        <p:spPr>
          <a:xfrm>
            <a:off x="6245002" y="159192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2" name="文本框 51"/>
          <p:cNvSpPr txBox="1"/>
          <p:nvPr/>
        </p:nvSpPr>
        <p:spPr>
          <a:xfrm>
            <a:off x="848025" y="159192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3" name="文本框 52"/>
          <p:cNvSpPr txBox="1"/>
          <p:nvPr/>
        </p:nvSpPr>
        <p:spPr>
          <a:xfrm>
            <a:off x="6245002" y="3408295"/>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848025" y="3408295"/>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20855817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p:nvPr/>
        </p:nvSpPr>
        <p:spPr>
          <a:xfrm>
            <a:off x="1311019" y="1767043"/>
            <a:ext cx="6531720" cy="2584253"/>
          </a:xfrm>
          <a:prstGeom prst="rect">
            <a:avLst/>
          </a:prstGeom>
          <a:gradFill>
            <a:gsLst>
              <a:gs pos="0">
                <a:srgbClr val="E7E7E9"/>
              </a:gs>
              <a:gs pos="100000">
                <a:srgbClr val="FBFBFB"/>
              </a:gs>
            </a:gsLst>
            <a:lin ang="7200000" scaled="0"/>
          </a:gradFill>
          <a:ln>
            <a:noFill/>
          </a:ln>
          <a:effectLst>
            <a:outerShdw blurRad="254000" dist="127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013"/>
          </a:p>
        </p:txBody>
      </p:sp>
      <p:grpSp>
        <p:nvGrpSpPr>
          <p:cNvPr id="6" name="组合 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2583605" y="1116095"/>
            <a:ext cx="3986546" cy="951734"/>
            <a:chOff x="3277155" y="1287216"/>
            <a:chExt cx="5603647" cy="1337794"/>
          </a:xfrm>
        </p:grpSpPr>
        <p:grpSp>
          <p:nvGrpSpPr>
            <p:cNvPr id="7" name="组合 6"/>
            <p:cNvGrpSpPr/>
            <p:nvPr/>
          </p:nvGrpSpPr>
          <p:grpSpPr>
            <a:xfrm>
              <a:off x="3277155" y="1287216"/>
              <a:ext cx="1350961" cy="1337794"/>
              <a:chOff x="3277155" y="1287216"/>
              <a:chExt cx="1350961" cy="1337794"/>
            </a:xfrm>
          </p:grpSpPr>
          <p:grpSp>
            <p:nvGrpSpPr>
              <p:cNvPr id="15" name="组合 14"/>
              <p:cNvGrpSpPr/>
              <p:nvPr/>
            </p:nvGrpSpPr>
            <p:grpSpPr>
              <a:xfrm flipV="1">
                <a:off x="3897517" y="1291486"/>
                <a:ext cx="107223" cy="944474"/>
                <a:chOff x="4397738" y="4219255"/>
                <a:chExt cx="107223" cy="944474"/>
              </a:xfrm>
            </p:grpSpPr>
            <p:sp>
              <p:nvSpPr>
                <p:cNvPr id="18" name="矩形 17"/>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grpSp>
          <p:sp>
            <p:nvSpPr>
              <p:cNvPr id="16" name="任意多边形 15"/>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Lst>
              </a:blip>
              <a:srcRect t="76775"/>
              <a:stretch/>
            </p:blipFill>
            <p:spPr>
              <a:xfrm>
                <a:off x="3277155" y="1287216"/>
                <a:ext cx="1350961" cy="113512"/>
              </a:xfrm>
              <a:prstGeom prst="rect">
                <a:avLst/>
              </a:prstGeom>
            </p:spPr>
          </p:pic>
        </p:grpSp>
        <p:grpSp>
          <p:nvGrpSpPr>
            <p:cNvPr id="8" name="组合 7"/>
            <p:cNvGrpSpPr/>
            <p:nvPr/>
          </p:nvGrpSpPr>
          <p:grpSpPr>
            <a:xfrm>
              <a:off x="7529841" y="1287216"/>
              <a:ext cx="1350961" cy="1337794"/>
              <a:chOff x="3277155" y="1287216"/>
              <a:chExt cx="1350961" cy="1337794"/>
            </a:xfrm>
          </p:grpSpPr>
          <p:grpSp>
            <p:nvGrpSpPr>
              <p:cNvPr id="9" name="组合 8"/>
              <p:cNvGrpSpPr/>
              <p:nvPr/>
            </p:nvGrpSpPr>
            <p:grpSpPr>
              <a:xfrm flipV="1">
                <a:off x="3897517" y="1291486"/>
                <a:ext cx="107223" cy="944474"/>
                <a:chOff x="4397738" y="4219255"/>
                <a:chExt cx="107223" cy="944474"/>
              </a:xfrm>
            </p:grpSpPr>
            <p:sp>
              <p:nvSpPr>
                <p:cNvPr id="13" name="矩形 12"/>
                <p:cNvSpPr/>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grpSp>
          <p:sp>
            <p:nvSpPr>
              <p:cNvPr id="11" name="任意多边形 10"/>
              <p:cNvSpPr/>
              <p:nvPr/>
            </p:nvSpPr>
            <p:spPr>
              <a:xfrm>
                <a:off x="3535839" y="2167810"/>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2" name="图片 11"/>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Layer>
                    </a14:imgProps>
                  </a:ext>
                </a:extLst>
              </a:blip>
              <a:srcRect t="76775"/>
              <a:stretch/>
            </p:blipFill>
            <p:spPr>
              <a:xfrm>
                <a:off x="3277155" y="1287216"/>
                <a:ext cx="1350961" cy="113512"/>
              </a:xfrm>
              <a:prstGeom prst="rect">
                <a:avLst/>
              </a:prstGeom>
            </p:spPr>
          </p:pic>
        </p:grpSp>
      </p:grpSp>
      <p:cxnSp>
        <p:nvCxnSpPr>
          <p:cNvPr id="20" name="直接连接符 1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a:off x="4566327" y="2208670"/>
            <a:ext cx="0" cy="1890000"/>
          </a:xfrm>
          <a:prstGeom prst="line">
            <a:avLst/>
          </a:prstGeom>
          <a:ln w="19050">
            <a:solidFill>
              <a:srgbClr val="383838"/>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2478894" y="2336768"/>
            <a:ext cx="1058282" cy="428996"/>
            <a:chOff x="3959226" y="3622819"/>
            <a:chExt cx="1411042" cy="571994"/>
          </a:xfrm>
        </p:grpSpPr>
        <p:sp>
          <p:nvSpPr>
            <p:cNvPr id="22" name="圆角矩形 21"/>
            <p:cNvSpPr/>
            <p:nvPr/>
          </p:nvSpPr>
          <p:spPr>
            <a:xfrm rot="16200000">
              <a:off x="4394138" y="3187907"/>
              <a:ext cx="541217" cy="1411042"/>
            </a:xfrm>
            <a:prstGeom prst="roundRect">
              <a:avLst>
                <a:gd name="adj" fmla="val 17742"/>
              </a:avLst>
            </a:prstGeom>
            <a:gradFill>
              <a:gsLst>
                <a:gs pos="11000">
                  <a:srgbClr val="2B3649"/>
                </a:gs>
                <a:gs pos="100000">
                  <a:srgbClr val="3B4A62"/>
                </a:gs>
              </a:gsLst>
              <a:lin ang="2700000" scaled="0"/>
            </a:gra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3" name="文本框 22"/>
            <p:cNvSpPr txBox="1"/>
            <p:nvPr/>
          </p:nvSpPr>
          <p:spPr>
            <a:xfrm>
              <a:off x="4166853" y="3640816"/>
              <a:ext cx="1056273" cy="553997"/>
            </a:xfrm>
            <a:prstGeom prst="rect">
              <a:avLst/>
            </a:prstGeom>
            <a:noFill/>
          </p:spPr>
          <p:txBody>
            <a:bodyPr wrap="none" rtlCol="0">
              <a:spAutoFit/>
            </a:bodyPr>
            <a:lstStyle/>
            <a:p>
              <a:r>
                <a:rPr lang="en-US" altLang="zh-CN" sz="2000" b="1" dirty="0">
                  <a:solidFill>
                    <a:srgbClr val="FAFAFA"/>
                  </a:solidFill>
                  <a:latin typeface="方正兰亭超细黑简体" panose="02000000000000000000" pitchFamily="2" charset="-122"/>
                  <a:ea typeface="方正兰亭超细黑简体" panose="02000000000000000000" pitchFamily="2" charset="-122"/>
                </a:rPr>
                <a:t>67%</a:t>
              </a:r>
              <a:endParaRPr lang="zh-CN" altLang="en-US" sz="2000" b="1" dirty="0">
                <a:solidFill>
                  <a:srgbClr val="FAFAFA"/>
                </a:solidFill>
                <a:latin typeface="方正兰亭超细黑简体" panose="02000000000000000000" pitchFamily="2" charset="-122"/>
                <a:ea typeface="方正兰亭超细黑简体" panose="02000000000000000000" pitchFamily="2" charset="-122"/>
              </a:endParaRPr>
            </a:p>
          </p:txBody>
        </p:sp>
      </p:grpSp>
      <p:grpSp>
        <p:nvGrpSpPr>
          <p:cNvPr id="24" name="组合 2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5548250" y="2336764"/>
            <a:ext cx="1058282" cy="428997"/>
            <a:chOff x="6836528" y="3622818"/>
            <a:chExt cx="1411042" cy="571996"/>
          </a:xfrm>
        </p:grpSpPr>
        <p:sp>
          <p:nvSpPr>
            <p:cNvPr id="25" name="圆角矩形 24"/>
            <p:cNvSpPr/>
            <p:nvPr/>
          </p:nvSpPr>
          <p:spPr>
            <a:xfrm rot="16200000">
              <a:off x="7271440" y="3187906"/>
              <a:ext cx="541217" cy="1411042"/>
            </a:xfrm>
            <a:prstGeom prst="roundRect">
              <a:avLst>
                <a:gd name="adj" fmla="val 17742"/>
              </a:avLst>
            </a:prstGeom>
            <a:gradFill>
              <a:gsLst>
                <a:gs pos="11000">
                  <a:srgbClr val="2B3649"/>
                </a:gs>
                <a:gs pos="100000">
                  <a:srgbClr val="3B4A62"/>
                </a:gs>
              </a:gsLst>
              <a:lin ang="2700000" scaled="0"/>
            </a:gra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6" name="文本框 25"/>
            <p:cNvSpPr txBox="1"/>
            <p:nvPr/>
          </p:nvSpPr>
          <p:spPr>
            <a:xfrm>
              <a:off x="7044155" y="3640817"/>
              <a:ext cx="1049860" cy="553997"/>
            </a:xfrm>
            <a:prstGeom prst="rect">
              <a:avLst/>
            </a:prstGeom>
            <a:noFill/>
          </p:spPr>
          <p:txBody>
            <a:bodyPr wrap="none" rtlCol="0">
              <a:spAutoFit/>
            </a:bodyPr>
            <a:lstStyle/>
            <a:p>
              <a:r>
                <a:rPr lang="en-US" altLang="zh-CN" sz="2000" b="1" dirty="0">
                  <a:solidFill>
                    <a:srgbClr val="FAFAFA"/>
                  </a:solidFill>
                  <a:latin typeface="方正兰亭超细黑简体" panose="02000000000000000000" pitchFamily="2" charset="-122"/>
                  <a:ea typeface="方正兰亭超细黑简体" panose="02000000000000000000" pitchFamily="2" charset="-122"/>
                </a:rPr>
                <a:t>33%</a:t>
              </a:r>
              <a:endParaRPr lang="zh-CN" altLang="en-US" sz="2000" b="1" dirty="0">
                <a:solidFill>
                  <a:srgbClr val="FAFAFA"/>
                </a:solidFill>
                <a:latin typeface="方正兰亭超细黑简体" panose="02000000000000000000" pitchFamily="2" charset="-122"/>
                <a:ea typeface="方正兰亭超细黑简体" panose="02000000000000000000" pitchFamily="2" charset="-122"/>
              </a:endParaRPr>
            </a:p>
          </p:txBody>
        </p:sp>
      </p:grpSp>
      <p:sp>
        <p:nvSpPr>
          <p:cNvPr id="27" name="文本框 26"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2027034" y="3153670"/>
            <a:ext cx="1890978" cy="720197"/>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8" name="文本框 2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141282" y="3153670"/>
            <a:ext cx="1912770" cy="720197"/>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2" name="组合 31"/>
          <p:cNvGrpSpPr/>
          <p:nvPr/>
        </p:nvGrpSpPr>
        <p:grpSpPr>
          <a:xfrm>
            <a:off x="580617" y="556287"/>
            <a:ext cx="1486542" cy="521708"/>
            <a:chOff x="349800" y="270568"/>
            <a:chExt cx="1486542" cy="521708"/>
          </a:xfrm>
        </p:grpSpPr>
        <p:sp>
          <p:nvSpPr>
            <p:cNvPr id="37"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38"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201865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750"/>
                                        <p:tgtEl>
                                          <p:spTgt spid="20"/>
                                        </p:tgtEl>
                                      </p:cBhvr>
                                    </p:animEffect>
                                  </p:childTnLst>
                                </p:cTn>
                              </p:par>
                            </p:childTnLst>
                          </p:cTn>
                        </p:par>
                        <p:par>
                          <p:cTn id="17" fill="hold">
                            <p:stCondLst>
                              <p:cond delay="1500"/>
                            </p:stCondLst>
                            <p:childTnLst>
                              <p:par>
                                <p:cTn id="18" presetID="2" presetClass="entr" presetSubtype="8" decel="10000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750" fill="hold"/>
                                        <p:tgtEl>
                                          <p:spTgt spid="21"/>
                                        </p:tgtEl>
                                        <p:attrNameLst>
                                          <p:attrName>ppt_x</p:attrName>
                                        </p:attrNameLst>
                                      </p:cBhvr>
                                      <p:tavLst>
                                        <p:tav tm="0">
                                          <p:val>
                                            <p:strVal val="0-#ppt_w/2"/>
                                          </p:val>
                                        </p:tav>
                                        <p:tav tm="100000">
                                          <p:val>
                                            <p:strVal val="#ppt_x"/>
                                          </p:val>
                                        </p:tav>
                                      </p:tavLst>
                                    </p:anim>
                                    <p:anim calcmode="lin" valueType="num">
                                      <p:cBhvr additive="base">
                                        <p:cTn id="21" dur="75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750" fill="hold"/>
                                        <p:tgtEl>
                                          <p:spTgt spid="24"/>
                                        </p:tgtEl>
                                        <p:attrNameLst>
                                          <p:attrName>ppt_x</p:attrName>
                                        </p:attrNameLst>
                                      </p:cBhvr>
                                      <p:tavLst>
                                        <p:tav tm="0">
                                          <p:val>
                                            <p:strVal val="1+#ppt_w/2"/>
                                          </p:val>
                                        </p:tav>
                                        <p:tav tm="100000">
                                          <p:val>
                                            <p:strVal val="#ppt_x"/>
                                          </p:val>
                                        </p:tav>
                                      </p:tavLst>
                                    </p:anim>
                                    <p:anim calcmode="lin" valueType="num">
                                      <p:cBhvr additive="base">
                                        <p:cTn id="25" dur="75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750" fill="hold"/>
                                        <p:tgtEl>
                                          <p:spTgt spid="27"/>
                                        </p:tgtEl>
                                        <p:attrNameLst>
                                          <p:attrName>ppt_x</p:attrName>
                                        </p:attrNameLst>
                                      </p:cBhvr>
                                      <p:tavLst>
                                        <p:tav tm="0">
                                          <p:val>
                                            <p:strVal val="#ppt_x"/>
                                          </p:val>
                                        </p:tav>
                                        <p:tav tm="100000">
                                          <p:val>
                                            <p:strVal val="#ppt_x"/>
                                          </p:val>
                                        </p:tav>
                                      </p:tavLst>
                                    </p:anim>
                                    <p:anim calcmode="lin" valueType="num">
                                      <p:cBhvr additive="base">
                                        <p:cTn id="30" dur="75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25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23147" y="1287651"/>
            <a:ext cx="2731958" cy="3100114"/>
            <a:chOff x="2813057" y="1036621"/>
            <a:chExt cx="3328390" cy="3776921"/>
          </a:xfrm>
        </p:grpSpPr>
        <p:sp>
          <p:nvSpPr>
            <p:cNvPr id="19" name="五边形 18"/>
            <p:cNvSpPr/>
            <p:nvPr/>
          </p:nvSpPr>
          <p:spPr>
            <a:xfrm rot="5400000">
              <a:off x="3875658" y="3597249"/>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endParaRPr>
            </a:p>
          </p:txBody>
        </p:sp>
        <p:sp>
          <p:nvSpPr>
            <p:cNvPr id="20" name="椭圆 19"/>
            <p:cNvSpPr/>
            <p:nvPr/>
          </p:nvSpPr>
          <p:spPr>
            <a:xfrm>
              <a:off x="2813057" y="1036621"/>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1" name="椭圆 20"/>
            <p:cNvSpPr/>
            <p:nvPr/>
          </p:nvSpPr>
          <p:spPr>
            <a:xfrm rot="5400000">
              <a:off x="5306879" y="2016617"/>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2" name="椭圆 21"/>
            <p:cNvSpPr/>
            <p:nvPr/>
          </p:nvSpPr>
          <p:spPr>
            <a:xfrm rot="10800000">
              <a:off x="2814443" y="2923873"/>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3" name="椭圆 22"/>
            <p:cNvSpPr/>
            <p:nvPr/>
          </p:nvSpPr>
          <p:spPr>
            <a:xfrm rot="16200000">
              <a:off x="5306879" y="3758441"/>
              <a:ext cx="836724" cy="832412"/>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29" name="五边形 28"/>
            <p:cNvSpPr/>
            <p:nvPr/>
          </p:nvSpPr>
          <p:spPr>
            <a:xfrm rot="5400000">
              <a:off x="3875658" y="2740068"/>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sp>
          <p:nvSpPr>
            <p:cNvPr id="31" name="五边形 30"/>
            <p:cNvSpPr/>
            <p:nvPr/>
          </p:nvSpPr>
          <p:spPr>
            <a:xfrm rot="5400000">
              <a:off x="3875658" y="1832812"/>
              <a:ext cx="1218149" cy="1214438"/>
            </a:xfrm>
            <a:prstGeom prst="homePlate">
              <a:avLst>
                <a:gd name="adj" fmla="val 23462"/>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sp>
          <p:nvSpPr>
            <p:cNvPr id="33" name="五边形 32"/>
            <p:cNvSpPr/>
            <p:nvPr/>
          </p:nvSpPr>
          <p:spPr>
            <a:xfrm rot="5400000">
              <a:off x="3985384" y="1058718"/>
              <a:ext cx="998697" cy="1214438"/>
            </a:xfrm>
            <a:prstGeom prst="homePlate">
              <a:avLst>
                <a:gd name="adj" fmla="val 29933"/>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rgbClr val="18478F"/>
                </a:solidFill>
              </a:endParaRPr>
            </a:p>
          </p:txBody>
        </p:sp>
        <p:grpSp>
          <p:nvGrpSpPr>
            <p:cNvPr id="34" name="组合 33"/>
            <p:cNvGrpSpPr/>
            <p:nvPr/>
          </p:nvGrpSpPr>
          <p:grpSpPr>
            <a:xfrm>
              <a:off x="5539540" y="2167200"/>
              <a:ext cx="364979" cy="540819"/>
              <a:chOff x="1788810" y="2276744"/>
              <a:chExt cx="392113" cy="581026"/>
            </a:xfrm>
            <a:solidFill>
              <a:schemeClr val="bg1"/>
            </a:solidFill>
          </p:grpSpPr>
          <p:sp>
            <p:nvSpPr>
              <p:cNvPr id="35"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6"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7"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sp>
          <p:nvSpPr>
            <p:cNvPr id="38" name="Freeform 13"/>
            <p:cNvSpPr>
              <a:spLocks noEditPoints="1"/>
            </p:cNvSpPr>
            <p:nvPr/>
          </p:nvSpPr>
          <p:spPr bwMode="auto">
            <a:xfrm>
              <a:off x="5554963" y="3898533"/>
              <a:ext cx="319172" cy="546731"/>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sp>
          <p:nvSpPr>
            <p:cNvPr id="39" name="Freeform 19"/>
            <p:cNvSpPr>
              <a:spLocks noEditPoints="1"/>
            </p:cNvSpPr>
            <p:nvPr/>
          </p:nvSpPr>
          <p:spPr bwMode="auto">
            <a:xfrm>
              <a:off x="3003210" y="3114778"/>
              <a:ext cx="449994" cy="450602"/>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nvGrpSpPr>
            <p:cNvPr id="40" name="组合 39"/>
            <p:cNvGrpSpPr/>
            <p:nvPr/>
          </p:nvGrpSpPr>
          <p:grpSpPr>
            <a:xfrm>
              <a:off x="3013987" y="1223836"/>
              <a:ext cx="428441" cy="412023"/>
              <a:chOff x="2607983" y="4241292"/>
              <a:chExt cx="490600" cy="471805"/>
            </a:xfrm>
          </p:grpSpPr>
          <p:sp>
            <p:nvSpPr>
              <p:cNvPr id="41" name="Oval 131"/>
              <p:cNvSpPr>
                <a:spLocks noChangeArrowheads="1"/>
              </p:cNvSpPr>
              <p:nvPr/>
            </p:nvSpPr>
            <p:spPr bwMode="auto">
              <a:xfrm>
                <a:off x="2742898" y="4241292"/>
                <a:ext cx="220770" cy="223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endParaRPr>
              </a:p>
            </p:txBody>
          </p:sp>
          <p:sp>
            <p:nvSpPr>
              <p:cNvPr id="42"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solidFill>
                    <a:prstClr val="black"/>
                  </a:solidFill>
                </a:endParaRPr>
              </a:p>
            </p:txBody>
          </p:sp>
        </p:grpSp>
        <p:sp>
          <p:nvSpPr>
            <p:cNvPr id="43" name="矩形 42"/>
            <p:cNvSpPr/>
            <p:nvPr/>
          </p:nvSpPr>
          <p:spPr>
            <a:xfrm>
              <a:off x="4236083" y="1657330"/>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4" name="矩形 43"/>
            <p:cNvSpPr/>
            <p:nvPr/>
          </p:nvSpPr>
          <p:spPr>
            <a:xfrm>
              <a:off x="4236083" y="2573642"/>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5" name="矩形 44"/>
            <p:cNvSpPr/>
            <p:nvPr/>
          </p:nvSpPr>
          <p:spPr>
            <a:xfrm>
              <a:off x="4252647" y="3437884"/>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6" name="矩形 45"/>
            <p:cNvSpPr/>
            <p:nvPr/>
          </p:nvSpPr>
          <p:spPr>
            <a:xfrm>
              <a:off x="4252647" y="4348741"/>
              <a:ext cx="464171" cy="337473"/>
            </a:xfrm>
            <a:prstGeom prst="rect">
              <a:avLst/>
            </a:prstGeom>
          </p:spPr>
          <p:txBody>
            <a:bodyPr wrap="square">
              <a:spAutoFit/>
            </a:bodyPr>
            <a:lstStyle/>
            <a:p>
              <a:pPr algn="ctr"/>
              <a:r>
                <a:rPr lang="en-US" altLang="zh-CN" sz="1200" dirty="0">
                  <a:solidFill>
                    <a:srgbClr val="2E4864"/>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2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47" name="矩形 46"/>
            <p:cNvSpPr/>
            <p:nvPr/>
          </p:nvSpPr>
          <p:spPr>
            <a:xfrm>
              <a:off x="3979666" y="1334554"/>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48" name="矩形 47"/>
            <p:cNvSpPr/>
            <p:nvPr/>
          </p:nvSpPr>
          <p:spPr>
            <a:xfrm>
              <a:off x="3979666" y="2313895"/>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49" name="矩形 48"/>
            <p:cNvSpPr/>
            <p:nvPr/>
          </p:nvSpPr>
          <p:spPr>
            <a:xfrm>
              <a:off x="3989266" y="3178688"/>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sp>
          <p:nvSpPr>
            <p:cNvPr id="50" name="矩形 49"/>
            <p:cNvSpPr/>
            <p:nvPr/>
          </p:nvSpPr>
          <p:spPr>
            <a:xfrm>
              <a:off x="3989266" y="4158028"/>
              <a:ext cx="1121393" cy="299975"/>
            </a:xfrm>
            <a:prstGeom prst="rect">
              <a:avLst/>
            </a:prstGeom>
          </p:spPr>
          <p:txBody>
            <a:bodyPr wrap="none">
              <a:spAutoFit/>
            </a:bodyPr>
            <a:lstStyle/>
            <a:p>
              <a:r>
                <a:rPr lang="en-US" altLang="zh-CN" sz="1000" dirty="0">
                  <a:solidFill>
                    <a:srgbClr val="2E4864"/>
                  </a:solidFill>
                  <a:latin typeface="Open Sans" panose="020B0606030504020204" pitchFamily="34" charset="0"/>
                  <a:ea typeface="Open Sans" panose="020B0606030504020204" pitchFamily="34" charset="0"/>
                  <a:cs typeface="Open Sans" panose="020B0606030504020204" pitchFamily="34" charset="0"/>
                </a:rPr>
                <a:t>Content title</a:t>
              </a:r>
              <a:endParaRPr lang="zh-CN" altLang="en-US" sz="1000" dirty="0">
                <a:solidFill>
                  <a:srgbClr val="2E4864"/>
                </a:solidFill>
                <a:latin typeface="Open Sans" panose="020B0606030504020204" pitchFamily="34" charset="0"/>
                <a:cs typeface="Open Sans" panose="020B0606030504020204" pitchFamily="34" charset="0"/>
              </a:endParaRPr>
            </a:p>
          </p:txBody>
        </p:sp>
      </p:grpSp>
      <p:grpSp>
        <p:nvGrpSpPr>
          <p:cNvPr id="55" name="组合 54"/>
          <p:cNvGrpSpPr/>
          <p:nvPr/>
        </p:nvGrpSpPr>
        <p:grpSpPr>
          <a:xfrm>
            <a:off x="582613" y="553050"/>
            <a:ext cx="1486542" cy="521708"/>
            <a:chOff x="349800" y="270568"/>
            <a:chExt cx="1486542" cy="521708"/>
          </a:xfrm>
        </p:grpSpPr>
        <p:sp>
          <p:nvSpPr>
            <p:cNvPr id="56"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57"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8" name="文本框 57"/>
          <p:cNvSpPr txBox="1"/>
          <p:nvPr/>
        </p:nvSpPr>
        <p:spPr>
          <a:xfrm>
            <a:off x="6245002" y="199482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9" name="文本框 58"/>
          <p:cNvSpPr txBox="1"/>
          <p:nvPr/>
        </p:nvSpPr>
        <p:spPr>
          <a:xfrm>
            <a:off x="848025" y="121543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60" name="文本框 59"/>
          <p:cNvSpPr txBox="1"/>
          <p:nvPr/>
        </p:nvSpPr>
        <p:spPr>
          <a:xfrm>
            <a:off x="6245002" y="368418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61" name="文本框 60"/>
          <p:cNvSpPr txBox="1"/>
          <p:nvPr/>
        </p:nvSpPr>
        <p:spPr>
          <a:xfrm>
            <a:off x="848025" y="289852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6236390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wipe(left)">
                                      <p:cBhvr>
                                        <p:cTn id="12" dur="500"/>
                                        <p:tgtEl>
                                          <p:spTgt spid="5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5" name="矩形 14"/>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文本框 23"/>
          <p:cNvSpPr txBox="1"/>
          <p:nvPr/>
        </p:nvSpPr>
        <p:spPr>
          <a:xfrm>
            <a:off x="2363907" y="1956707"/>
            <a:ext cx="889987"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01</a:t>
            </a:r>
            <a:endParaRPr lang="zh-CN" altLang="en-US" sz="8625" dirty="0">
              <a:solidFill>
                <a:schemeClr val="bg1"/>
              </a:solidFill>
              <a:latin typeface="Agency FB" panose="020B0503020202020204" pitchFamily="34" charset="0"/>
            </a:endParaRPr>
          </a:p>
        </p:txBody>
      </p:sp>
      <p:sp>
        <p:nvSpPr>
          <p:cNvPr id="25" name="文本框 24"/>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项目介绍</a:t>
            </a:r>
          </a:p>
        </p:txBody>
      </p:sp>
      <p:sp>
        <p:nvSpPr>
          <p:cNvPr id="26" name="文本框 25"/>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27" name="直接连接符 2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87117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heel(8)">
                                      <p:cBhvr>
                                        <p:cTn id="12" dur="1000"/>
                                        <p:tgtEl>
                                          <p:spTgt spid="1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p:tgtEl>
                                          <p:spTgt spid="25"/>
                                        </p:tgtEl>
                                        <p:attrNameLst>
                                          <p:attrName>ppt_x</p:attrName>
                                        </p:attrNameLst>
                                      </p:cBhvr>
                                      <p:tavLst>
                                        <p:tav tm="0">
                                          <p:val>
                                            <p:strVal val="#ppt_x+#ppt_w*1.125000"/>
                                          </p:val>
                                        </p:tav>
                                        <p:tav tm="100000">
                                          <p:val>
                                            <p:strVal val="#ppt_x"/>
                                          </p:val>
                                        </p:tav>
                                      </p:tavLst>
                                    </p:anim>
                                    <p:animEffect transition="in" filter="wipe(left)">
                                      <p:cBhvr>
                                        <p:cTn id="27" dur="500"/>
                                        <p:tgtEl>
                                          <p:spTgt spid="2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4" grpId="0"/>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3720" y="1313275"/>
            <a:ext cx="1548557" cy="3100151"/>
            <a:chOff x="3703381" y="1100407"/>
            <a:chExt cx="1702710" cy="3408760"/>
          </a:xfrm>
        </p:grpSpPr>
        <p:sp>
          <p:nvSpPr>
            <p:cNvPr id="10" name="Freeform 5"/>
            <p:cNvSpPr>
              <a:spLocks/>
            </p:cNvSpPr>
            <p:nvPr/>
          </p:nvSpPr>
          <p:spPr bwMode="auto">
            <a:xfrm>
              <a:off x="4024313" y="1100407"/>
              <a:ext cx="1060847" cy="919163"/>
            </a:xfrm>
            <a:custGeom>
              <a:avLst/>
              <a:gdLst>
                <a:gd name="T0" fmla="*/ 314 w 375"/>
                <a:gd name="T1" fmla="*/ 326 h 326"/>
                <a:gd name="T2" fmla="*/ 375 w 375"/>
                <a:gd name="T3" fmla="*/ 187 h 326"/>
                <a:gd name="T4" fmla="*/ 188 w 375"/>
                <a:gd name="T5" fmla="*/ 0 h 326"/>
                <a:gd name="T6" fmla="*/ 0 w 375"/>
                <a:gd name="T7" fmla="*/ 187 h 326"/>
                <a:gd name="T8" fmla="*/ 61 w 375"/>
                <a:gd name="T9" fmla="*/ 326 h 326"/>
                <a:gd name="T10" fmla="*/ 188 w 375"/>
                <a:gd name="T11" fmla="*/ 278 h 326"/>
                <a:gd name="T12" fmla="*/ 314 w 375"/>
                <a:gd name="T13" fmla="*/ 326 h 326"/>
              </a:gdLst>
              <a:ahLst/>
              <a:cxnLst>
                <a:cxn ang="0">
                  <a:pos x="T0" y="T1"/>
                </a:cxn>
                <a:cxn ang="0">
                  <a:pos x="T2" y="T3"/>
                </a:cxn>
                <a:cxn ang="0">
                  <a:pos x="T4" y="T5"/>
                </a:cxn>
                <a:cxn ang="0">
                  <a:pos x="T6" y="T7"/>
                </a:cxn>
                <a:cxn ang="0">
                  <a:pos x="T8" y="T9"/>
                </a:cxn>
                <a:cxn ang="0">
                  <a:pos x="T10" y="T11"/>
                </a:cxn>
                <a:cxn ang="0">
                  <a:pos x="T12" y="T13"/>
                </a:cxn>
              </a:cxnLst>
              <a:rect l="0" t="0" r="r" b="b"/>
              <a:pathLst>
                <a:path w="375" h="326">
                  <a:moveTo>
                    <a:pt x="314" y="326"/>
                  </a:moveTo>
                  <a:cubicBezTo>
                    <a:pt x="352" y="292"/>
                    <a:pt x="375" y="243"/>
                    <a:pt x="375" y="187"/>
                  </a:cubicBezTo>
                  <a:cubicBezTo>
                    <a:pt x="375" y="84"/>
                    <a:pt x="291" y="0"/>
                    <a:pt x="188" y="0"/>
                  </a:cubicBezTo>
                  <a:cubicBezTo>
                    <a:pt x="84" y="0"/>
                    <a:pt x="0" y="84"/>
                    <a:pt x="0" y="187"/>
                  </a:cubicBezTo>
                  <a:cubicBezTo>
                    <a:pt x="0" y="243"/>
                    <a:pt x="24" y="292"/>
                    <a:pt x="61" y="326"/>
                  </a:cubicBezTo>
                  <a:cubicBezTo>
                    <a:pt x="95" y="296"/>
                    <a:pt x="139" y="278"/>
                    <a:pt x="188" y="278"/>
                  </a:cubicBezTo>
                  <a:cubicBezTo>
                    <a:pt x="236" y="278"/>
                    <a:pt x="281" y="296"/>
                    <a:pt x="314" y="326"/>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Freeform 6"/>
            <p:cNvSpPr>
              <a:spLocks/>
            </p:cNvSpPr>
            <p:nvPr/>
          </p:nvSpPr>
          <p:spPr bwMode="auto">
            <a:xfrm>
              <a:off x="4024313" y="2019571"/>
              <a:ext cx="1060847" cy="783431"/>
            </a:xfrm>
            <a:custGeom>
              <a:avLst/>
              <a:gdLst>
                <a:gd name="T0" fmla="*/ 375 w 375"/>
                <a:gd name="T1" fmla="*/ 139 h 278"/>
                <a:gd name="T2" fmla="*/ 314 w 375"/>
                <a:gd name="T3" fmla="*/ 0 h 278"/>
                <a:gd name="T4" fmla="*/ 188 w 375"/>
                <a:gd name="T5" fmla="*/ 49 h 278"/>
                <a:gd name="T6" fmla="*/ 61 w 375"/>
                <a:gd name="T7" fmla="*/ 0 h 278"/>
                <a:gd name="T8" fmla="*/ 0 w 375"/>
                <a:gd name="T9" fmla="*/ 139 h 278"/>
                <a:gd name="T10" fmla="*/ 61 w 375"/>
                <a:gd name="T11" fmla="*/ 278 h 278"/>
                <a:gd name="T12" fmla="*/ 188 w 375"/>
                <a:gd name="T13" fmla="*/ 230 h 278"/>
                <a:gd name="T14" fmla="*/ 314 w 375"/>
                <a:gd name="T15" fmla="*/ 278 h 278"/>
                <a:gd name="T16" fmla="*/ 375 w 375"/>
                <a:gd name="T17" fmla="*/ 13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375" y="139"/>
                  </a:moveTo>
                  <a:cubicBezTo>
                    <a:pt x="375" y="84"/>
                    <a:pt x="352" y="35"/>
                    <a:pt x="314" y="0"/>
                  </a:cubicBezTo>
                  <a:cubicBezTo>
                    <a:pt x="281" y="31"/>
                    <a:pt x="236" y="49"/>
                    <a:pt x="188" y="49"/>
                  </a:cubicBezTo>
                  <a:cubicBezTo>
                    <a:pt x="139" y="49"/>
                    <a:pt x="95" y="31"/>
                    <a:pt x="61" y="0"/>
                  </a:cubicBez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7"/>
            <p:cNvSpPr>
              <a:spLocks/>
            </p:cNvSpPr>
            <p:nvPr/>
          </p:nvSpPr>
          <p:spPr bwMode="auto">
            <a:xfrm>
              <a:off x="4196954" y="1883839"/>
              <a:ext cx="715566" cy="273844"/>
            </a:xfrm>
            <a:custGeom>
              <a:avLst/>
              <a:gdLst>
                <a:gd name="T0" fmla="*/ 253 w 253"/>
                <a:gd name="T1" fmla="*/ 48 h 97"/>
                <a:gd name="T2" fmla="*/ 127 w 253"/>
                <a:gd name="T3" fmla="*/ 0 h 97"/>
                <a:gd name="T4" fmla="*/ 0 w 253"/>
                <a:gd name="T5" fmla="*/ 48 h 97"/>
                <a:gd name="T6" fmla="*/ 127 w 253"/>
                <a:gd name="T7" fmla="*/ 97 h 97"/>
                <a:gd name="T8" fmla="*/ 253 w 253"/>
                <a:gd name="T9" fmla="*/ 48 h 97"/>
              </a:gdLst>
              <a:ahLst/>
              <a:cxnLst>
                <a:cxn ang="0">
                  <a:pos x="T0" y="T1"/>
                </a:cxn>
                <a:cxn ang="0">
                  <a:pos x="T2" y="T3"/>
                </a:cxn>
                <a:cxn ang="0">
                  <a:pos x="T4" y="T5"/>
                </a:cxn>
                <a:cxn ang="0">
                  <a:pos x="T6" y="T7"/>
                </a:cxn>
                <a:cxn ang="0">
                  <a:pos x="T8" y="T9"/>
                </a:cxn>
              </a:cxnLst>
              <a:rect l="0" t="0" r="r" b="b"/>
              <a:pathLst>
                <a:path w="253" h="97">
                  <a:moveTo>
                    <a:pt x="253" y="48"/>
                  </a:moveTo>
                  <a:cubicBezTo>
                    <a:pt x="220" y="18"/>
                    <a:pt x="175" y="0"/>
                    <a:pt x="127" y="0"/>
                  </a:cubicBezTo>
                  <a:cubicBezTo>
                    <a:pt x="78" y="0"/>
                    <a:pt x="34" y="18"/>
                    <a:pt x="0" y="48"/>
                  </a:cubicBezTo>
                  <a:cubicBezTo>
                    <a:pt x="34" y="79"/>
                    <a:pt x="78" y="97"/>
                    <a:pt x="127" y="97"/>
                  </a:cubicBezTo>
                  <a:cubicBezTo>
                    <a:pt x="175" y="97"/>
                    <a:pt x="220" y="79"/>
                    <a:pt x="253"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8"/>
            <p:cNvSpPr>
              <a:spLocks/>
            </p:cNvSpPr>
            <p:nvPr/>
          </p:nvSpPr>
          <p:spPr bwMode="auto">
            <a:xfrm>
              <a:off x="4024313" y="2803001"/>
              <a:ext cx="1060847" cy="784622"/>
            </a:xfrm>
            <a:custGeom>
              <a:avLst/>
              <a:gdLst>
                <a:gd name="T0" fmla="*/ 61 w 375"/>
                <a:gd name="T1" fmla="*/ 0 h 278"/>
                <a:gd name="T2" fmla="*/ 0 w 375"/>
                <a:gd name="T3" fmla="*/ 139 h 278"/>
                <a:gd name="T4" fmla="*/ 61 w 375"/>
                <a:gd name="T5" fmla="*/ 278 h 278"/>
                <a:gd name="T6" fmla="*/ 188 w 375"/>
                <a:gd name="T7" fmla="*/ 230 h 278"/>
                <a:gd name="T8" fmla="*/ 314 w 375"/>
                <a:gd name="T9" fmla="*/ 278 h 278"/>
                <a:gd name="T10" fmla="*/ 375 w 375"/>
                <a:gd name="T11" fmla="*/ 139 h 278"/>
                <a:gd name="T12" fmla="*/ 314 w 375"/>
                <a:gd name="T13" fmla="*/ 0 h 278"/>
                <a:gd name="T14" fmla="*/ 188 w 375"/>
                <a:gd name="T15" fmla="*/ 49 h 278"/>
                <a:gd name="T16" fmla="*/ 61 w 375"/>
                <a:gd name="T1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278">
                  <a:moveTo>
                    <a:pt x="61" y="0"/>
                  </a:moveTo>
                  <a:cubicBezTo>
                    <a:pt x="24" y="35"/>
                    <a:pt x="0" y="84"/>
                    <a:pt x="0" y="139"/>
                  </a:cubicBezTo>
                  <a:cubicBezTo>
                    <a:pt x="0" y="195"/>
                    <a:pt x="24" y="244"/>
                    <a:pt x="61" y="278"/>
                  </a:cubicBezTo>
                  <a:cubicBezTo>
                    <a:pt x="95" y="248"/>
                    <a:pt x="139" y="230"/>
                    <a:pt x="188" y="230"/>
                  </a:cubicBezTo>
                  <a:cubicBezTo>
                    <a:pt x="236" y="230"/>
                    <a:pt x="281" y="248"/>
                    <a:pt x="314" y="278"/>
                  </a:cubicBezTo>
                  <a:cubicBezTo>
                    <a:pt x="352" y="244"/>
                    <a:pt x="375" y="195"/>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9"/>
            <p:cNvSpPr>
              <a:spLocks/>
            </p:cNvSpPr>
            <p:nvPr/>
          </p:nvSpPr>
          <p:spPr bwMode="auto">
            <a:xfrm>
              <a:off x="4196954" y="2668461"/>
              <a:ext cx="715566" cy="272653"/>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10"/>
            <p:cNvSpPr>
              <a:spLocks/>
            </p:cNvSpPr>
            <p:nvPr/>
          </p:nvSpPr>
          <p:spPr bwMode="auto">
            <a:xfrm>
              <a:off x="4024313" y="3587623"/>
              <a:ext cx="1060847" cy="921544"/>
            </a:xfrm>
            <a:custGeom>
              <a:avLst/>
              <a:gdLst>
                <a:gd name="T0" fmla="*/ 61 w 375"/>
                <a:gd name="T1" fmla="*/ 0 h 327"/>
                <a:gd name="T2" fmla="*/ 0 w 375"/>
                <a:gd name="T3" fmla="*/ 139 h 327"/>
                <a:gd name="T4" fmla="*/ 188 w 375"/>
                <a:gd name="T5" fmla="*/ 327 h 327"/>
                <a:gd name="T6" fmla="*/ 375 w 375"/>
                <a:gd name="T7" fmla="*/ 139 h 327"/>
                <a:gd name="T8" fmla="*/ 314 w 375"/>
                <a:gd name="T9" fmla="*/ 0 h 327"/>
                <a:gd name="T10" fmla="*/ 188 w 375"/>
                <a:gd name="T11" fmla="*/ 49 h 327"/>
                <a:gd name="T12" fmla="*/ 61 w 375"/>
                <a:gd name="T13" fmla="*/ 0 h 327"/>
              </a:gdLst>
              <a:ahLst/>
              <a:cxnLst>
                <a:cxn ang="0">
                  <a:pos x="T0" y="T1"/>
                </a:cxn>
                <a:cxn ang="0">
                  <a:pos x="T2" y="T3"/>
                </a:cxn>
                <a:cxn ang="0">
                  <a:pos x="T4" y="T5"/>
                </a:cxn>
                <a:cxn ang="0">
                  <a:pos x="T6" y="T7"/>
                </a:cxn>
                <a:cxn ang="0">
                  <a:pos x="T8" y="T9"/>
                </a:cxn>
                <a:cxn ang="0">
                  <a:pos x="T10" y="T11"/>
                </a:cxn>
                <a:cxn ang="0">
                  <a:pos x="T12" y="T13"/>
                </a:cxn>
              </a:cxnLst>
              <a:rect l="0" t="0" r="r" b="b"/>
              <a:pathLst>
                <a:path w="375" h="327">
                  <a:moveTo>
                    <a:pt x="61" y="0"/>
                  </a:moveTo>
                  <a:cubicBezTo>
                    <a:pt x="24" y="35"/>
                    <a:pt x="0" y="84"/>
                    <a:pt x="0" y="139"/>
                  </a:cubicBezTo>
                  <a:cubicBezTo>
                    <a:pt x="0" y="243"/>
                    <a:pt x="84" y="327"/>
                    <a:pt x="188" y="327"/>
                  </a:cubicBezTo>
                  <a:cubicBezTo>
                    <a:pt x="291" y="327"/>
                    <a:pt x="375" y="243"/>
                    <a:pt x="375" y="139"/>
                  </a:cubicBezTo>
                  <a:cubicBezTo>
                    <a:pt x="375" y="84"/>
                    <a:pt x="352" y="35"/>
                    <a:pt x="314" y="0"/>
                  </a:cubicBezTo>
                  <a:cubicBezTo>
                    <a:pt x="281" y="31"/>
                    <a:pt x="236" y="49"/>
                    <a:pt x="188" y="49"/>
                  </a:cubicBezTo>
                  <a:cubicBezTo>
                    <a:pt x="139" y="49"/>
                    <a:pt x="95" y="31"/>
                    <a:pt x="61" y="0"/>
                  </a:cubicBezTo>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Freeform 11"/>
            <p:cNvSpPr>
              <a:spLocks/>
            </p:cNvSpPr>
            <p:nvPr/>
          </p:nvSpPr>
          <p:spPr bwMode="auto">
            <a:xfrm>
              <a:off x="4196954" y="3451892"/>
              <a:ext cx="715566" cy="273844"/>
            </a:xfrm>
            <a:custGeom>
              <a:avLst/>
              <a:gdLst>
                <a:gd name="T0" fmla="*/ 0 w 253"/>
                <a:gd name="T1" fmla="*/ 48 h 97"/>
                <a:gd name="T2" fmla="*/ 127 w 253"/>
                <a:gd name="T3" fmla="*/ 97 h 97"/>
                <a:gd name="T4" fmla="*/ 253 w 253"/>
                <a:gd name="T5" fmla="*/ 48 h 97"/>
                <a:gd name="T6" fmla="*/ 127 w 253"/>
                <a:gd name="T7" fmla="*/ 0 h 97"/>
                <a:gd name="T8" fmla="*/ 0 w 253"/>
                <a:gd name="T9" fmla="*/ 48 h 97"/>
              </a:gdLst>
              <a:ahLst/>
              <a:cxnLst>
                <a:cxn ang="0">
                  <a:pos x="T0" y="T1"/>
                </a:cxn>
                <a:cxn ang="0">
                  <a:pos x="T2" y="T3"/>
                </a:cxn>
                <a:cxn ang="0">
                  <a:pos x="T4" y="T5"/>
                </a:cxn>
                <a:cxn ang="0">
                  <a:pos x="T6" y="T7"/>
                </a:cxn>
                <a:cxn ang="0">
                  <a:pos x="T8" y="T9"/>
                </a:cxn>
              </a:cxnLst>
              <a:rect l="0" t="0" r="r" b="b"/>
              <a:pathLst>
                <a:path w="253" h="97">
                  <a:moveTo>
                    <a:pt x="0" y="48"/>
                  </a:moveTo>
                  <a:cubicBezTo>
                    <a:pt x="34" y="79"/>
                    <a:pt x="78" y="97"/>
                    <a:pt x="127" y="97"/>
                  </a:cubicBezTo>
                  <a:cubicBezTo>
                    <a:pt x="175" y="97"/>
                    <a:pt x="220" y="79"/>
                    <a:pt x="253" y="48"/>
                  </a:cubicBezTo>
                  <a:cubicBezTo>
                    <a:pt x="220" y="18"/>
                    <a:pt x="175" y="0"/>
                    <a:pt x="127" y="0"/>
                  </a:cubicBezTo>
                  <a:cubicBezTo>
                    <a:pt x="78" y="0"/>
                    <a:pt x="34" y="18"/>
                    <a:pt x="0" y="48"/>
                  </a:cubicBezTo>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21" name="组合 20"/>
            <p:cNvGrpSpPr/>
            <p:nvPr/>
          </p:nvGrpSpPr>
          <p:grpSpPr>
            <a:xfrm>
              <a:off x="4387651" y="1374129"/>
              <a:ext cx="334169" cy="321367"/>
              <a:chOff x="9791183" y="5224434"/>
              <a:chExt cx="645684" cy="620945"/>
            </a:xfrm>
            <a:gradFill>
              <a:gsLst>
                <a:gs pos="11000">
                  <a:srgbClr val="2B3649"/>
                </a:gs>
                <a:gs pos="100000">
                  <a:srgbClr val="3B4A62"/>
                </a:gs>
              </a:gsLst>
              <a:lin ang="2700000" scaled="0"/>
            </a:gradFill>
          </p:grpSpPr>
          <p:sp>
            <p:nvSpPr>
              <p:cNvPr id="22"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4336072" y="3048691"/>
              <a:ext cx="421071" cy="319931"/>
              <a:chOff x="4268086" y="4221191"/>
              <a:chExt cx="509646" cy="387231"/>
            </a:xfrm>
            <a:solidFill>
              <a:srgbClr val="223762"/>
            </a:solidFill>
          </p:grpSpPr>
          <p:sp>
            <p:nvSpPr>
              <p:cNvPr id="29"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a:off x="4435104" y="3976258"/>
              <a:ext cx="273579" cy="270758"/>
              <a:chOff x="6967126" y="4092464"/>
              <a:chExt cx="453105" cy="448433"/>
            </a:xfrm>
            <a:gradFill>
              <a:gsLst>
                <a:gs pos="11000">
                  <a:srgbClr val="2B3649"/>
                </a:gs>
                <a:gs pos="100000">
                  <a:srgbClr val="3B4A62"/>
                </a:gs>
              </a:gsLst>
              <a:lin ang="2700000" scaled="0"/>
            </a:gradFill>
          </p:grpSpPr>
          <p:sp>
            <p:nvSpPr>
              <p:cNvPr id="32"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a:off x="4406505" y="2314917"/>
              <a:ext cx="281707" cy="269419"/>
              <a:chOff x="1004888" y="993775"/>
              <a:chExt cx="2438400" cy="2332038"/>
            </a:xfrm>
            <a:gradFill>
              <a:gsLst>
                <a:gs pos="11000">
                  <a:srgbClr val="2B3649"/>
                </a:gs>
                <a:gs pos="100000">
                  <a:srgbClr val="3B4A62"/>
                </a:gs>
              </a:gsLst>
              <a:lin ang="2700000" scaled="0"/>
            </a:gradFill>
          </p:grpSpPr>
          <p:sp>
            <p:nvSpPr>
              <p:cNvPr id="35"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任意多边形 35"/>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grpSp>
        <p:sp>
          <p:nvSpPr>
            <p:cNvPr id="2" name="椭圆 1"/>
            <p:cNvSpPr/>
            <p:nvPr/>
          </p:nvSpPr>
          <p:spPr>
            <a:xfrm>
              <a:off x="3703381" y="1513029"/>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椭圆 40"/>
            <p:cNvSpPr/>
            <p:nvPr/>
          </p:nvSpPr>
          <p:spPr>
            <a:xfrm>
              <a:off x="5286920" y="2292115"/>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a:off x="3703381" y="3120544"/>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286920" y="3899630"/>
              <a:ext cx="119171" cy="119171"/>
            </a:xfrm>
            <a:prstGeom prst="ellipse">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4" name="组合 43"/>
          <p:cNvGrpSpPr/>
          <p:nvPr/>
        </p:nvGrpSpPr>
        <p:grpSpPr>
          <a:xfrm>
            <a:off x="582613" y="556696"/>
            <a:ext cx="1486542" cy="521708"/>
            <a:chOff x="349800" y="270568"/>
            <a:chExt cx="1486542" cy="521708"/>
          </a:xfrm>
        </p:grpSpPr>
        <p:sp>
          <p:nvSpPr>
            <p:cNvPr id="45"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4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47" name="文本框 46"/>
          <p:cNvSpPr txBox="1"/>
          <p:nvPr/>
        </p:nvSpPr>
        <p:spPr>
          <a:xfrm>
            <a:off x="5940202" y="199482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文本框 47"/>
          <p:cNvSpPr txBox="1"/>
          <p:nvPr/>
        </p:nvSpPr>
        <p:spPr>
          <a:xfrm>
            <a:off x="1367861" y="121543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文本框 48"/>
          <p:cNvSpPr txBox="1"/>
          <p:nvPr/>
        </p:nvSpPr>
        <p:spPr>
          <a:xfrm>
            <a:off x="5940202" y="3684187"/>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0" name="文本框 49"/>
          <p:cNvSpPr txBox="1"/>
          <p:nvPr/>
        </p:nvSpPr>
        <p:spPr>
          <a:xfrm>
            <a:off x="1367861" y="2898520"/>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5657849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left)">
                                      <p:cBhvr>
                                        <p:cTn id="12" dur="500"/>
                                        <p:tgtEl>
                                          <p:spTgt spid="4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left)">
                                      <p:cBhvr>
                                        <p:cTn id="20" dur="500"/>
                                        <p:tgtEl>
                                          <p:spTgt spid="4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占位符 17"/>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a:stretch>
            <a:fillRect/>
          </a:stretch>
        </p:blipFill>
        <p:spPr>
          <a:xfrm>
            <a:off x="877048" y="1535724"/>
            <a:ext cx="1626834" cy="1812298"/>
          </a:xfrm>
        </p:spPr>
      </p:pic>
      <p:pic>
        <p:nvPicPr>
          <p:cNvPr id="19" name="图片占位符 18"/>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a:stretch>
            <a:fillRect/>
          </a:stretch>
        </p:blipFill>
        <p:spPr>
          <a:xfrm>
            <a:off x="2808461" y="1535724"/>
            <a:ext cx="1626834" cy="1812298"/>
          </a:xfrm>
        </p:spPr>
      </p:pic>
      <p:pic>
        <p:nvPicPr>
          <p:cNvPr id="20" name="图片占位符 19"/>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a:stretch>
            <a:fillRect/>
          </a:stretch>
        </p:blipFill>
        <p:spPr>
          <a:xfrm>
            <a:off x="4739874" y="1535724"/>
            <a:ext cx="1626834" cy="1812298"/>
          </a:xfrm>
        </p:spPr>
      </p:pic>
      <p:pic>
        <p:nvPicPr>
          <p:cNvPr id="22" name="图片占位符 21"/>
          <p:cNvPicPr>
            <a:picLocks noGrp="1" noChangeAspect="1"/>
          </p:cNvPicPr>
          <p:nvPr>
            <p:ph type="pic" sz="quarter" idx="15"/>
          </p:nvPr>
        </p:nvPicPr>
        <p:blipFill>
          <a:blip r:embed="rId8" cstate="print">
            <a:extLst>
              <a:ext uri="{28A0092B-C50C-407E-A947-70E740481C1C}">
                <a14:useLocalDpi xmlns:a14="http://schemas.microsoft.com/office/drawing/2010/main" val="0"/>
              </a:ext>
            </a:extLst>
          </a:blip>
          <a:srcRect/>
          <a:stretch>
            <a:fillRect/>
          </a:stretch>
        </p:blipFill>
        <p:spPr>
          <a:xfrm>
            <a:off x="6671287" y="1535723"/>
            <a:ext cx="1626834" cy="1812298"/>
          </a:xfrm>
        </p:spPr>
      </p:pic>
      <p:sp>
        <p:nvSpPr>
          <p:cNvPr id="23" name="矩形 22"/>
          <p:cNvSpPr/>
          <p:nvPr/>
        </p:nvSpPr>
        <p:spPr>
          <a:xfrm>
            <a:off x="877048"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2795167"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4739874"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6657993" y="3477085"/>
            <a:ext cx="1626834" cy="855676"/>
          </a:xfrm>
          <a:prstGeom prst="rect">
            <a:avLst/>
          </a:prstGeom>
          <a:gradFill>
            <a:gsLst>
              <a:gs pos="11000">
                <a:srgbClr val="2B3649"/>
              </a:gs>
              <a:gs pos="100000">
                <a:srgbClr val="3B4A62"/>
              </a:gs>
            </a:gsLst>
            <a:lin ang="2700000" scaled="0"/>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893121" y="3570856"/>
            <a:ext cx="1594686" cy="693460"/>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6" name="矩形 3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811240" y="3570856"/>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7" name="矩形 3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755947" y="3588028"/>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38" name="矩形 3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637770" y="3588028"/>
            <a:ext cx="1594686" cy="694101"/>
          </a:xfrm>
          <a:prstGeom prst="rect">
            <a:avLst/>
          </a:prstGeom>
        </p:spPr>
        <p:txBody>
          <a:bodyPr wrap="square">
            <a:spAutoFit/>
          </a:bodyPr>
          <a:lstStyle/>
          <a:p>
            <a:pPr algn="ctr" defTabSz="914400">
              <a:lnSpc>
                <a:spcPct val="150000"/>
              </a:lnSpc>
              <a:defRPr/>
            </a:pPr>
            <a:r>
              <a:rPr lang="zh-CN" altLang="en-US" sz="9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grpSp>
        <p:nvGrpSpPr>
          <p:cNvPr id="24" name="组合 23"/>
          <p:cNvGrpSpPr/>
          <p:nvPr/>
        </p:nvGrpSpPr>
        <p:grpSpPr>
          <a:xfrm>
            <a:off x="585509" y="557309"/>
            <a:ext cx="1486542" cy="521708"/>
            <a:chOff x="349800" y="270568"/>
            <a:chExt cx="1486542" cy="521708"/>
          </a:xfrm>
        </p:grpSpPr>
        <p:sp>
          <p:nvSpPr>
            <p:cNvPr id="25"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2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000"/>
                                        <p:tgtEl>
                                          <p:spTgt spid="38"/>
                                        </p:tgtEl>
                                      </p:cBhvr>
                                    </p:animEffect>
                                    <p:anim calcmode="lin" valueType="num">
                                      <p:cBhvr>
                                        <p:cTn id="59" dur="1000" fill="hold"/>
                                        <p:tgtEl>
                                          <p:spTgt spid="38"/>
                                        </p:tgtEl>
                                        <p:attrNameLst>
                                          <p:attrName>ppt_x</p:attrName>
                                        </p:attrNameLst>
                                      </p:cBhvr>
                                      <p:tavLst>
                                        <p:tav tm="0">
                                          <p:val>
                                            <p:strVal val="#ppt_x"/>
                                          </p:val>
                                        </p:tav>
                                        <p:tav tm="100000">
                                          <p:val>
                                            <p:strVal val="#ppt_x"/>
                                          </p:val>
                                        </p:tav>
                                      </p:tavLst>
                                    </p:anim>
                                    <p:anim calcmode="lin" valueType="num">
                                      <p:cBhvr>
                                        <p:cTn id="6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0" grpId="0" animBg="1"/>
      <p:bldP spid="31" grpId="0" animBg="1"/>
      <p:bldP spid="32" grpId="0" animBg="1"/>
      <p:bldP spid="33" grpId="0"/>
      <p:bldP spid="36" grpId="0"/>
      <p:bldP spid="37" grpId="0"/>
      <p:bldP spid="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1115252" y="287376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693982" y="287376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404617" y="190205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983347" y="1902056"/>
            <a:ext cx="0" cy="902029"/>
          </a:xfrm>
          <a:prstGeom prst="line">
            <a:avLst/>
          </a:prstGeom>
          <a:ln>
            <a:solidFill>
              <a:srgbClr val="22376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292704" y="2880056"/>
            <a:ext cx="8346922" cy="0"/>
          </a:xfrm>
          <a:prstGeom prst="straightConnector1">
            <a:avLst/>
          </a:prstGeom>
          <a:ln>
            <a:solidFill>
              <a:srgbClr val="3B4A62"/>
            </a:solidFill>
            <a:tailEnd type="triangle"/>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919994" y="2678509"/>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prstClr val="white"/>
                </a:solidFill>
                <a:latin typeface="+mj-lt"/>
              </a:rPr>
              <a:t>1</a:t>
            </a:r>
            <a:endParaRPr lang="zh-CN" altLang="en-US" sz="1200" dirty="0">
              <a:solidFill>
                <a:prstClr val="white"/>
              </a:solidFill>
              <a:latin typeface="+mj-lt"/>
            </a:endParaRPr>
          </a:p>
        </p:txBody>
      </p:sp>
      <p:sp>
        <p:nvSpPr>
          <p:cNvPr id="47" name="椭圆 46"/>
          <p:cNvSpPr/>
          <p:nvPr/>
        </p:nvSpPr>
        <p:spPr>
          <a:xfrm>
            <a:off x="3209359" y="2678508"/>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2</a:t>
            </a:r>
            <a:endParaRPr lang="zh-CN" altLang="en-US" sz="1200">
              <a:solidFill>
                <a:prstClr val="white"/>
              </a:solidFill>
              <a:latin typeface="+mj-lt"/>
            </a:endParaRPr>
          </a:p>
        </p:txBody>
      </p:sp>
      <p:sp>
        <p:nvSpPr>
          <p:cNvPr id="48" name="椭圆 47"/>
          <p:cNvSpPr/>
          <p:nvPr/>
        </p:nvSpPr>
        <p:spPr>
          <a:xfrm>
            <a:off x="5498724" y="2678508"/>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3</a:t>
            </a:r>
            <a:endParaRPr lang="zh-CN" altLang="en-US" sz="1200">
              <a:solidFill>
                <a:prstClr val="white"/>
              </a:solidFill>
              <a:latin typeface="+mj-lt"/>
            </a:endParaRPr>
          </a:p>
        </p:txBody>
      </p:sp>
      <p:sp>
        <p:nvSpPr>
          <p:cNvPr id="49" name="椭圆 48"/>
          <p:cNvSpPr/>
          <p:nvPr/>
        </p:nvSpPr>
        <p:spPr>
          <a:xfrm>
            <a:off x="7788089" y="2709540"/>
            <a:ext cx="390517" cy="390517"/>
          </a:xfrm>
          <a:prstGeom prst="ellipse">
            <a:avLst/>
          </a:prstGeom>
          <a:gradFill>
            <a:gsLst>
              <a:gs pos="11000">
                <a:srgbClr val="2B3649"/>
              </a:gs>
              <a:gs pos="100000">
                <a:srgbClr val="3B4A62"/>
              </a:gs>
            </a:gsLst>
            <a:lin ang="2700000" scaled="0"/>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solidFill>
                  <a:prstClr val="white"/>
                </a:solidFill>
                <a:latin typeface="+mj-lt"/>
              </a:rPr>
              <a:t>4</a:t>
            </a:r>
            <a:endParaRPr lang="zh-CN" altLang="en-US" sz="1200">
              <a:solidFill>
                <a:prstClr val="white"/>
              </a:solidFill>
              <a:latin typeface="+mj-lt"/>
            </a:endParaRPr>
          </a:p>
        </p:txBody>
      </p:sp>
      <p:grpSp>
        <p:nvGrpSpPr>
          <p:cNvPr id="6" name="组合 5"/>
          <p:cNvGrpSpPr/>
          <p:nvPr/>
        </p:nvGrpSpPr>
        <p:grpSpPr>
          <a:xfrm>
            <a:off x="292704" y="1661260"/>
            <a:ext cx="1833584" cy="938916"/>
            <a:chOff x="324978" y="1543065"/>
            <a:chExt cx="1833584" cy="938916"/>
          </a:xfrm>
        </p:grpSpPr>
        <p:sp>
          <p:nvSpPr>
            <p:cNvPr id="57" name="矩形 5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24978" y="1848666"/>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59" name="矩形 5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491840" y="1543065"/>
              <a:ext cx="1415143" cy="276999"/>
            </a:xfrm>
            <a:prstGeom prst="rect">
              <a:avLst/>
            </a:prstGeom>
          </p:spPr>
          <p:txBody>
            <a:bodyPr wrap="square">
              <a:spAutoFit/>
            </a:bodyPr>
            <a:lstStyle/>
            <a:p>
              <a:pPr algn="ctr"/>
              <a:r>
                <a:rPr lang="en-US" altLang="zh-CN" sz="1200" dirty="0">
                  <a:solidFill>
                    <a:schemeClr val="tx1">
                      <a:lumMod val="50000"/>
                      <a:lumOff val="50000"/>
                    </a:schemeClr>
                  </a:solidFill>
                  <a:latin typeface="+mj-lt"/>
                  <a:ea typeface="微软雅黑" panose="020B0503020204020204" pitchFamily="34" charset="-122"/>
                </a:rPr>
                <a:t>STEP1</a:t>
              </a:r>
              <a:endParaRPr lang="zh-CN" altLang="en-US" sz="1200" dirty="0">
                <a:solidFill>
                  <a:schemeClr val="tx1">
                    <a:lumMod val="50000"/>
                    <a:lumOff val="50000"/>
                  </a:schemeClr>
                </a:solidFill>
                <a:latin typeface="+mj-lt"/>
                <a:ea typeface="微软雅黑" panose="020B0503020204020204" pitchFamily="34" charset="-122"/>
              </a:endParaRPr>
            </a:p>
          </p:txBody>
        </p:sp>
        <p:cxnSp>
          <p:nvCxnSpPr>
            <p:cNvPr id="60" name="直接连接符 5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027348" y="1848666"/>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2487825" y="3112403"/>
            <a:ext cx="1833584" cy="938916"/>
            <a:chOff x="2520099" y="2994208"/>
            <a:chExt cx="1833584" cy="938916"/>
          </a:xfrm>
        </p:grpSpPr>
        <p:sp>
          <p:nvSpPr>
            <p:cNvPr id="61" name="矩形 6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520099" y="3299809"/>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2" name="矩形 6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686961" y="2994208"/>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STEP2</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63" name="直接连接符 6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3222469" y="329980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4846125" y="1641914"/>
            <a:ext cx="1833584" cy="954328"/>
            <a:chOff x="4878399" y="1523719"/>
            <a:chExt cx="1833584" cy="954328"/>
          </a:xfrm>
        </p:grpSpPr>
        <p:sp>
          <p:nvSpPr>
            <p:cNvPr id="65" name="矩形 6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878399" y="1844732"/>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6" name="矩形 6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001168" y="1523719"/>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STEP3</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67" name="直接连接符 6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580769" y="1844732"/>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7066556" y="3112403"/>
            <a:ext cx="1833584" cy="938916"/>
            <a:chOff x="7098830" y="2994208"/>
            <a:chExt cx="1833584" cy="938916"/>
          </a:xfrm>
        </p:grpSpPr>
        <p:sp>
          <p:nvSpPr>
            <p:cNvPr id="68" name="矩形 6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7098830" y="3299809"/>
              <a:ext cx="1833584" cy="633315"/>
            </a:xfrm>
            <a:prstGeom prst="rect">
              <a:avLst/>
            </a:prstGeom>
          </p:spPr>
          <p:txBody>
            <a:bodyPr wrap="square">
              <a:spAutoFit/>
            </a:bodyPr>
            <a:lstStyle/>
            <a:p>
              <a:pPr algn="ctr" defTabSz="914400">
                <a:lnSpc>
                  <a:spcPct val="120000"/>
                </a:lnSpc>
                <a:defRPr/>
              </a:pPr>
              <a:r>
                <a:rPr lang="zh-CN" altLang="en-US" sz="1000" kern="0" dirty="0">
                  <a:solidFill>
                    <a:schemeClr val="bg1">
                      <a:lumMod val="50000"/>
                    </a:schemeClr>
                  </a:solidFill>
                  <a:ea typeface="微软雅黑" panose="020B0503020204020204" pitchFamily="34" charset="-122"/>
                  <a:cs typeface="Arial" panose="020B0604020202020204" pitchFamily="34" charset="0"/>
                  <a:sym typeface="Arial" panose="020B0604020202020204" pitchFamily="34" charset="0"/>
                </a:rPr>
                <a:t>添加您的标题请在这里输入您的主要叙述内容输入您的主要叙述内容请在</a:t>
              </a:r>
            </a:p>
          </p:txBody>
        </p:sp>
        <p:sp>
          <p:nvSpPr>
            <p:cNvPr id="69" name="矩形 6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7265692" y="2994208"/>
              <a:ext cx="1415143" cy="276999"/>
            </a:xfrm>
            <a:prstGeom prst="rect">
              <a:avLst/>
            </a:prstGeom>
          </p:spPr>
          <p:txBody>
            <a:bodyPr wrap="square">
              <a:spAutoFit/>
            </a:bodyPr>
            <a:lstStyle/>
            <a:p>
              <a:pPr algn="ctr"/>
              <a:r>
                <a:rPr lang="en-US" altLang="zh-CN" sz="1200">
                  <a:solidFill>
                    <a:schemeClr val="tx1">
                      <a:lumMod val="50000"/>
                      <a:lumOff val="50000"/>
                    </a:schemeClr>
                  </a:solidFill>
                  <a:latin typeface="+mj-lt"/>
                  <a:ea typeface="微软雅黑" panose="020B0503020204020204" pitchFamily="34" charset="-122"/>
                </a:rPr>
                <a:t>STEP4</a:t>
              </a:r>
              <a:endParaRPr lang="zh-CN" altLang="en-US" sz="1200">
                <a:solidFill>
                  <a:schemeClr val="tx1">
                    <a:lumMod val="50000"/>
                    <a:lumOff val="50000"/>
                  </a:schemeClr>
                </a:solidFill>
                <a:latin typeface="+mj-lt"/>
                <a:ea typeface="微软雅黑" panose="020B0503020204020204" pitchFamily="34" charset="-122"/>
              </a:endParaRPr>
            </a:p>
          </p:txBody>
        </p:sp>
        <p:cxnSp>
          <p:nvCxnSpPr>
            <p:cNvPr id="70" name="直接连接符 6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801200" y="3299809"/>
              <a:ext cx="344129"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7684184" y="1241874"/>
            <a:ext cx="592545" cy="592545"/>
            <a:chOff x="7716458" y="1123679"/>
            <a:chExt cx="592545" cy="592545"/>
          </a:xfrm>
          <a:solidFill>
            <a:srgbClr val="223762"/>
          </a:solidFill>
        </p:grpSpPr>
        <p:sp>
          <p:nvSpPr>
            <p:cNvPr id="72" name="椭圆 71"/>
            <p:cNvSpPr/>
            <p:nvPr/>
          </p:nvSpPr>
          <p:spPr>
            <a:xfrm>
              <a:off x="7716458" y="1123679"/>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Group 85"/>
            <p:cNvGrpSpPr/>
            <p:nvPr/>
          </p:nvGrpSpPr>
          <p:grpSpPr>
            <a:xfrm>
              <a:off x="7826979" y="1238101"/>
              <a:ext cx="371503" cy="371503"/>
              <a:chOff x="1200150" y="3768725"/>
              <a:chExt cx="446088" cy="446088"/>
            </a:xfrm>
            <a:grpFill/>
          </p:grpSpPr>
          <p:sp>
            <p:nvSpPr>
              <p:cNvPr id="74"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5"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6"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3" name="组合 2"/>
          <p:cNvGrpSpPr/>
          <p:nvPr/>
        </p:nvGrpSpPr>
        <p:grpSpPr>
          <a:xfrm>
            <a:off x="5424285" y="3882222"/>
            <a:ext cx="592545" cy="592545"/>
            <a:chOff x="5456559" y="3764027"/>
            <a:chExt cx="592545" cy="592545"/>
          </a:xfrm>
          <a:solidFill>
            <a:srgbClr val="223762"/>
          </a:solidFill>
        </p:grpSpPr>
        <p:sp>
          <p:nvSpPr>
            <p:cNvPr id="71" name="椭圆 70"/>
            <p:cNvSpPr/>
            <p:nvPr/>
          </p:nvSpPr>
          <p:spPr>
            <a:xfrm>
              <a:off x="5456559" y="3764027"/>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Group 213"/>
            <p:cNvGrpSpPr/>
            <p:nvPr/>
          </p:nvGrpSpPr>
          <p:grpSpPr>
            <a:xfrm>
              <a:off x="5570385" y="3899109"/>
              <a:ext cx="364892" cy="337129"/>
              <a:chOff x="2900363" y="5486400"/>
              <a:chExt cx="438150" cy="404813"/>
            </a:xfrm>
            <a:grpFill/>
          </p:grpSpPr>
          <p:sp>
            <p:nvSpPr>
              <p:cNvPr id="78"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2" name="组合 1"/>
          <p:cNvGrpSpPr/>
          <p:nvPr/>
        </p:nvGrpSpPr>
        <p:grpSpPr>
          <a:xfrm>
            <a:off x="812393" y="3882222"/>
            <a:ext cx="592545" cy="592545"/>
            <a:chOff x="844667" y="3764027"/>
            <a:chExt cx="592545" cy="592545"/>
          </a:xfrm>
          <a:solidFill>
            <a:srgbClr val="223762"/>
          </a:solidFill>
        </p:grpSpPr>
        <p:sp>
          <p:nvSpPr>
            <p:cNvPr id="56" name="椭圆 55"/>
            <p:cNvSpPr/>
            <p:nvPr/>
          </p:nvSpPr>
          <p:spPr>
            <a:xfrm>
              <a:off x="844667" y="3764027"/>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Group 231"/>
            <p:cNvGrpSpPr/>
            <p:nvPr/>
          </p:nvGrpSpPr>
          <p:grpSpPr>
            <a:xfrm>
              <a:off x="960605" y="3838486"/>
              <a:ext cx="350350" cy="392656"/>
              <a:chOff x="4608513" y="6291263"/>
              <a:chExt cx="420688" cy="471488"/>
            </a:xfrm>
            <a:grpFill/>
          </p:grpSpPr>
          <p:sp>
            <p:nvSpPr>
              <p:cNvPr id="8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adFill>
                <a:gsLst>
                  <a:gs pos="11000">
                    <a:srgbClr val="2B3649"/>
                  </a:gs>
                  <a:gs pos="100000">
                    <a:srgbClr val="3B4A62"/>
                  </a:gs>
                </a:gsLst>
                <a:lin ang="2700000" scaled="0"/>
              </a:grad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4" name="组合 3"/>
          <p:cNvGrpSpPr/>
          <p:nvPr/>
        </p:nvGrpSpPr>
        <p:grpSpPr>
          <a:xfrm>
            <a:off x="3108344" y="1241875"/>
            <a:ext cx="592545" cy="592545"/>
            <a:chOff x="3140618" y="1123680"/>
            <a:chExt cx="592545" cy="592545"/>
          </a:xfrm>
          <a:gradFill>
            <a:gsLst>
              <a:gs pos="11000">
                <a:srgbClr val="2B3649"/>
              </a:gs>
              <a:gs pos="100000">
                <a:srgbClr val="3B4A62"/>
              </a:gs>
            </a:gsLst>
            <a:lin ang="2700000" scaled="0"/>
          </a:gradFill>
        </p:grpSpPr>
        <p:sp>
          <p:nvSpPr>
            <p:cNvPr id="64" name="椭圆 63"/>
            <p:cNvSpPr/>
            <p:nvPr/>
          </p:nvSpPr>
          <p:spPr>
            <a:xfrm>
              <a:off x="3140618" y="1123680"/>
              <a:ext cx="592545" cy="592545"/>
            </a:xfrm>
            <a:prstGeom prst="ellipse">
              <a:avLst/>
            </a:prstGeom>
            <a:noFill/>
            <a:ln w="19050">
              <a:solidFill>
                <a:srgbClr val="2237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Group 268"/>
            <p:cNvGrpSpPr/>
            <p:nvPr/>
          </p:nvGrpSpPr>
          <p:grpSpPr>
            <a:xfrm>
              <a:off x="3308649" y="1220433"/>
              <a:ext cx="256482" cy="407198"/>
              <a:chOff x="3824288" y="5486400"/>
              <a:chExt cx="307975" cy="488950"/>
            </a:xfrm>
            <a:grpFill/>
          </p:grpSpPr>
          <p:sp>
            <p:nvSpPr>
              <p:cNvPr id="85"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6"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7"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grpSp>
        <p:nvGrpSpPr>
          <p:cNvPr id="58" name="组合 57"/>
          <p:cNvGrpSpPr/>
          <p:nvPr/>
        </p:nvGrpSpPr>
        <p:grpSpPr>
          <a:xfrm>
            <a:off x="586566" y="554264"/>
            <a:ext cx="1486542" cy="521708"/>
            <a:chOff x="349800" y="270568"/>
            <a:chExt cx="1486542" cy="521708"/>
          </a:xfrm>
        </p:grpSpPr>
        <p:sp>
          <p:nvSpPr>
            <p:cNvPr id="9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未来发展</a:t>
              </a:r>
              <a:endParaRPr lang="en-US" altLang="zh-CN" sz="1800" b="1" dirty="0">
                <a:solidFill>
                  <a:srgbClr val="2B3649"/>
                </a:solidFill>
                <a:latin typeface="+mj-ea"/>
                <a:ea typeface="+mj-ea"/>
                <a:cs typeface="+mn-ea"/>
                <a:sym typeface="+mn-lt"/>
              </a:endParaRPr>
            </a:p>
          </p:txBody>
        </p:sp>
        <p:sp>
          <p:nvSpPr>
            <p:cNvPr id="91"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53" presetClass="entr" presetSubtype="16" fill="hold" grpId="0" nodeType="withEffect">
                                  <p:stCondLst>
                                    <p:cond delay="75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par>
                          <p:cTn id="29" fill="hold">
                            <p:stCondLst>
                              <p:cond delay="1750"/>
                            </p:stCondLst>
                            <p:childTnLst>
                              <p:par>
                                <p:cTn id="30" presetID="22" presetClass="entr" presetSubtype="4"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down)">
                                      <p:cBhvr>
                                        <p:cTn id="32" dur="500"/>
                                        <p:tgtEl>
                                          <p:spTgt spid="50"/>
                                        </p:tgtEl>
                                      </p:cBhvr>
                                    </p:animEffect>
                                  </p:childTnLst>
                                </p:cTn>
                              </p:par>
                              <p:par>
                                <p:cTn id="33" presetID="22" presetClass="entr" presetSubtype="4"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down)">
                                      <p:cBhvr>
                                        <p:cTn id="35" dur="500"/>
                                        <p:tgtEl>
                                          <p:spTgt spid="53"/>
                                        </p:tgtEl>
                                      </p:cBhvr>
                                    </p:animEffect>
                                  </p:childTnLst>
                                </p:cTn>
                              </p:par>
                              <p:par>
                                <p:cTn id="36" presetID="22" presetClass="entr" presetSubtype="4"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wipe(down)">
                                      <p:cBhvr>
                                        <p:cTn id="38" dur="500"/>
                                        <p:tgtEl>
                                          <p:spTgt spid="54"/>
                                        </p:tgtEl>
                                      </p:cBhvr>
                                    </p:animEffect>
                                  </p:childTnLst>
                                </p:cTn>
                              </p:par>
                              <p:par>
                                <p:cTn id="39" presetID="22" presetClass="entr" presetSubtype="4"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down)">
                                      <p:cBhvr>
                                        <p:cTn id="41" dur="500"/>
                                        <p:tgtEl>
                                          <p:spTgt spid="55"/>
                                        </p:tgtEl>
                                      </p:cBhvr>
                                    </p:animEffect>
                                  </p:childTnLst>
                                </p:cTn>
                              </p:par>
                            </p:childTnLst>
                          </p:cTn>
                        </p:par>
                        <p:par>
                          <p:cTn id="42" fill="hold">
                            <p:stCondLst>
                              <p:cond delay="2250"/>
                            </p:stCondLst>
                            <p:childTnLst>
                              <p:par>
                                <p:cTn id="43" presetID="47"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1000"/>
                                        <p:tgtEl>
                                          <p:spTgt spid="2"/>
                                        </p:tgtEl>
                                      </p:cBhvr>
                                    </p:animEffect>
                                    <p:anim calcmode="lin" valueType="num">
                                      <p:cBhvr>
                                        <p:cTn id="51" dur="1000" fill="hold"/>
                                        <p:tgtEl>
                                          <p:spTgt spid="2"/>
                                        </p:tgtEl>
                                        <p:attrNameLst>
                                          <p:attrName>ppt_x</p:attrName>
                                        </p:attrNameLst>
                                      </p:cBhvr>
                                      <p:tavLst>
                                        <p:tav tm="0">
                                          <p:val>
                                            <p:strVal val="#ppt_x"/>
                                          </p:val>
                                        </p:tav>
                                        <p:tav tm="100000">
                                          <p:val>
                                            <p:strVal val="#ppt_x"/>
                                          </p:val>
                                        </p:tav>
                                      </p:tavLst>
                                    </p:anim>
                                    <p:anim calcmode="lin" valueType="num">
                                      <p:cBhvr>
                                        <p:cTn id="52" dur="1000" fill="hold"/>
                                        <p:tgtEl>
                                          <p:spTgt spid="2"/>
                                        </p:tgtEl>
                                        <p:attrNameLst>
                                          <p:attrName>ppt_y</p:attrName>
                                        </p:attrNameLst>
                                      </p:cBhvr>
                                      <p:tavLst>
                                        <p:tav tm="0">
                                          <p:val>
                                            <p:strVal val="#ppt_y+.1"/>
                                          </p:val>
                                        </p:tav>
                                        <p:tav tm="100000">
                                          <p:val>
                                            <p:strVal val="#ppt_y"/>
                                          </p:val>
                                        </p:tav>
                                      </p:tavLst>
                                    </p:anim>
                                  </p:childTnLst>
                                </p:cTn>
                              </p:par>
                            </p:childTnLst>
                          </p:cTn>
                        </p:par>
                        <p:par>
                          <p:cTn id="53" fill="hold">
                            <p:stCondLst>
                              <p:cond delay="3250"/>
                            </p:stCondLst>
                            <p:childTnLst>
                              <p:par>
                                <p:cTn id="54" presetID="42" presetClass="entr" presetSubtype="0"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1000"/>
                                        <p:tgtEl>
                                          <p:spTgt spid="7"/>
                                        </p:tgtEl>
                                      </p:cBhvr>
                                    </p:animEffect>
                                    <p:anim calcmode="lin" valueType="num">
                                      <p:cBhvr>
                                        <p:cTn id="57" dur="1000" fill="hold"/>
                                        <p:tgtEl>
                                          <p:spTgt spid="7"/>
                                        </p:tgtEl>
                                        <p:attrNameLst>
                                          <p:attrName>ppt_x</p:attrName>
                                        </p:attrNameLst>
                                      </p:cBhvr>
                                      <p:tavLst>
                                        <p:tav tm="0">
                                          <p:val>
                                            <p:strVal val="#ppt_x"/>
                                          </p:val>
                                        </p:tav>
                                        <p:tav tm="100000">
                                          <p:val>
                                            <p:strVal val="#ppt_x"/>
                                          </p:val>
                                        </p:tav>
                                      </p:tavLst>
                                    </p:anim>
                                    <p:anim calcmode="lin" valueType="num">
                                      <p:cBhvr>
                                        <p:cTn id="58" dur="1000" fill="hold"/>
                                        <p:tgtEl>
                                          <p:spTgt spid="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1000"/>
                                        <p:tgtEl>
                                          <p:spTgt spid="4"/>
                                        </p:tgtEl>
                                      </p:cBhvr>
                                    </p:animEffect>
                                    <p:anim calcmode="lin" valueType="num">
                                      <p:cBhvr>
                                        <p:cTn id="62" dur="1000" fill="hold"/>
                                        <p:tgtEl>
                                          <p:spTgt spid="4"/>
                                        </p:tgtEl>
                                        <p:attrNameLst>
                                          <p:attrName>ppt_x</p:attrName>
                                        </p:attrNameLst>
                                      </p:cBhvr>
                                      <p:tavLst>
                                        <p:tav tm="0">
                                          <p:val>
                                            <p:strVal val="#ppt_x"/>
                                          </p:val>
                                        </p:tav>
                                        <p:tav tm="100000">
                                          <p:val>
                                            <p:strVal val="#ppt_x"/>
                                          </p:val>
                                        </p:tav>
                                      </p:tavLst>
                                    </p:anim>
                                    <p:anim calcmode="lin" valueType="num">
                                      <p:cBhvr>
                                        <p:cTn id="63" dur="1000" fill="hold"/>
                                        <p:tgtEl>
                                          <p:spTgt spid="4"/>
                                        </p:tgtEl>
                                        <p:attrNameLst>
                                          <p:attrName>ppt_y</p:attrName>
                                        </p:attrNameLst>
                                      </p:cBhvr>
                                      <p:tavLst>
                                        <p:tav tm="0">
                                          <p:val>
                                            <p:strVal val="#ppt_y-.1"/>
                                          </p:val>
                                        </p:tav>
                                        <p:tav tm="100000">
                                          <p:val>
                                            <p:strVal val="#ppt_y"/>
                                          </p:val>
                                        </p:tav>
                                      </p:tavLst>
                                    </p:anim>
                                  </p:childTnLst>
                                </p:cTn>
                              </p:par>
                            </p:childTnLst>
                          </p:cTn>
                        </p:par>
                        <p:par>
                          <p:cTn id="64" fill="hold">
                            <p:stCondLst>
                              <p:cond delay="4250"/>
                            </p:stCondLst>
                            <p:childTnLst>
                              <p:par>
                                <p:cTn id="65" presetID="47"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1000"/>
                                        <p:tgtEl>
                                          <p:spTgt spid="8"/>
                                        </p:tgtEl>
                                      </p:cBhvr>
                                    </p:animEffect>
                                    <p:anim calcmode="lin" valueType="num">
                                      <p:cBhvr>
                                        <p:cTn id="68" dur="1000" fill="hold"/>
                                        <p:tgtEl>
                                          <p:spTgt spid="8"/>
                                        </p:tgtEl>
                                        <p:attrNameLst>
                                          <p:attrName>ppt_x</p:attrName>
                                        </p:attrNameLst>
                                      </p:cBhvr>
                                      <p:tavLst>
                                        <p:tav tm="0">
                                          <p:val>
                                            <p:strVal val="#ppt_x"/>
                                          </p:val>
                                        </p:tav>
                                        <p:tav tm="100000">
                                          <p:val>
                                            <p:strVal val="#ppt_x"/>
                                          </p:val>
                                        </p:tav>
                                      </p:tavLst>
                                    </p:anim>
                                    <p:anim calcmode="lin" valueType="num">
                                      <p:cBhvr>
                                        <p:cTn id="69" dur="10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5250"/>
                            </p:stCondLst>
                            <p:childTnLst>
                              <p:par>
                                <p:cTn id="76" presetID="47" presetClass="entr" presetSubtype="0" fill="hold"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1000"/>
                                        <p:tgtEl>
                                          <p:spTgt spid="5"/>
                                        </p:tgtEl>
                                      </p:cBhvr>
                                    </p:animEffect>
                                    <p:anim calcmode="lin" valueType="num">
                                      <p:cBhvr>
                                        <p:cTn id="79" dur="1000" fill="hold"/>
                                        <p:tgtEl>
                                          <p:spTgt spid="5"/>
                                        </p:tgtEl>
                                        <p:attrNameLst>
                                          <p:attrName>ppt_x</p:attrName>
                                        </p:attrNameLst>
                                      </p:cBhvr>
                                      <p:tavLst>
                                        <p:tav tm="0">
                                          <p:val>
                                            <p:strVal val="#ppt_x"/>
                                          </p:val>
                                        </p:tav>
                                        <p:tav tm="100000">
                                          <p:val>
                                            <p:strVal val="#ppt_x"/>
                                          </p:val>
                                        </p:tav>
                                      </p:tavLst>
                                    </p:anim>
                                    <p:anim calcmode="lin" valueType="num">
                                      <p:cBhvr>
                                        <p:cTn id="80" dur="1000" fill="hold"/>
                                        <p:tgtEl>
                                          <p:spTgt spid="5"/>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1000"/>
                                        <p:tgtEl>
                                          <p:spTgt spid="9"/>
                                        </p:tgtEl>
                                      </p:cBhvr>
                                    </p:animEffect>
                                    <p:anim calcmode="lin" valueType="num">
                                      <p:cBhvr>
                                        <p:cTn id="84" dur="1000" fill="hold"/>
                                        <p:tgtEl>
                                          <p:spTgt spid="9"/>
                                        </p:tgtEl>
                                        <p:attrNameLst>
                                          <p:attrName>ppt_x</p:attrName>
                                        </p:attrNameLst>
                                      </p:cBhvr>
                                      <p:tavLst>
                                        <p:tav tm="0">
                                          <p:val>
                                            <p:strVal val="#ppt_x"/>
                                          </p:val>
                                        </p:tav>
                                        <p:tav tm="100000">
                                          <p:val>
                                            <p:strVal val="#ppt_x"/>
                                          </p:val>
                                        </p:tav>
                                      </p:tavLst>
                                    </p:anim>
                                    <p:anim calcmode="lin" valueType="num">
                                      <p:cBhvr>
                                        <p:cTn id="8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6523" y="1391771"/>
            <a:ext cx="8522677" cy="2833967"/>
          </a:xfrm>
          <a:prstGeom prst="rect">
            <a:avLst/>
          </a:prstGeom>
          <a:gradFill>
            <a:gsLst>
              <a:gs pos="11000">
                <a:srgbClr val="2B3649"/>
              </a:gs>
              <a:gs pos="100000">
                <a:srgbClr val="3B4A6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组合 5"/>
          <p:cNvGrpSpPr/>
          <p:nvPr/>
        </p:nvGrpSpPr>
        <p:grpSpPr>
          <a:xfrm>
            <a:off x="4695346" y="1146412"/>
            <a:ext cx="3413204" cy="3997088"/>
            <a:chOff x="6260461" y="1528549"/>
            <a:chExt cx="4550938" cy="5329451"/>
          </a:xfrm>
        </p:grpSpPr>
        <p:pic>
          <p:nvPicPr>
            <p:cNvPr id="5" name="图片 4"/>
            <p:cNvPicPr>
              <a:picLocks noChangeAspect="1"/>
            </p:cNvPicPr>
            <p:nvPr/>
          </p:nvPicPr>
          <p:blipFill rotWithShape="1">
            <a:blip r:embed="rId5"/>
            <a:srcRect l="26809" r="25371"/>
            <a:stretch/>
          </p:blipFill>
          <p:spPr>
            <a:xfrm>
              <a:off x="7201154" y="1904999"/>
              <a:ext cx="2628646" cy="3471455"/>
            </a:xfrm>
            <a:prstGeom prst="rect">
              <a:avLst/>
            </a:prstGeom>
          </p:spPr>
        </p:pic>
        <p:pic>
          <p:nvPicPr>
            <p:cNvPr id="11" name="H0006(Black_iPhone6)2.png"/>
            <p:cNvPicPr>
              <a:picLocks noChangeAspect="1" noChangeArrowheads="1"/>
            </p:cNvPicPr>
            <p:nvPr/>
          </p:nvPicPr>
          <p:blipFill>
            <a:blip r:embed="rId6" cstate="print">
              <a:extLst>
                <a:ext uri="{28A0092B-C50C-407E-A947-70E740481C1C}">
                  <a14:useLocalDpi xmlns:a14="http://schemas.microsoft.com/office/drawing/2010/main" val="0"/>
                </a:ext>
              </a:extLst>
            </a:blip>
            <a:srcRect b="14998"/>
            <a:stretch>
              <a:fillRect/>
            </a:stretch>
          </p:blipFill>
          <p:spPr bwMode="auto">
            <a:xfrm>
              <a:off x="6260461" y="1528549"/>
              <a:ext cx="4550938" cy="532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6301" y="1928142"/>
            <a:ext cx="2629299" cy="720197"/>
          </a:xfrm>
          <a:prstGeom prst="rect">
            <a:avLst/>
          </a:prstGeom>
        </p:spPr>
        <p:txBody>
          <a:bodyPr wrap="square">
            <a:spAutoFit/>
          </a:bodyPr>
          <a:lstStyle/>
          <a:p>
            <a:pPr algn="r" defTabSz="914400">
              <a:lnSpc>
                <a:spcPct val="120000"/>
              </a:lnSpc>
              <a:defRPr/>
            </a:pPr>
            <a:r>
              <a:rPr lang="zh-CN" altLang="en-US" sz="14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a:t>
            </a:r>
            <a:endParaRPr lang="en-US" altLang="zh-CN" sz="1400" kern="0" dirty="0">
              <a:solidFill>
                <a:schemeClr val="bg1"/>
              </a:solidFill>
              <a:ea typeface="微软雅黑" panose="020B0503020204020204" pitchFamily="34" charset="-122"/>
              <a:cs typeface="Arial" panose="020B0604020202020204" pitchFamily="34" charset="0"/>
              <a:sym typeface="Arial" panose="020B0604020202020204" pitchFamily="34" charset="0"/>
            </a:endParaRPr>
          </a:p>
          <a:p>
            <a:pPr algn="r" defTabSz="914400">
              <a:lnSpc>
                <a:spcPct val="120000"/>
              </a:lnSpc>
              <a:defRPr/>
            </a:pPr>
            <a:r>
              <a:rPr lang="zh-CN" altLang="en-US" sz="1000" kern="0" dirty="0">
                <a:solidFill>
                  <a:schemeClr val="bg1"/>
                </a:solidFill>
                <a:ea typeface="微软雅黑" panose="020B0503020204020204" pitchFamily="34" charset="-122"/>
                <a:cs typeface="Arial" panose="020B0604020202020204" pitchFamily="34" charset="0"/>
                <a:sym typeface="Arial" panose="020B0604020202020204" pitchFamily="34" charset="0"/>
              </a:rPr>
              <a:t>请在这里输入您的主要叙述内容输入您的主要叙述内容请在</a:t>
            </a:r>
          </a:p>
        </p:txBody>
      </p:sp>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36301" y="2958269"/>
            <a:ext cx="2629299" cy="724942"/>
          </a:xfrm>
          <a:prstGeom prst="rect">
            <a:avLst/>
          </a:prstGeom>
        </p:spPr>
        <p:txBody>
          <a:bodyPr wrap="square">
            <a:spAutoFit/>
          </a:bodyPr>
          <a:lstStyle/>
          <a:p>
            <a:pPr algn="r" defTabSz="914400">
              <a:lnSpc>
                <a:spcPct val="120000"/>
              </a:lnSpc>
              <a:defRPr/>
            </a:pPr>
            <a:r>
              <a:rPr lang="zh-CN" altLang="en-US" sz="1400" kern="0" dirty="0">
                <a:solidFill>
                  <a:schemeClr val="bg1"/>
                </a:solidFill>
                <a:ea typeface="微软雅黑" panose="020B0503020204020204" pitchFamily="34" charset="-122"/>
                <a:cs typeface="Arial" panose="020B0604020202020204" pitchFamily="34" charset="0"/>
                <a:sym typeface="Arial" panose="020B0604020202020204" pitchFamily="34" charset="0"/>
              </a:rPr>
              <a:t>添加您的标题</a:t>
            </a:r>
            <a:endParaRPr lang="en-US" altLang="zh-CN" sz="1400" kern="0" dirty="0">
              <a:solidFill>
                <a:schemeClr val="bg1"/>
              </a:solidFill>
              <a:ea typeface="微软雅黑" panose="020B0503020204020204" pitchFamily="34" charset="-122"/>
              <a:cs typeface="Arial" panose="020B0604020202020204" pitchFamily="34" charset="0"/>
              <a:sym typeface="Arial" panose="020B0604020202020204" pitchFamily="34" charset="0"/>
            </a:endParaRPr>
          </a:p>
          <a:p>
            <a:pPr algn="r" defTabSz="914400">
              <a:lnSpc>
                <a:spcPct val="120000"/>
              </a:lnSpc>
              <a:defRPr/>
            </a:pPr>
            <a:r>
              <a:rPr lang="zh-CN" altLang="en-US" sz="1000" kern="0" dirty="0">
                <a:solidFill>
                  <a:schemeClr val="bg1"/>
                </a:solidFill>
                <a:ea typeface="微软雅黑" panose="020B0503020204020204" pitchFamily="34" charset="-122"/>
                <a:cs typeface="Arial" panose="020B0604020202020204" pitchFamily="34" charset="0"/>
                <a:sym typeface="Arial" panose="020B0604020202020204" pitchFamily="34" charset="0"/>
              </a:rPr>
              <a:t>请在这里输入您的主要叙述内容输入您的主要叙述内容请在</a:t>
            </a:r>
          </a:p>
        </p:txBody>
      </p:sp>
      <p:sp>
        <p:nvSpPr>
          <p:cNvPr id="19" name="Shape 1619"/>
          <p:cNvSpPr>
            <a:spLocks/>
          </p:cNvSpPr>
          <p:nvPr/>
        </p:nvSpPr>
        <p:spPr bwMode="auto">
          <a:xfrm>
            <a:off x="3776066" y="2973361"/>
            <a:ext cx="688670" cy="689372"/>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Shape 1645"/>
          <p:cNvSpPr/>
          <p:nvPr/>
        </p:nvSpPr>
        <p:spPr>
          <a:xfrm>
            <a:off x="3965608" y="3145352"/>
            <a:ext cx="309586" cy="309586"/>
          </a:xfrm>
          <a:custGeom>
            <a:avLst/>
            <a:gdLst/>
            <a:ahLst/>
            <a:cxnLst>
              <a:cxn ang="0">
                <a:pos x="wd2" y="hd2"/>
              </a:cxn>
              <a:cxn ang="5400000">
                <a:pos x="wd2" y="hd2"/>
              </a:cxn>
              <a:cxn ang="10800000">
                <a:pos x="wd2" y="hd2"/>
              </a:cxn>
              <a:cxn ang="16200000">
                <a:pos x="wd2" y="hd2"/>
              </a:cxn>
            </a:cxnLst>
            <a:rect l="0" t="0" r="r" b="b"/>
            <a:pathLst>
              <a:path w="20512" h="21600" extrusionOk="0">
                <a:moveTo>
                  <a:pt x="13692" y="8626"/>
                </a:moveTo>
                <a:lnTo>
                  <a:pt x="12040" y="10330"/>
                </a:lnTo>
                <a:cubicBezTo>
                  <a:pt x="12133" y="10461"/>
                  <a:pt x="12223" y="10598"/>
                  <a:pt x="12309" y="10739"/>
                </a:cubicBezTo>
                <a:cubicBezTo>
                  <a:pt x="13857" y="13353"/>
                  <a:pt x="13057" y="16782"/>
                  <a:pt x="10523" y="18381"/>
                </a:cubicBezTo>
                <a:cubicBezTo>
                  <a:pt x="9676" y="18917"/>
                  <a:pt x="8707" y="19199"/>
                  <a:pt x="7721" y="19199"/>
                </a:cubicBezTo>
                <a:cubicBezTo>
                  <a:pt x="5825" y="19199"/>
                  <a:pt x="4105" y="18206"/>
                  <a:pt x="3118" y="16540"/>
                </a:cubicBezTo>
                <a:cubicBezTo>
                  <a:pt x="2367" y="15274"/>
                  <a:pt x="2141" y="13783"/>
                  <a:pt x="2477" y="12337"/>
                </a:cubicBezTo>
                <a:cubicBezTo>
                  <a:pt x="2815" y="10895"/>
                  <a:pt x="3674" y="9673"/>
                  <a:pt x="4902" y="8899"/>
                </a:cubicBezTo>
                <a:cubicBezTo>
                  <a:pt x="5751" y="8364"/>
                  <a:pt x="6720" y="8081"/>
                  <a:pt x="7707" y="8081"/>
                </a:cubicBezTo>
                <a:cubicBezTo>
                  <a:pt x="8723" y="8081"/>
                  <a:pt x="9686" y="8368"/>
                  <a:pt x="10517" y="8891"/>
                </a:cubicBezTo>
                <a:lnTo>
                  <a:pt x="9430" y="10070"/>
                </a:lnTo>
                <a:cubicBezTo>
                  <a:pt x="8906" y="9801"/>
                  <a:pt x="8322" y="9649"/>
                  <a:pt x="7711" y="9649"/>
                </a:cubicBezTo>
                <a:cubicBezTo>
                  <a:pt x="7000" y="9649"/>
                  <a:pt x="6303" y="9853"/>
                  <a:pt x="5695" y="10236"/>
                </a:cubicBezTo>
                <a:cubicBezTo>
                  <a:pt x="3875" y="11384"/>
                  <a:pt x="3302" y="13845"/>
                  <a:pt x="4414" y="15722"/>
                </a:cubicBezTo>
                <a:cubicBezTo>
                  <a:pt x="5123" y="16918"/>
                  <a:pt x="6358" y="17632"/>
                  <a:pt x="7715" y="17632"/>
                </a:cubicBezTo>
                <a:cubicBezTo>
                  <a:pt x="8425" y="17632"/>
                  <a:pt x="9122" y="17428"/>
                  <a:pt x="9730" y="17045"/>
                </a:cubicBezTo>
                <a:cubicBezTo>
                  <a:pt x="10611" y="16490"/>
                  <a:pt x="11230" y="15614"/>
                  <a:pt x="11471" y="14577"/>
                </a:cubicBezTo>
                <a:cubicBezTo>
                  <a:pt x="11713" y="13538"/>
                  <a:pt x="11550" y="12468"/>
                  <a:pt x="11010" y="11560"/>
                </a:cubicBezTo>
                <a:cubicBezTo>
                  <a:pt x="10991" y="11525"/>
                  <a:pt x="10967" y="11494"/>
                  <a:pt x="10946" y="11460"/>
                </a:cubicBezTo>
                <a:lnTo>
                  <a:pt x="8192" y="14304"/>
                </a:lnTo>
                <a:cubicBezTo>
                  <a:pt x="8116" y="14383"/>
                  <a:pt x="8016" y="14422"/>
                  <a:pt x="7917" y="14422"/>
                </a:cubicBezTo>
                <a:cubicBezTo>
                  <a:pt x="7819" y="14422"/>
                  <a:pt x="7718" y="14383"/>
                  <a:pt x="7644" y="14304"/>
                </a:cubicBezTo>
                <a:cubicBezTo>
                  <a:pt x="7490" y="14146"/>
                  <a:pt x="7490" y="13895"/>
                  <a:pt x="7644" y="13739"/>
                </a:cubicBezTo>
                <a:lnTo>
                  <a:pt x="17851" y="3203"/>
                </a:lnTo>
                <a:lnTo>
                  <a:pt x="17079" y="2942"/>
                </a:lnTo>
                <a:lnTo>
                  <a:pt x="15933" y="0"/>
                </a:lnTo>
                <a:lnTo>
                  <a:pt x="11871" y="4408"/>
                </a:lnTo>
                <a:lnTo>
                  <a:pt x="12605" y="6622"/>
                </a:lnTo>
                <a:lnTo>
                  <a:pt x="12142" y="7125"/>
                </a:lnTo>
                <a:cubicBezTo>
                  <a:pt x="10838" y="6182"/>
                  <a:pt x="9285" y="5680"/>
                  <a:pt x="7706" y="5680"/>
                </a:cubicBezTo>
                <a:cubicBezTo>
                  <a:pt x="6334" y="5680"/>
                  <a:pt x="4945" y="6058"/>
                  <a:pt x="3690" y="6850"/>
                </a:cubicBezTo>
                <a:cubicBezTo>
                  <a:pt x="56" y="9143"/>
                  <a:pt x="-1088" y="14042"/>
                  <a:pt x="1135" y="17791"/>
                </a:cubicBezTo>
                <a:cubicBezTo>
                  <a:pt x="2588" y="20245"/>
                  <a:pt x="5125" y="21600"/>
                  <a:pt x="7722" y="21600"/>
                </a:cubicBezTo>
                <a:cubicBezTo>
                  <a:pt x="9093" y="21600"/>
                  <a:pt x="10482" y="21221"/>
                  <a:pt x="11738" y="20430"/>
                </a:cubicBezTo>
                <a:cubicBezTo>
                  <a:pt x="15371" y="18135"/>
                  <a:pt x="16514" y="13237"/>
                  <a:pt x="14292" y="9487"/>
                </a:cubicBezTo>
                <a:cubicBezTo>
                  <a:pt x="14111" y="9179"/>
                  <a:pt x="13906" y="8898"/>
                  <a:pt x="13692" y="8626"/>
                </a:cubicBezTo>
                <a:moveTo>
                  <a:pt x="18676" y="3481"/>
                </a:moveTo>
                <a:lnTo>
                  <a:pt x="14381" y="7915"/>
                </a:lnTo>
                <a:lnTo>
                  <a:pt x="16451" y="8512"/>
                </a:lnTo>
                <a:lnTo>
                  <a:pt x="20512" y="4103"/>
                </a:lnTo>
                <a:lnTo>
                  <a:pt x="18676" y="3481"/>
                </a:lnTo>
                <a:close/>
              </a:path>
            </a:pathLst>
          </a:custGeom>
          <a:gradFill>
            <a:gsLst>
              <a:gs pos="11000">
                <a:srgbClr val="2B3649"/>
              </a:gs>
              <a:gs pos="100000">
                <a:srgbClr val="3B4A62"/>
              </a:gs>
            </a:gsLst>
            <a:lin ang="2700000" scaled="0"/>
          </a:gradFill>
          <a:ln w="12700">
            <a:miter lim="400000"/>
          </a:ln>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20" name="Shape 1627"/>
          <p:cNvSpPr>
            <a:spLocks/>
          </p:cNvSpPr>
          <p:nvPr/>
        </p:nvSpPr>
        <p:spPr bwMode="auto">
          <a:xfrm>
            <a:off x="3775364" y="1940687"/>
            <a:ext cx="689372" cy="689372"/>
          </a:xfrm>
          <a:custGeom>
            <a:avLst/>
            <a:gdLst>
              <a:gd name="T0" fmla="*/ 779362 w 19679"/>
              <a:gd name="T1" fmla="*/ 779362 h 19679"/>
              <a:gd name="T2" fmla="*/ 779362 w 19679"/>
              <a:gd name="T3" fmla="*/ 779362 h 19679"/>
              <a:gd name="T4" fmla="*/ 779362 w 19679"/>
              <a:gd name="T5" fmla="*/ 779362 h 19679"/>
              <a:gd name="T6" fmla="*/ 779362 w 19679"/>
              <a:gd name="T7" fmla="*/ 779362 h 1967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2" name="Group 1649"/>
          <p:cNvGrpSpPr>
            <a:grpSpLocks/>
          </p:cNvGrpSpPr>
          <p:nvPr/>
        </p:nvGrpSpPr>
        <p:grpSpPr bwMode="auto">
          <a:xfrm>
            <a:off x="3985264" y="2148481"/>
            <a:ext cx="270274" cy="274485"/>
            <a:chOff x="0" y="0"/>
            <a:chExt cx="611749" cy="619876"/>
          </a:xfrm>
          <a:gradFill>
            <a:gsLst>
              <a:gs pos="11000">
                <a:srgbClr val="2B3649"/>
              </a:gs>
              <a:gs pos="100000">
                <a:srgbClr val="3B4A62"/>
              </a:gs>
            </a:gsLst>
            <a:lin ang="2700000" scaled="0"/>
          </a:gradFill>
        </p:grpSpPr>
        <p:sp>
          <p:nvSpPr>
            <p:cNvPr id="23" name="Shape 1647"/>
            <p:cNvSpPr/>
            <p:nvPr/>
          </p:nvSpPr>
          <p:spPr>
            <a:xfrm>
              <a:off x="42902" y="283779"/>
              <a:ext cx="522766" cy="33609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grpFill/>
            <a:ln w="12700" cap="flat">
              <a:noFill/>
              <a:miter lim="400000"/>
            </a:ln>
            <a:effectLst/>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28" name="Shape 1648"/>
            <p:cNvSpPr/>
            <p:nvPr/>
          </p:nvSpPr>
          <p:spPr>
            <a:xfrm>
              <a:off x="0" y="0"/>
              <a:ext cx="611749" cy="4153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5023" y="21600"/>
                  </a:lnTo>
                  <a:lnTo>
                    <a:pt x="6823" y="18190"/>
                  </a:lnTo>
                  <a:lnTo>
                    <a:pt x="2314" y="18190"/>
                  </a:lnTo>
                  <a:lnTo>
                    <a:pt x="2314" y="3410"/>
                  </a:lnTo>
                  <a:lnTo>
                    <a:pt x="19286" y="3410"/>
                  </a:lnTo>
                  <a:lnTo>
                    <a:pt x="19286" y="18190"/>
                  </a:lnTo>
                  <a:lnTo>
                    <a:pt x="14777" y="18190"/>
                  </a:lnTo>
                  <a:lnTo>
                    <a:pt x="16577" y="21600"/>
                  </a:lnTo>
                  <a:lnTo>
                    <a:pt x="21600" y="21600"/>
                  </a:lnTo>
                  <a:lnTo>
                    <a:pt x="21600" y="0"/>
                  </a:lnTo>
                  <a:close/>
                </a:path>
              </a:pathLst>
            </a:custGeom>
            <a:grpFill/>
            <a:ln w="12700" cap="flat">
              <a:noFill/>
              <a:miter lim="400000"/>
            </a:ln>
            <a:effectLst/>
          </p:spPr>
          <p:txBody>
            <a:bodyPr lIns="28575" tIns="28575" rIns="28575" bIns="28575" anchor="ctr"/>
            <a:lstStyle/>
            <a:p>
              <a:pPr algn="ctr" defTabSz="3429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grpSp>
        <p:nvGrpSpPr>
          <p:cNvPr id="18" name="组合 17"/>
          <p:cNvGrpSpPr/>
          <p:nvPr/>
        </p:nvGrpSpPr>
        <p:grpSpPr>
          <a:xfrm>
            <a:off x="582613" y="561204"/>
            <a:ext cx="1486542" cy="521708"/>
            <a:chOff x="349800" y="270568"/>
            <a:chExt cx="1486542" cy="521708"/>
          </a:xfrm>
        </p:grpSpPr>
        <p:sp>
          <p:nvSpPr>
            <p:cNvPr id="24"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p>
          </p:txBody>
        </p:sp>
        <p:sp>
          <p:nvSpPr>
            <p:cNvPr id="25"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369446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2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27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par>
                                <p:cTn id="18" presetID="53" presetClass="entr" presetSubtype="16" fill="hold" grpId="0" nodeType="withEffect">
                                  <p:stCondLst>
                                    <p:cond delay="275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53" presetClass="entr" presetSubtype="16" fill="hold" nodeType="withEffect">
                                  <p:stCondLst>
                                    <p:cond delay="30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300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22" presetClass="entr" presetSubtype="8" fill="hold" grpId="0" nodeType="withEffect">
                                  <p:stCondLst>
                                    <p:cond delay="325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9" grpId="0" animBg="1"/>
      <p:bldP spid="21"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048100" y="1385179"/>
            <a:ext cx="2860331" cy="3152341"/>
            <a:chOff x="2837084" y="881006"/>
            <a:chExt cx="3551818" cy="3914422"/>
          </a:xfrm>
        </p:grpSpPr>
        <p:grpSp>
          <p:nvGrpSpPr>
            <p:cNvPr id="10" name="Group 4"/>
            <p:cNvGrpSpPr>
              <a:grpSpLocks noChangeAspect="1"/>
            </p:cNvGrpSpPr>
            <p:nvPr/>
          </p:nvGrpSpPr>
          <p:grpSpPr bwMode="auto">
            <a:xfrm>
              <a:off x="2837084" y="881006"/>
              <a:ext cx="3551818" cy="3403674"/>
              <a:chOff x="3344" y="1687"/>
              <a:chExt cx="983" cy="942"/>
            </a:xfrm>
            <a:solidFill>
              <a:schemeClr val="bg1">
                <a:lumMod val="85000"/>
              </a:schemeClr>
            </a:solidFill>
          </p:grpSpPr>
          <p:sp>
            <p:nvSpPr>
              <p:cNvPr id="11"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 name="Freeform 8"/>
              <p:cNvSpPr>
                <a:spLocks/>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 name="Freeform 9"/>
              <p:cNvSpPr>
                <a:spLocks/>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 name="Freeform 10"/>
              <p:cNvSpPr>
                <a:spLocks/>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 name="Freeform 11"/>
              <p:cNvSpPr>
                <a:spLocks/>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 name="Freeform 12"/>
              <p:cNvSpPr>
                <a:spLocks/>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 name="Freeform 13"/>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 name="Freeform 14"/>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 name="Freeform 15"/>
              <p:cNvSpPr>
                <a:spLocks/>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 name="Freeform 16"/>
              <p:cNvSpPr>
                <a:spLocks/>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 name="Freeform 17"/>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2" name="Freeform 18"/>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3" name="Freeform 19"/>
              <p:cNvSpPr>
                <a:spLocks/>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4" name="Freeform 20"/>
              <p:cNvSpPr>
                <a:spLocks/>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1" name="Freeform 27"/>
              <p:cNvSpPr>
                <a:spLocks/>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4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3" name="Freeform 39"/>
              <p:cNvSpPr>
                <a:spLocks/>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4" name="Freeform 40"/>
              <p:cNvSpPr>
                <a:spLocks/>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5" name="Freeform 41"/>
              <p:cNvSpPr>
                <a:spLocks/>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6" name="Freeform 42"/>
              <p:cNvSpPr>
                <a:spLocks/>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7" name="Freeform 43"/>
              <p:cNvSpPr>
                <a:spLocks/>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8" name="Freeform 44"/>
              <p:cNvSpPr>
                <a:spLocks/>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59" name="Freeform 45"/>
              <p:cNvSpPr>
                <a:spLocks/>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0" name="Freeform 46"/>
              <p:cNvSpPr>
                <a:spLocks/>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8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8" name="Freeform 84"/>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9" name="Freeform 85"/>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0" name="Freeform 86"/>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1" name="Freeform 87"/>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2" name="Freeform 88"/>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3" name="Freeform 89"/>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0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7" name="Freeform 103"/>
              <p:cNvSpPr>
                <a:spLocks/>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8" name="Freeform 104"/>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19" name="Freeform 105"/>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0" name="Freeform 106"/>
              <p:cNvSpPr>
                <a:spLocks/>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1" name="Freeform 107"/>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2" name="Freeform 108"/>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3" name="Freeform 109"/>
              <p:cNvSpPr>
                <a:spLocks/>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4" name="Freeform 110"/>
              <p:cNvSpPr>
                <a:spLocks/>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5" name="Freeform 111"/>
              <p:cNvSpPr>
                <a:spLocks/>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7" name="Freeform 113"/>
              <p:cNvSpPr>
                <a:spLocks/>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8" name="Freeform 114"/>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9" name="Freeform 115"/>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0" name="Freeform 116"/>
              <p:cNvSpPr>
                <a:spLocks/>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1" name="Freeform 117"/>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2" name="Freeform 118"/>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3" name="Freeform 119"/>
              <p:cNvSpPr>
                <a:spLocks/>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4" name="Freeform 120"/>
              <p:cNvSpPr>
                <a:spLocks/>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5" name="Freeform 121"/>
              <p:cNvSpPr>
                <a:spLocks/>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6" name="Freeform 122"/>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7" name="Freeform 123"/>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3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3" name="Freeform 129"/>
              <p:cNvSpPr>
                <a:spLocks/>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4" name="Freeform 130"/>
              <p:cNvSpPr>
                <a:spLocks/>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5" name="Freeform 131"/>
              <p:cNvSpPr>
                <a:spLocks/>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6" name="Freeform 132"/>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7" name="Freeform 133"/>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8" name="Freeform 134"/>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49" name="Freeform 135"/>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0" name="Freeform 136"/>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1" name="Freeform 137"/>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3" name="Freeform 139"/>
              <p:cNvSpPr>
                <a:spLocks/>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4" name="Freeform 140"/>
              <p:cNvSpPr>
                <a:spLocks/>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5" name="Freeform 141"/>
              <p:cNvSpPr>
                <a:spLocks/>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6" name="Freeform 142"/>
              <p:cNvSpPr>
                <a:spLocks/>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7" name="Freeform 143"/>
              <p:cNvSpPr>
                <a:spLocks/>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8" name="Freeform 144"/>
              <p:cNvSpPr>
                <a:spLocks/>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5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1" name="Freeform 147"/>
              <p:cNvSpPr>
                <a:spLocks/>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2" name="Freeform 148"/>
              <p:cNvSpPr>
                <a:spLocks/>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3" name="Freeform 149"/>
              <p:cNvSpPr>
                <a:spLocks/>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4" name="Freeform 150"/>
              <p:cNvSpPr>
                <a:spLocks/>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5" name="Freeform 151"/>
              <p:cNvSpPr>
                <a:spLocks/>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6" name="Freeform 152"/>
              <p:cNvSpPr>
                <a:spLocks/>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6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8" name="Freeform 164"/>
              <p:cNvSpPr>
                <a:spLocks/>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79" name="Freeform 165"/>
              <p:cNvSpPr>
                <a:spLocks/>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6" name="Freeform 172"/>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7" name="Freeform 173"/>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89" name="Freeform 175"/>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0" name="Freeform 176"/>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3" name="Freeform 179"/>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4" name="Freeform 180"/>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5" name="Freeform 181"/>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6" name="Freeform 182"/>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7" name="Freeform 183"/>
              <p:cNvSpPr>
                <a:spLocks/>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99" name="Freeform 185"/>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0" name="Freeform 186"/>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1" name="Freeform 187"/>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2" name="Freeform 188"/>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3" name="Freeform 189"/>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4" name="Freeform 190"/>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0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1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218" name="组合 217"/>
            <p:cNvGrpSpPr/>
            <p:nvPr/>
          </p:nvGrpSpPr>
          <p:grpSpPr>
            <a:xfrm>
              <a:off x="3819580" y="1129357"/>
              <a:ext cx="1653056" cy="3437609"/>
              <a:chOff x="5276822" y="2263193"/>
              <a:chExt cx="2022845" cy="4206605"/>
            </a:xfrm>
            <a:effectLst>
              <a:outerShdw blurRad="266700" dist="38100" dir="5400000" algn="t" rotWithShape="0">
                <a:prstClr val="black">
                  <a:alpha val="40000"/>
                </a:prstClr>
              </a:outerShdw>
            </a:effectLst>
          </p:grpSpPr>
          <p:sp>
            <p:nvSpPr>
              <p:cNvPr id="219" name="任意多边形 21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 fmla="*/ 0 w 253793"/>
                  <a:gd name="connsiteY0" fmla="*/ 0 h 374681"/>
                  <a:gd name="connsiteX1" fmla="*/ 0 w 253793"/>
                  <a:gd name="connsiteY1" fmla="*/ 374681 h 374681"/>
                  <a:gd name="connsiteX2" fmla="*/ 245327 w 253793"/>
                  <a:gd name="connsiteY2" fmla="*/ 218564 h 374681"/>
                  <a:gd name="connsiteX3" fmla="*/ 245327 w 253793"/>
                  <a:gd name="connsiteY3" fmla="*/ 169499 h 374681"/>
                  <a:gd name="connsiteX4" fmla="*/ 0 w 253793"/>
                  <a:gd name="connsiteY4" fmla="*/ 0 h 374681"/>
                  <a:gd name="connsiteX0" fmla="*/ 0 w 262397"/>
                  <a:gd name="connsiteY0" fmla="*/ 0 h 374681"/>
                  <a:gd name="connsiteX1" fmla="*/ 0 w 262397"/>
                  <a:gd name="connsiteY1" fmla="*/ 374681 h 374681"/>
                  <a:gd name="connsiteX2" fmla="*/ 245327 w 262397"/>
                  <a:gd name="connsiteY2" fmla="*/ 218564 h 374681"/>
                  <a:gd name="connsiteX3" fmla="*/ 245327 w 262397"/>
                  <a:gd name="connsiteY3" fmla="*/ 169499 h 374681"/>
                  <a:gd name="connsiteX4" fmla="*/ 0 w 262397"/>
                  <a:gd name="connsiteY4" fmla="*/ 0 h 374681"/>
                  <a:gd name="connsiteX0" fmla="*/ 7408 w 269805"/>
                  <a:gd name="connsiteY0" fmla="*/ 0 h 374681"/>
                  <a:gd name="connsiteX1" fmla="*/ 7408 w 269805"/>
                  <a:gd name="connsiteY1" fmla="*/ 374681 h 374681"/>
                  <a:gd name="connsiteX2" fmla="*/ 252735 w 269805"/>
                  <a:gd name="connsiteY2" fmla="*/ 218564 h 374681"/>
                  <a:gd name="connsiteX3" fmla="*/ 252735 w 269805"/>
                  <a:gd name="connsiteY3" fmla="*/ 169499 h 374681"/>
                  <a:gd name="connsiteX4" fmla="*/ 7408 w 269805"/>
                  <a:gd name="connsiteY4" fmla="*/ 0 h 374681"/>
                  <a:gd name="connsiteX0" fmla="*/ 10788 w 273185"/>
                  <a:gd name="connsiteY0" fmla="*/ 0 h 374681"/>
                  <a:gd name="connsiteX1" fmla="*/ 10788 w 273185"/>
                  <a:gd name="connsiteY1" fmla="*/ 374681 h 374681"/>
                  <a:gd name="connsiteX2" fmla="*/ 256115 w 273185"/>
                  <a:gd name="connsiteY2" fmla="*/ 218564 h 374681"/>
                  <a:gd name="connsiteX3" fmla="*/ 256115 w 273185"/>
                  <a:gd name="connsiteY3" fmla="*/ 169499 h 374681"/>
                  <a:gd name="connsiteX4" fmla="*/ 10788 w 273185"/>
                  <a:gd name="connsiteY4" fmla="*/ 0 h 374681"/>
                  <a:gd name="connsiteX0" fmla="*/ 10788 w 273185"/>
                  <a:gd name="connsiteY0" fmla="*/ 0 h 377538"/>
                  <a:gd name="connsiteX1" fmla="*/ 10788 w 273185"/>
                  <a:gd name="connsiteY1" fmla="*/ 377538 h 377538"/>
                  <a:gd name="connsiteX2" fmla="*/ 256115 w 273185"/>
                  <a:gd name="connsiteY2" fmla="*/ 218564 h 377538"/>
                  <a:gd name="connsiteX3" fmla="*/ 256115 w 273185"/>
                  <a:gd name="connsiteY3" fmla="*/ 169499 h 377538"/>
                  <a:gd name="connsiteX4" fmla="*/ 10788 w 273185"/>
                  <a:gd name="connsiteY4" fmla="*/ 0 h 37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0" name="Freeform 212"/>
              <p:cNvSpPr>
                <a:spLocks/>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1" name="Freeform 213"/>
              <p:cNvSpPr>
                <a:spLocks/>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2" name="Freeform 214"/>
              <p:cNvSpPr>
                <a:spLocks/>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3" name="Freeform 215"/>
              <p:cNvSpPr>
                <a:spLocks/>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gradFill>
                <a:gsLst>
                  <a:gs pos="11000">
                    <a:srgbClr val="2B3649"/>
                  </a:gs>
                  <a:gs pos="100000">
                    <a:srgbClr val="3B4A62"/>
                  </a:gs>
                </a:gsLst>
                <a:lin ang="2700000" scaled="0"/>
              </a:gra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5" name="Freeform 219"/>
              <p:cNvSpPr>
                <a:spLocks/>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6" name="Freeform 220"/>
              <p:cNvSpPr>
                <a:spLocks/>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7" name="Freeform 221"/>
              <p:cNvSpPr>
                <a:spLocks/>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8" name="Freeform 222"/>
              <p:cNvSpPr>
                <a:spLocks/>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29" name="Freeform 224"/>
              <p:cNvSpPr>
                <a:spLocks/>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0" name="Freeform 226"/>
              <p:cNvSpPr>
                <a:spLocks/>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1" name="Freeform 228"/>
              <p:cNvSpPr>
                <a:spLocks/>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2" name="Freeform 229"/>
              <p:cNvSpPr>
                <a:spLocks/>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3" name="Freeform 230"/>
              <p:cNvSpPr>
                <a:spLocks/>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4" name="Freeform 231"/>
              <p:cNvSpPr>
                <a:spLocks/>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5" name="Freeform 232"/>
              <p:cNvSpPr>
                <a:spLocks/>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6" name="Freeform 233"/>
              <p:cNvSpPr>
                <a:spLocks/>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7" name="Freeform 234"/>
              <p:cNvSpPr>
                <a:spLocks/>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39" name="Freeform 236"/>
              <p:cNvSpPr>
                <a:spLocks/>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0" name="Freeform 237"/>
              <p:cNvSpPr>
                <a:spLocks/>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1" name="Freeform 238"/>
              <p:cNvSpPr>
                <a:spLocks/>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2" name="Freeform 239"/>
              <p:cNvSpPr>
                <a:spLocks/>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3" name="Freeform 240"/>
              <p:cNvSpPr>
                <a:spLocks/>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4" name="Freeform 241"/>
              <p:cNvSpPr>
                <a:spLocks/>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5" name="Freeform 242"/>
              <p:cNvSpPr>
                <a:spLocks/>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6" name="Freeform 243"/>
              <p:cNvSpPr>
                <a:spLocks/>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7" name="Freeform 244"/>
              <p:cNvSpPr>
                <a:spLocks/>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8" name="Freeform 245"/>
              <p:cNvSpPr>
                <a:spLocks/>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49" name="Freeform 246"/>
              <p:cNvSpPr>
                <a:spLocks/>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0" name="Freeform 247"/>
              <p:cNvSpPr>
                <a:spLocks/>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1" name="Freeform 248"/>
              <p:cNvSpPr>
                <a:spLocks/>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2" name="Freeform 249"/>
              <p:cNvSpPr>
                <a:spLocks/>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3" name="Freeform 250"/>
              <p:cNvSpPr>
                <a:spLocks/>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54" name="Freeform 251"/>
              <p:cNvSpPr>
                <a:spLocks/>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5" name="Freeform 252"/>
              <p:cNvSpPr>
                <a:spLocks/>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6" name="Freeform 253"/>
              <p:cNvSpPr>
                <a:spLocks/>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7" name="Freeform 254"/>
              <p:cNvSpPr>
                <a:spLocks/>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8" name="Freeform 255"/>
              <p:cNvSpPr>
                <a:spLocks/>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59" name="Freeform 256"/>
              <p:cNvSpPr>
                <a:spLocks/>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0" name="Freeform 257"/>
              <p:cNvSpPr>
                <a:spLocks/>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1" name="Freeform 258"/>
              <p:cNvSpPr>
                <a:spLocks/>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2" name="Freeform 259"/>
              <p:cNvSpPr>
                <a:spLocks/>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3" name="Freeform 260"/>
              <p:cNvSpPr>
                <a:spLocks/>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5" name="Freeform 262"/>
              <p:cNvSpPr>
                <a:spLocks/>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6" name="Freeform 263"/>
              <p:cNvSpPr>
                <a:spLocks/>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7" name="Freeform 264"/>
              <p:cNvSpPr>
                <a:spLocks/>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8" name="Freeform 265"/>
              <p:cNvSpPr>
                <a:spLocks/>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69" name="Freeform 266"/>
              <p:cNvSpPr>
                <a:spLocks/>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0" name="Freeform 267"/>
              <p:cNvSpPr>
                <a:spLocks/>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1" name="Freeform 268"/>
              <p:cNvSpPr>
                <a:spLocks/>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2" name="Freeform 269"/>
              <p:cNvSpPr>
                <a:spLocks/>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3" name="Freeform 270"/>
              <p:cNvSpPr>
                <a:spLocks/>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4" name="Freeform 271"/>
              <p:cNvSpPr>
                <a:spLocks/>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5" name="Freeform 272"/>
              <p:cNvSpPr>
                <a:spLocks/>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6" name="Freeform 273"/>
              <p:cNvSpPr>
                <a:spLocks/>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7" name="Freeform 274"/>
              <p:cNvSpPr>
                <a:spLocks/>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8" name="Freeform 275"/>
              <p:cNvSpPr>
                <a:spLocks/>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79" name="Freeform 276"/>
              <p:cNvSpPr>
                <a:spLocks/>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0" name="Freeform 277"/>
              <p:cNvSpPr>
                <a:spLocks/>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1" name="Freeform 278"/>
              <p:cNvSpPr>
                <a:spLocks/>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2" name="Freeform 279"/>
              <p:cNvSpPr>
                <a:spLocks/>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3" name="Freeform 280"/>
              <p:cNvSpPr>
                <a:spLocks/>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4" name="Freeform 281"/>
              <p:cNvSpPr>
                <a:spLocks/>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5" name="Freeform 282"/>
              <p:cNvSpPr>
                <a:spLocks/>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6" name="Freeform 283"/>
              <p:cNvSpPr>
                <a:spLocks/>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87" name="Freeform 284"/>
              <p:cNvSpPr>
                <a:spLocks/>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8" name="Freeform 285"/>
              <p:cNvSpPr>
                <a:spLocks/>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89" name="Freeform 286"/>
              <p:cNvSpPr>
                <a:spLocks/>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0" name="Freeform 287"/>
              <p:cNvSpPr>
                <a:spLocks/>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1" name="Freeform 288"/>
              <p:cNvSpPr>
                <a:spLocks/>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2" name="Freeform 289"/>
              <p:cNvSpPr>
                <a:spLocks/>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3" name="Freeform 290"/>
              <p:cNvSpPr>
                <a:spLocks/>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294" name="Freeform 291"/>
              <p:cNvSpPr>
                <a:spLocks/>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5" name="Freeform 292"/>
              <p:cNvSpPr>
                <a:spLocks/>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6" name="Freeform 293"/>
              <p:cNvSpPr>
                <a:spLocks/>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7" name="Freeform 294"/>
              <p:cNvSpPr>
                <a:spLocks/>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8" name="Freeform 296"/>
              <p:cNvSpPr>
                <a:spLocks/>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299" name="Freeform 303"/>
              <p:cNvSpPr>
                <a:spLocks/>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0" name="Freeform 304"/>
              <p:cNvSpPr>
                <a:spLocks/>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1" name="Freeform 305"/>
              <p:cNvSpPr>
                <a:spLocks/>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02" name="Freeform 307"/>
              <p:cNvSpPr>
                <a:spLocks/>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303" name="椭圆 302"/>
            <p:cNvSpPr/>
            <p:nvPr/>
          </p:nvSpPr>
          <p:spPr>
            <a:xfrm>
              <a:off x="4209202" y="4511422"/>
              <a:ext cx="1050661" cy="284006"/>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prstClr val="white"/>
                </a:solidFill>
              </a:endParaRPr>
            </a:p>
          </p:txBody>
        </p:sp>
        <p:grpSp>
          <p:nvGrpSpPr>
            <p:cNvPr id="4" name="组合 3"/>
            <p:cNvGrpSpPr/>
            <p:nvPr/>
          </p:nvGrpSpPr>
          <p:grpSpPr>
            <a:xfrm>
              <a:off x="3045327" y="1316766"/>
              <a:ext cx="368489" cy="368489"/>
              <a:chOff x="4060435" y="1913471"/>
              <a:chExt cx="491319" cy="491319"/>
            </a:xfrm>
          </p:grpSpPr>
          <p:sp>
            <p:nvSpPr>
              <p:cNvPr id="308" name="椭圆 307"/>
              <p:cNvSpPr/>
              <p:nvPr/>
            </p:nvSpPr>
            <p:spPr>
              <a:xfrm>
                <a:off x="4060435" y="1913471"/>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9" name="加号 308"/>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 name="组合 1"/>
            <p:cNvGrpSpPr/>
            <p:nvPr/>
          </p:nvGrpSpPr>
          <p:grpSpPr>
            <a:xfrm>
              <a:off x="5843218" y="1026602"/>
              <a:ext cx="368489" cy="368489"/>
              <a:chOff x="7790956" y="1526586"/>
              <a:chExt cx="491319" cy="491319"/>
            </a:xfrm>
          </p:grpSpPr>
          <p:sp>
            <p:nvSpPr>
              <p:cNvPr id="311" name="椭圆 310"/>
              <p:cNvSpPr/>
              <p:nvPr/>
            </p:nvSpPr>
            <p:spPr>
              <a:xfrm>
                <a:off x="7790956" y="1526586"/>
                <a:ext cx="491319" cy="491319"/>
              </a:xfrm>
              <a:prstGeom prst="ellipse">
                <a:avLst/>
              </a:prstGeom>
              <a:gradFill>
                <a:gsLst>
                  <a:gs pos="11000">
                    <a:srgbClr val="2B3649"/>
                  </a:gs>
                  <a:gs pos="100000">
                    <a:srgbClr val="3B4A62"/>
                  </a:gs>
                </a:gsLst>
                <a:lin ang="2700000" scaled="0"/>
              </a:gra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2" name="加号 311"/>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 name="组合 2"/>
            <p:cNvGrpSpPr/>
            <p:nvPr/>
          </p:nvGrpSpPr>
          <p:grpSpPr>
            <a:xfrm>
              <a:off x="5814427" y="3099598"/>
              <a:ext cx="368489" cy="368489"/>
              <a:chOff x="7752568" y="4290581"/>
              <a:chExt cx="491319" cy="491319"/>
            </a:xfrm>
          </p:grpSpPr>
          <p:sp>
            <p:nvSpPr>
              <p:cNvPr id="314" name="椭圆 313"/>
              <p:cNvSpPr/>
              <p:nvPr/>
            </p:nvSpPr>
            <p:spPr>
              <a:xfrm>
                <a:off x="7752568" y="4290581"/>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5" name="加号 314"/>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 name="组合 4"/>
            <p:cNvGrpSpPr/>
            <p:nvPr/>
          </p:nvGrpSpPr>
          <p:grpSpPr>
            <a:xfrm>
              <a:off x="3173146" y="3806666"/>
              <a:ext cx="368489" cy="368489"/>
              <a:chOff x="4230861" y="5233338"/>
              <a:chExt cx="491319" cy="491319"/>
            </a:xfrm>
          </p:grpSpPr>
          <p:sp>
            <p:nvSpPr>
              <p:cNvPr id="317" name="椭圆 316"/>
              <p:cNvSpPr/>
              <p:nvPr/>
            </p:nvSpPr>
            <p:spPr>
              <a:xfrm>
                <a:off x="4230861" y="5233338"/>
                <a:ext cx="491319" cy="491319"/>
              </a:xfrm>
              <a:prstGeom prst="ellipse">
                <a:avLst/>
              </a:prstGeom>
              <a:gradFill>
                <a:gsLst>
                  <a:gs pos="11000">
                    <a:srgbClr val="2B3649"/>
                  </a:gs>
                  <a:gs pos="100000">
                    <a:srgbClr val="3B4A62"/>
                  </a:gs>
                </a:gsLst>
                <a:lin ang="2700000" scaled="0"/>
              </a:gra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8" name="加号 317"/>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310" name="组合 309"/>
          <p:cNvGrpSpPr/>
          <p:nvPr/>
        </p:nvGrpSpPr>
        <p:grpSpPr>
          <a:xfrm>
            <a:off x="578702" y="555694"/>
            <a:ext cx="1486542" cy="521708"/>
            <a:chOff x="349800" y="270568"/>
            <a:chExt cx="1486542" cy="521708"/>
          </a:xfrm>
        </p:grpSpPr>
        <p:sp>
          <p:nvSpPr>
            <p:cNvPr id="313"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2279"/>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发展现状</a:t>
              </a:r>
              <a:endParaRPr lang="en-US" altLang="zh-CN" sz="1800" b="1" dirty="0">
                <a:solidFill>
                  <a:srgbClr val="2B3649"/>
                </a:solidFill>
                <a:latin typeface="+mj-ea"/>
                <a:ea typeface="+mj-ea"/>
                <a:cs typeface="+mn-ea"/>
                <a:sym typeface="+mn-lt"/>
              </a:endParaRPr>
            </a:p>
          </p:txBody>
        </p:sp>
        <p:sp>
          <p:nvSpPr>
            <p:cNvPr id="31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323" name="文本框 322"/>
          <p:cNvSpPr txBox="1"/>
          <p:nvPr/>
        </p:nvSpPr>
        <p:spPr>
          <a:xfrm>
            <a:off x="6245002"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4" name="文本框 323"/>
          <p:cNvSpPr txBox="1"/>
          <p:nvPr/>
        </p:nvSpPr>
        <p:spPr>
          <a:xfrm>
            <a:off x="848025"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5" name="文本框 324"/>
          <p:cNvSpPr txBox="1"/>
          <p:nvPr/>
        </p:nvSpPr>
        <p:spPr>
          <a:xfrm>
            <a:off x="6245002" y="329135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26" name="文本框 325"/>
          <p:cNvSpPr txBox="1"/>
          <p:nvPr/>
        </p:nvSpPr>
        <p:spPr>
          <a:xfrm>
            <a:off x="848025" y="329135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6469939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23"/>
                                        </p:tgtEl>
                                        <p:attrNameLst>
                                          <p:attrName>style.visibility</p:attrName>
                                        </p:attrNameLst>
                                      </p:cBhvr>
                                      <p:to>
                                        <p:strVal val="visible"/>
                                      </p:to>
                                    </p:set>
                                    <p:animEffect transition="in" filter="wipe(left)">
                                      <p:cBhvr>
                                        <p:cTn id="13" dur="500"/>
                                        <p:tgtEl>
                                          <p:spTgt spid="32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24"/>
                                        </p:tgtEl>
                                        <p:attrNameLst>
                                          <p:attrName>style.visibility</p:attrName>
                                        </p:attrNameLst>
                                      </p:cBhvr>
                                      <p:to>
                                        <p:strVal val="visible"/>
                                      </p:to>
                                    </p:set>
                                    <p:animEffect transition="in" filter="wipe(left)">
                                      <p:cBhvr>
                                        <p:cTn id="17" dur="500"/>
                                        <p:tgtEl>
                                          <p:spTgt spid="3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25"/>
                                        </p:tgtEl>
                                        <p:attrNameLst>
                                          <p:attrName>style.visibility</p:attrName>
                                        </p:attrNameLst>
                                      </p:cBhvr>
                                      <p:to>
                                        <p:strVal val="visible"/>
                                      </p:to>
                                    </p:set>
                                    <p:animEffect transition="in" filter="wipe(left)">
                                      <p:cBhvr>
                                        <p:cTn id="21" dur="500"/>
                                        <p:tgtEl>
                                          <p:spTgt spid="3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26"/>
                                        </p:tgtEl>
                                        <p:attrNameLst>
                                          <p:attrName>style.visibility</p:attrName>
                                        </p:attrNameLst>
                                      </p:cBhvr>
                                      <p:to>
                                        <p:strVal val="visible"/>
                                      </p:to>
                                    </p:set>
                                    <p:animEffect transition="in" filter="wipe(left)">
                                      <p:cBhvr>
                                        <p:cTn id="25" dur="500"/>
                                        <p:tgtEl>
                                          <p:spTgt spid="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 grpId="0"/>
      <p:bldP spid="324" grpId="0"/>
      <p:bldP spid="325" grpId="0"/>
      <p:bldP spid="3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11" name="矩形 10"/>
          <p:cNvSpPr/>
          <p:nvPr/>
        </p:nvSpPr>
        <p:spPr>
          <a:xfrm>
            <a:off x="1837291" y="1448448"/>
            <a:ext cx="5469418" cy="2284102"/>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2009994" y="1619987"/>
            <a:ext cx="5124012" cy="194102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文本框 12"/>
          <p:cNvSpPr txBox="1"/>
          <p:nvPr/>
        </p:nvSpPr>
        <p:spPr>
          <a:xfrm>
            <a:off x="2264521" y="1956707"/>
            <a:ext cx="1088760" cy="1419619"/>
          </a:xfrm>
          <a:prstGeom prst="rect">
            <a:avLst/>
          </a:prstGeom>
          <a:noFill/>
        </p:spPr>
        <p:txBody>
          <a:bodyPr wrap="none" rtlCol="0">
            <a:spAutoFit/>
          </a:bodyPr>
          <a:lstStyle/>
          <a:p>
            <a:pPr algn="ctr"/>
            <a:r>
              <a:rPr lang="en-US" altLang="zh-CN" sz="8625" dirty="0">
                <a:solidFill>
                  <a:schemeClr val="bg1"/>
                </a:solidFill>
                <a:latin typeface="Agency FB" panose="020B0503020202020204" pitchFamily="34" charset="0"/>
              </a:rPr>
              <a:t>04</a:t>
            </a:r>
            <a:endParaRPr lang="zh-CN" altLang="en-US" sz="8625" dirty="0">
              <a:solidFill>
                <a:schemeClr val="bg1"/>
              </a:solidFill>
              <a:latin typeface="Agency FB" panose="020B0503020202020204" pitchFamily="34" charset="0"/>
            </a:endParaRPr>
          </a:p>
        </p:txBody>
      </p:sp>
      <p:sp>
        <p:nvSpPr>
          <p:cNvPr id="14" name="文本框 13"/>
          <p:cNvSpPr txBox="1"/>
          <p:nvPr/>
        </p:nvSpPr>
        <p:spPr>
          <a:xfrm>
            <a:off x="3683613" y="2132431"/>
            <a:ext cx="3001458" cy="600164"/>
          </a:xfrm>
          <a:prstGeom prst="rect">
            <a:avLst/>
          </a:prstGeom>
          <a:noFill/>
        </p:spPr>
        <p:txBody>
          <a:bodyPr wrap="square" rtlCol="0">
            <a:spAutoFit/>
            <a:scene3d>
              <a:camera prst="orthographicFront"/>
              <a:lightRig rig="threePt" dir="t"/>
            </a:scene3d>
            <a:sp3d contourW="12700"/>
          </a:bodyPr>
          <a:lstStyle/>
          <a:p>
            <a:r>
              <a:rPr lang="zh-CN" altLang="en-US" sz="3300" b="1" dirty="0">
                <a:solidFill>
                  <a:schemeClr val="bg1"/>
                </a:solidFill>
                <a:latin typeface="+mj-ea"/>
                <a:ea typeface="+mj-ea"/>
              </a:rPr>
              <a:t>投资回报</a:t>
            </a:r>
          </a:p>
        </p:txBody>
      </p:sp>
      <p:sp>
        <p:nvSpPr>
          <p:cNvPr id="15" name="文本框 14"/>
          <p:cNvSpPr txBox="1"/>
          <p:nvPr/>
        </p:nvSpPr>
        <p:spPr>
          <a:xfrm>
            <a:off x="3683612" y="2686359"/>
            <a:ext cx="3178731" cy="483337"/>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900" dirty="0">
                <a:solidFill>
                  <a:schemeClr val="bg1"/>
                </a:solidFill>
                <a:latin typeface="+mj-ea"/>
                <a:ea typeface="+mj-ea"/>
              </a:rPr>
              <a:t>The user can demonstrate on a projector or computer or print the presentation and make</a:t>
            </a:r>
          </a:p>
        </p:txBody>
      </p:sp>
      <p:cxnSp>
        <p:nvCxnSpPr>
          <p:cNvPr id="17" name="直接连接符 16"/>
          <p:cNvCxnSpPr/>
          <p:nvPr/>
        </p:nvCxnSpPr>
        <p:spPr>
          <a:xfrm>
            <a:off x="3414334" y="2187701"/>
            <a:ext cx="0" cy="9345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66697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8)">
                                      <p:cBhvr>
                                        <p:cTn id="12" dur="1000"/>
                                        <p:tgtEl>
                                          <p:spTgt spid="1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childTnLst>
                          </p:cTn>
                        </p:par>
                        <p:par>
                          <p:cTn id="23" fill="hold">
                            <p:stCondLst>
                              <p:cond delay="2000"/>
                            </p:stCondLst>
                            <p:childTnLst>
                              <p:par>
                                <p:cTn id="24" presetID="1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86681150"/>
              </p:ext>
            </p:extLst>
          </p:nvPr>
        </p:nvGraphicFramePr>
        <p:xfrm>
          <a:off x="-62705" y="1589011"/>
          <a:ext cx="4024328" cy="2683290"/>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560424" y="2078137"/>
            <a:ext cx="1934312" cy="461665"/>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pPr>
            <a:r>
              <a:rPr lang="en-US" altLang="zh-CN" sz="2400" b="1" dirty="0">
                <a:solidFill>
                  <a:schemeClr val="bg1"/>
                </a:solidFill>
                <a:latin typeface="Arial" panose="020B0604020202020204"/>
                <a:ea typeface="微软雅黑" panose="020B0503020204020204" pitchFamily="34" charset="-122"/>
                <a:sym typeface="Calibri" panose="020F0502020204030204" pitchFamily="34" charset="0"/>
              </a:rPr>
              <a:t>20</a:t>
            </a:r>
            <a:r>
              <a:rPr lang="en-US" altLang="zh-CN" sz="1600" b="1" dirty="0">
                <a:solidFill>
                  <a:schemeClr val="bg1"/>
                </a:solidFill>
                <a:latin typeface="Arial" panose="020B0604020202020204"/>
                <a:ea typeface="微软雅黑" panose="020B0503020204020204" pitchFamily="34" charset="-122"/>
                <a:sym typeface="Calibri" panose="020F0502020204030204" pitchFamily="34" charset="0"/>
              </a:rPr>
              <a:t>%</a:t>
            </a:r>
            <a:endParaRPr lang="en-US" altLang="zh-CN" sz="800" b="1" dirty="0">
              <a:solidFill>
                <a:schemeClr val="bg1"/>
              </a:solidFill>
              <a:latin typeface="Arial" panose="020B0604020202020204"/>
              <a:ea typeface="微软雅黑" panose="020B0503020204020204" pitchFamily="34"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4908201" y="1718604"/>
            <a:ext cx="3310522" cy="1200329"/>
          </a:xfrm>
          <a:prstGeom prst="rect">
            <a:avLst/>
          </a:prstGeom>
        </p:spPr>
        <p:txBody>
          <a:bodyPr wrap="none">
            <a:spAutoFit/>
          </a:bodyPr>
          <a:lstStyle/>
          <a:p>
            <a:pPr algn="r"/>
            <a:r>
              <a:rPr lang="en-US" altLang="zh-CN" sz="3600" b="1" dirty="0">
                <a:solidFill>
                  <a:schemeClr val="bg1">
                    <a:lumMod val="85000"/>
                  </a:schemeClr>
                </a:solidFill>
                <a:latin typeface="微软雅黑" panose="020B0503020204020204" pitchFamily="34" charset="-122"/>
                <a:sym typeface="Calibri" panose="020F0502020204030204" pitchFamily="34" charset="0"/>
              </a:rPr>
              <a:t>INVESTMENT</a:t>
            </a:r>
          </a:p>
          <a:p>
            <a:pPr algn="r"/>
            <a:r>
              <a:rPr lang="en-US" altLang="zh-CN" sz="3600" b="1" dirty="0">
                <a:solidFill>
                  <a:schemeClr val="bg1">
                    <a:lumMod val="85000"/>
                  </a:schemeClr>
                </a:solidFill>
                <a:latin typeface="微软雅黑" panose="020B0503020204020204" pitchFamily="34"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3856116" y="2872041"/>
            <a:ext cx="4415047" cy="1384995"/>
          </a:xfrm>
          <a:prstGeom prst="rect">
            <a:avLst/>
          </a:prstGeom>
        </p:spPr>
        <p:txBody>
          <a:bodyPr wrap="square">
            <a:spAutoFit/>
          </a:bodyPr>
          <a:lstStyle/>
          <a:p>
            <a:pPr>
              <a:lnSpc>
                <a:spcPct val="120000"/>
              </a:lnSpc>
            </a:pPr>
            <a:r>
              <a:rPr lang="zh-CN" altLang="en-US" sz="1000" dirty="0">
                <a:solidFill>
                  <a:schemeClr val="bg1">
                    <a:lumMod val="50000"/>
                  </a:schemeClr>
                </a:solidFill>
                <a:latin typeface="+mj-ea"/>
              </a:rPr>
              <a:t>添加您的标题请在这里输入您的主要叙述内容输入您的主要叙述内容请在添加您的标您的标题请在主要叙述内的主要叙述内容请在添加您的标题请在这里输入您的主要叙述内容输入您的主要叙述内容请在</a:t>
            </a:r>
            <a:endParaRPr lang="en-US" altLang="zh-CN" sz="1000" dirty="0">
              <a:solidFill>
                <a:schemeClr val="bg1">
                  <a:lumMod val="50000"/>
                </a:schemeClr>
              </a:solidFill>
              <a:latin typeface="+mj-ea"/>
            </a:endParaRPr>
          </a:p>
          <a:p>
            <a:pPr>
              <a:lnSpc>
                <a:spcPct val="120000"/>
              </a:lnSpc>
            </a:pPr>
            <a:endParaRPr lang="zh-CN" altLang="en-US" sz="1000" dirty="0">
              <a:solidFill>
                <a:schemeClr val="bg1">
                  <a:lumMod val="50000"/>
                </a:schemeClr>
              </a:solidFill>
              <a:latin typeface="+mj-ea"/>
            </a:endParaRPr>
          </a:p>
          <a:p>
            <a:pPr>
              <a:lnSpc>
                <a:spcPct val="120000"/>
              </a:lnSpc>
            </a:pPr>
            <a:r>
              <a:rPr lang="zh-CN" altLang="en-US" sz="1000" dirty="0">
                <a:solidFill>
                  <a:schemeClr val="bg1">
                    <a:lumMod val="50000"/>
                  </a:schemeClr>
                </a:solidFill>
                <a:latin typeface="+mj-ea"/>
              </a:rPr>
              <a:t>添加您的标题请在这里输入您的主要叙述内容输入您的主要叙述内容请在添加您的标题请在这里输入您的主要叙述内容输入您的主要叙述内容请在</a:t>
            </a:r>
          </a:p>
          <a:p>
            <a:pPr>
              <a:lnSpc>
                <a:spcPct val="120000"/>
              </a:lnSpc>
            </a:pPr>
            <a:endParaRPr lang="zh-CN" altLang="en-US" sz="1000" dirty="0">
              <a:solidFill>
                <a:schemeClr val="bg1">
                  <a:lumMod val="50000"/>
                </a:schemeClr>
              </a:solidFill>
              <a:latin typeface="+mj-ea"/>
            </a:endParaRPr>
          </a:p>
        </p:txBody>
      </p:sp>
      <p:sp>
        <p:nvSpPr>
          <p:cNvPr id="15" name="文本框 5"/>
          <p:cNvSpPr txBox="1">
            <a:spLocks noChangeArrowheads="1"/>
          </p:cNvSpPr>
          <p:nvPr/>
        </p:nvSpPr>
        <p:spPr bwMode="auto">
          <a:xfrm>
            <a:off x="3791841" y="2281132"/>
            <a:ext cx="3853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dirty="0">
                <a:solidFill>
                  <a:srgbClr val="2B3649"/>
                </a:solidFill>
                <a:latin typeface="+mj-ea"/>
                <a:ea typeface="+mj-ea"/>
              </a:rPr>
              <a:t>融资</a:t>
            </a:r>
            <a:r>
              <a:rPr lang="en-US" altLang="zh-CN" sz="2400" dirty="0">
                <a:solidFill>
                  <a:srgbClr val="2B3649"/>
                </a:solidFill>
                <a:latin typeface="+mj-ea"/>
                <a:ea typeface="+mj-ea"/>
              </a:rPr>
              <a:t>1000W </a:t>
            </a:r>
            <a:r>
              <a:rPr lang="zh-CN" altLang="en-US" sz="2400" dirty="0">
                <a:solidFill>
                  <a:srgbClr val="2B3649"/>
                </a:solidFill>
                <a:latin typeface="+mj-ea"/>
                <a:ea typeface="+mj-ea"/>
              </a:rPr>
              <a:t>出让</a:t>
            </a:r>
            <a:r>
              <a:rPr lang="en-US" altLang="zh-CN" sz="2400" dirty="0">
                <a:solidFill>
                  <a:srgbClr val="2B3649"/>
                </a:solidFill>
                <a:latin typeface="+mj-ea"/>
                <a:ea typeface="+mj-ea"/>
              </a:rPr>
              <a:t>20%</a:t>
            </a:r>
            <a:r>
              <a:rPr lang="zh-CN" altLang="en-US" sz="2400" dirty="0">
                <a:solidFill>
                  <a:srgbClr val="2B3649"/>
                </a:solidFill>
                <a:latin typeface="+mj-ea"/>
                <a:ea typeface="+mj-ea"/>
              </a:rPr>
              <a:t>股份</a:t>
            </a:r>
          </a:p>
        </p:txBody>
      </p:sp>
      <p:cxnSp>
        <p:nvCxnSpPr>
          <p:cNvPr id="16" name="直接连接符 15"/>
          <p:cNvCxnSpPr/>
          <p:nvPr/>
        </p:nvCxnSpPr>
        <p:spPr>
          <a:xfrm>
            <a:off x="3961623" y="2795957"/>
            <a:ext cx="310126"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78402" y="561975"/>
            <a:ext cx="1486542" cy="521708"/>
            <a:chOff x="349800" y="270568"/>
            <a:chExt cx="1486542" cy="521708"/>
          </a:xfrm>
        </p:grpSpPr>
        <p:sp>
          <p:nvSpPr>
            <p:cNvPr id="18"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2279"/>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19"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5778100" y="1477108"/>
            <a:ext cx="2631936" cy="1754624"/>
            <a:chOff x="7686906" y="2412289"/>
            <a:chExt cx="3731271" cy="2487515"/>
          </a:xfrm>
        </p:grpSpPr>
        <p:graphicFrame>
          <p:nvGraphicFramePr>
            <p:cNvPr id="27" name="图表 26"/>
            <p:cNvGraphicFramePr/>
            <p:nvPr>
              <p:extLst>
                <p:ext uri="{D42A27DB-BD31-4B8C-83A1-F6EECF244321}">
                  <p14:modId xmlns:p14="http://schemas.microsoft.com/office/powerpoint/2010/main" val="623439654"/>
                </p:ext>
              </p:extLst>
            </p:nvPr>
          </p:nvGraphicFramePr>
          <p:xfrm>
            <a:off x="7686906" y="2412289"/>
            <a:ext cx="3731271" cy="2487515"/>
          </p:xfrm>
          <a:graphic>
            <a:graphicData uri="http://schemas.openxmlformats.org/drawingml/2006/chart">
              <c:chart xmlns:c="http://schemas.openxmlformats.org/drawingml/2006/chart" xmlns:r="http://schemas.openxmlformats.org/officeDocument/2006/relationships" r:id="rId5"/>
            </a:graphicData>
          </a:graphic>
        </p:graphicFrame>
        <p:sp>
          <p:nvSpPr>
            <p:cNvPr id="28" name="矩形 27"/>
            <p:cNvSpPr/>
            <p:nvPr/>
          </p:nvSpPr>
          <p:spPr>
            <a:xfrm>
              <a:off x="9084594"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16%</a:t>
              </a:r>
              <a:endParaRPr lang="zh-CN" altLang="en-US" sz="2000" b="1" dirty="0">
                <a:solidFill>
                  <a:srgbClr val="2B3649"/>
                </a:solidFill>
                <a:latin typeface="+mn-ea"/>
              </a:endParaRPr>
            </a:p>
          </p:txBody>
        </p:sp>
      </p:grpSp>
      <p:grpSp>
        <p:nvGrpSpPr>
          <p:cNvPr id="29" name="组合 2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838759" y="1477108"/>
            <a:ext cx="2631936" cy="1754624"/>
            <a:chOff x="804135" y="2412289"/>
            <a:chExt cx="3731271" cy="2487515"/>
          </a:xfrm>
        </p:grpSpPr>
        <p:graphicFrame>
          <p:nvGraphicFramePr>
            <p:cNvPr id="30" name="图表 29"/>
            <p:cNvGraphicFramePr/>
            <p:nvPr>
              <p:extLst>
                <p:ext uri="{D42A27DB-BD31-4B8C-83A1-F6EECF244321}">
                  <p14:modId xmlns:p14="http://schemas.microsoft.com/office/powerpoint/2010/main" val="1512127816"/>
                </p:ext>
              </p:extLst>
            </p:nvPr>
          </p:nvGraphicFramePr>
          <p:xfrm>
            <a:off x="804135" y="2412289"/>
            <a:ext cx="3731271" cy="2487515"/>
          </p:xfrm>
          <a:graphic>
            <a:graphicData uri="http://schemas.openxmlformats.org/drawingml/2006/chart">
              <c:chart xmlns:c="http://schemas.openxmlformats.org/drawingml/2006/chart" xmlns:r="http://schemas.openxmlformats.org/officeDocument/2006/relationships" r:id="rId6"/>
            </a:graphicData>
          </a:graphic>
        </p:graphicFrame>
        <p:sp>
          <p:nvSpPr>
            <p:cNvPr id="31" name="矩形 30"/>
            <p:cNvSpPr/>
            <p:nvPr/>
          </p:nvSpPr>
          <p:spPr>
            <a:xfrm>
              <a:off x="2198695"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75%</a:t>
              </a:r>
              <a:endParaRPr lang="zh-CN" altLang="en-US" sz="2000" b="1" dirty="0">
                <a:solidFill>
                  <a:srgbClr val="2B3649"/>
                </a:solidFill>
                <a:latin typeface="+mn-ea"/>
              </a:endParaRPr>
            </a:p>
          </p:txBody>
        </p:sp>
      </p:grpSp>
      <p:grpSp>
        <p:nvGrpSpPr>
          <p:cNvPr id="33" name="组合 3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1317948" y="1500480"/>
            <a:ext cx="6519674" cy="1702660"/>
            <a:chOff x="1466642" y="2445644"/>
            <a:chExt cx="9242882" cy="2413847"/>
          </a:xfrm>
        </p:grpSpPr>
        <p:sp>
          <p:nvSpPr>
            <p:cNvPr id="34" name="弧形 33"/>
            <p:cNvSpPr/>
            <p:nvPr/>
          </p:nvSpPr>
          <p:spPr>
            <a:xfrm flipH="1" flipV="1">
              <a:off x="1466642"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35" name="弧形 34"/>
            <p:cNvSpPr/>
            <p:nvPr/>
          </p:nvSpPr>
          <p:spPr>
            <a:xfrm flipH="1" flipV="1">
              <a:off x="4899685"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nvGrpSpPr>
            <p:cNvPr id="36" name="组合 35"/>
            <p:cNvGrpSpPr/>
            <p:nvPr/>
          </p:nvGrpSpPr>
          <p:grpSpPr>
            <a:xfrm>
              <a:off x="1466642" y="2445644"/>
              <a:ext cx="9242882" cy="2373534"/>
              <a:chOff x="1466642" y="2445644"/>
              <a:chExt cx="9242882" cy="2373534"/>
            </a:xfrm>
          </p:grpSpPr>
          <p:cxnSp>
            <p:nvCxnSpPr>
              <p:cNvPr id="39" name="直接连接符 38"/>
              <p:cNvCxnSpPr/>
              <p:nvPr/>
            </p:nvCxnSpPr>
            <p:spPr>
              <a:xfrm>
                <a:off x="3840729" y="3632411"/>
                <a:ext cx="1072940" cy="0"/>
              </a:xfrm>
              <a:prstGeom prst="line">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40" name="直接连接符 39"/>
              <p:cNvCxnSpPr/>
              <p:nvPr/>
            </p:nvCxnSpPr>
            <p:spPr>
              <a:xfrm>
                <a:off x="7274137" y="3632411"/>
                <a:ext cx="1055058" cy="0"/>
              </a:xfrm>
              <a:prstGeom prst="line">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1" name="弧形 40"/>
              <p:cNvSpPr/>
              <p:nvPr/>
            </p:nvSpPr>
            <p:spPr>
              <a:xfrm flipH="1">
                <a:off x="1466642"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42" name="弧形 41"/>
              <p:cNvSpPr/>
              <p:nvPr/>
            </p:nvSpPr>
            <p:spPr>
              <a:xfrm flipH="1">
                <a:off x="4899685"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sp>
            <p:nvSpPr>
              <p:cNvPr id="43" name="弧形 42"/>
              <p:cNvSpPr/>
              <p:nvPr/>
            </p:nvSpPr>
            <p:spPr>
              <a:xfrm flipH="1">
                <a:off x="8335990" y="2445644"/>
                <a:ext cx="2373534" cy="2373534"/>
              </a:xfrm>
              <a:prstGeom prst="arc">
                <a:avLst>
                  <a:gd name="adj1" fmla="val 12184051"/>
                  <a:gd name="adj2" fmla="val 0"/>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sp>
          <p:nvSpPr>
            <p:cNvPr id="38" name="弧形 37"/>
            <p:cNvSpPr/>
            <p:nvPr/>
          </p:nvSpPr>
          <p:spPr>
            <a:xfrm flipH="1" flipV="1">
              <a:off x="8335990" y="2485957"/>
              <a:ext cx="2373534" cy="2373534"/>
            </a:xfrm>
            <a:prstGeom prst="arc">
              <a:avLst>
                <a:gd name="adj1" fmla="val 10684416"/>
                <a:gd name="adj2" fmla="val 20274395"/>
              </a:avLst>
            </a:prstGeom>
            <a:noFill/>
            <a:ln w="9525">
              <a:solidFill>
                <a:srgbClr val="353434"/>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mn-ea"/>
              </a:endParaRPr>
            </a:p>
          </p:txBody>
        </p:sp>
      </p:grpSp>
      <p:grpSp>
        <p:nvGrpSpPr>
          <p:cNvPr id="44" name="组合 4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3279122" y="1477108"/>
            <a:ext cx="2631936" cy="1754624"/>
            <a:chOff x="4245521" y="2412289"/>
            <a:chExt cx="3731271" cy="2487515"/>
          </a:xfrm>
        </p:grpSpPr>
        <p:graphicFrame>
          <p:nvGraphicFramePr>
            <p:cNvPr id="45" name="图表 44"/>
            <p:cNvGraphicFramePr/>
            <p:nvPr>
              <p:extLst>
                <p:ext uri="{D42A27DB-BD31-4B8C-83A1-F6EECF244321}">
                  <p14:modId xmlns:p14="http://schemas.microsoft.com/office/powerpoint/2010/main" val="4215705885"/>
                </p:ext>
              </p:extLst>
            </p:nvPr>
          </p:nvGraphicFramePr>
          <p:xfrm>
            <a:off x="4245521" y="2412289"/>
            <a:ext cx="3731271" cy="2487515"/>
          </p:xfrm>
          <a:graphic>
            <a:graphicData uri="http://schemas.openxmlformats.org/drawingml/2006/chart">
              <c:chart xmlns:c="http://schemas.openxmlformats.org/drawingml/2006/chart" xmlns:r="http://schemas.openxmlformats.org/officeDocument/2006/relationships" r:id="rId7"/>
            </a:graphicData>
          </a:graphic>
        </p:graphicFrame>
        <p:sp>
          <p:nvSpPr>
            <p:cNvPr id="46" name="矩形 45"/>
            <p:cNvSpPr/>
            <p:nvPr/>
          </p:nvSpPr>
          <p:spPr>
            <a:xfrm>
              <a:off x="5634194" y="3318045"/>
              <a:ext cx="939023" cy="654498"/>
            </a:xfrm>
            <a:prstGeom prst="rect">
              <a:avLst/>
            </a:prstGeom>
          </p:spPr>
          <p:txBody>
            <a:bodyPr wrap="none" anchor="t">
              <a:spAutoFit/>
            </a:bodyPr>
            <a:lstStyle/>
            <a:p>
              <a:pPr algn="ctr">
                <a:lnSpc>
                  <a:spcPct val="120000"/>
                </a:lnSpc>
              </a:pPr>
              <a:r>
                <a:rPr lang="en-US" altLang="zh-CN" sz="2000" b="1" dirty="0">
                  <a:solidFill>
                    <a:srgbClr val="2B3649"/>
                  </a:solidFill>
                  <a:latin typeface="+mn-ea"/>
                </a:rPr>
                <a:t>55%</a:t>
              </a:r>
              <a:endParaRPr lang="zh-CN" altLang="en-US" sz="2000" b="1" dirty="0">
                <a:solidFill>
                  <a:srgbClr val="2B3649"/>
                </a:solidFill>
                <a:latin typeface="+mn-ea"/>
              </a:endParaRPr>
            </a:p>
          </p:txBody>
        </p:sp>
      </p:grpSp>
      <p:sp>
        <p:nvSpPr>
          <p:cNvPr id="47" name="文本框 46"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6087370"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8" name="文本框 4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3674474"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49" name="文本框 4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223405" y="3473995"/>
            <a:ext cx="1750252" cy="904863"/>
          </a:xfrm>
          <a:prstGeom prst="rect">
            <a:avLst/>
          </a:prstGeom>
          <a:noFill/>
          <a:effectLst/>
        </p:spPr>
        <p:txBody>
          <a:bodyPr wrap="square" rtlCol="0">
            <a:spAutoFit/>
          </a:bodyPr>
          <a:lstStyle/>
          <a:p>
            <a:pPr algn="ct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ct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2" name="组合 31"/>
          <p:cNvGrpSpPr/>
          <p:nvPr/>
        </p:nvGrpSpPr>
        <p:grpSpPr>
          <a:xfrm>
            <a:off x="579714" y="558834"/>
            <a:ext cx="1486542" cy="521708"/>
            <a:chOff x="349800" y="270568"/>
            <a:chExt cx="1486542" cy="521708"/>
          </a:xfrm>
        </p:grpSpPr>
        <p:sp>
          <p:nvSpPr>
            <p:cNvPr id="5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5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4198147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ppt_x"/>
                                          </p:val>
                                        </p:tav>
                                        <p:tav tm="100000">
                                          <p:val>
                                            <p:strVal val="#ppt_x"/>
                                          </p:val>
                                        </p:tav>
                                      </p:tavLst>
                                    </p:anim>
                                    <p:anim calcmode="lin" valueType="num">
                                      <p:cBhvr additive="base">
                                        <p:cTn id="12" dur="75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750" fill="hold"/>
                                        <p:tgtEl>
                                          <p:spTgt spid="49"/>
                                        </p:tgtEl>
                                        <p:attrNameLst>
                                          <p:attrName>ppt_x</p:attrName>
                                        </p:attrNameLst>
                                      </p:cBhvr>
                                      <p:tavLst>
                                        <p:tav tm="0">
                                          <p:val>
                                            <p:strVal val="#ppt_x"/>
                                          </p:val>
                                        </p:tav>
                                        <p:tav tm="100000">
                                          <p:val>
                                            <p:strVal val="#ppt_x"/>
                                          </p:val>
                                        </p:tav>
                                      </p:tavLst>
                                    </p:anim>
                                    <p:anim calcmode="lin" valueType="num">
                                      <p:cBhvr additive="base">
                                        <p:cTn id="16" dur="750" fill="hold"/>
                                        <p:tgtEl>
                                          <p:spTgt spid="49"/>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1" decel="10000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750" fill="hold"/>
                                        <p:tgtEl>
                                          <p:spTgt spid="44"/>
                                        </p:tgtEl>
                                        <p:attrNameLst>
                                          <p:attrName>ppt_x</p:attrName>
                                        </p:attrNameLst>
                                      </p:cBhvr>
                                      <p:tavLst>
                                        <p:tav tm="0">
                                          <p:val>
                                            <p:strVal val="#ppt_x"/>
                                          </p:val>
                                        </p:tav>
                                        <p:tav tm="100000">
                                          <p:val>
                                            <p:strVal val="#ppt_x"/>
                                          </p:val>
                                        </p:tav>
                                      </p:tavLst>
                                    </p:anim>
                                    <p:anim calcmode="lin" valueType="num">
                                      <p:cBhvr additive="base">
                                        <p:cTn id="21" dur="75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750" fill="hold"/>
                                        <p:tgtEl>
                                          <p:spTgt spid="48"/>
                                        </p:tgtEl>
                                        <p:attrNameLst>
                                          <p:attrName>ppt_x</p:attrName>
                                        </p:attrNameLst>
                                      </p:cBhvr>
                                      <p:tavLst>
                                        <p:tav tm="0">
                                          <p:val>
                                            <p:strVal val="#ppt_x"/>
                                          </p:val>
                                        </p:tav>
                                        <p:tav tm="100000">
                                          <p:val>
                                            <p:strVal val="#ppt_x"/>
                                          </p:val>
                                        </p:tav>
                                      </p:tavLst>
                                    </p:anim>
                                    <p:anim calcmode="lin" valueType="num">
                                      <p:cBhvr additive="base">
                                        <p:cTn id="25" dur="75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1" decel="10000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0-#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750" fill="hold"/>
                                        <p:tgtEl>
                                          <p:spTgt spid="47"/>
                                        </p:tgtEl>
                                        <p:attrNameLst>
                                          <p:attrName>ppt_x</p:attrName>
                                        </p:attrNameLst>
                                      </p:cBhvr>
                                      <p:tavLst>
                                        <p:tav tm="0">
                                          <p:val>
                                            <p:strVal val="#ppt_x"/>
                                          </p:val>
                                        </p:tav>
                                        <p:tav tm="100000">
                                          <p:val>
                                            <p:strVal val="#ppt_x"/>
                                          </p:val>
                                        </p:tav>
                                      </p:tavLst>
                                    </p:anim>
                                    <p:anim calcmode="lin" valueType="num">
                                      <p:cBhvr additive="base">
                                        <p:cTn id="34"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26234" y="1148861"/>
            <a:ext cx="3635916" cy="3353136"/>
            <a:chOff x="2574388" y="714705"/>
            <a:chExt cx="4374068" cy="4033880"/>
          </a:xfrm>
        </p:grpSpPr>
        <p:sp>
          <p:nvSpPr>
            <p:cNvPr id="48" name="矩形 47"/>
            <p:cNvSpPr/>
            <p:nvPr/>
          </p:nvSpPr>
          <p:spPr>
            <a:xfrm>
              <a:off x="4096845" y="1083859"/>
              <a:ext cx="630415" cy="1650085"/>
            </a:xfrm>
            <a:prstGeom prst="rect">
              <a:avLst/>
            </a:prstGeom>
            <a:gradFill>
              <a:gsLst>
                <a:gs pos="11000">
                  <a:srgbClr val="2B3649"/>
                </a:gs>
                <a:gs pos="100000">
                  <a:srgbClr val="3B4A62"/>
                </a:gs>
              </a:gsLst>
              <a:lin ang="2700000" scaled="0"/>
            </a:gradFill>
            <a:ln w="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矩形 48"/>
            <p:cNvSpPr/>
            <p:nvPr/>
          </p:nvSpPr>
          <p:spPr>
            <a:xfrm rot="5400000">
              <a:off x="5237094" y="1593694"/>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矩形 49"/>
            <p:cNvSpPr/>
            <p:nvPr/>
          </p:nvSpPr>
          <p:spPr>
            <a:xfrm rot="10800000">
              <a:off x="4727259" y="2733944"/>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矩形 50"/>
            <p:cNvSpPr/>
            <p:nvPr/>
          </p:nvSpPr>
          <p:spPr>
            <a:xfrm rot="16200000">
              <a:off x="3587010" y="2224108"/>
              <a:ext cx="630415" cy="1650085"/>
            </a:xfrm>
            <a:prstGeom prst="rect">
              <a:avLst/>
            </a:prstGeom>
            <a:gradFill>
              <a:gsLst>
                <a:gs pos="11000">
                  <a:srgbClr val="2B3649"/>
                </a:gs>
                <a:gs pos="100000">
                  <a:srgbClr val="3B4A62"/>
                </a:gs>
              </a:gsLst>
              <a:lin ang="2700000" scaled="0"/>
            </a:gra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80250" y="1864476"/>
              <a:ext cx="1713550" cy="1713550"/>
              <a:chOff x="5173666" y="2758502"/>
              <a:chExt cx="2284733" cy="2284733"/>
            </a:xfrm>
          </p:grpSpPr>
          <p:sp>
            <p:nvSpPr>
              <p:cNvPr id="52" name="任意多边形 51"/>
              <p:cNvSpPr/>
              <p:nvPr/>
            </p:nvSpPr>
            <p:spPr>
              <a:xfrm>
                <a:off x="5173666" y="2758502"/>
                <a:ext cx="2284733" cy="2284733"/>
              </a:xfrm>
              <a:custGeom>
                <a:avLst/>
                <a:gdLst>
                  <a:gd name="connsiteX0" fmla="*/ 627070 w 1414708"/>
                  <a:gd name="connsiteY0" fmla="*/ 0 h 1414708"/>
                  <a:gd name="connsiteX1" fmla="*/ 787639 w 1414708"/>
                  <a:gd name="connsiteY1" fmla="*/ 0 h 1414708"/>
                  <a:gd name="connsiteX2" fmla="*/ 818947 w 1414708"/>
                  <a:gd name="connsiteY2" fmla="*/ 146064 h 1414708"/>
                  <a:gd name="connsiteX3" fmla="*/ 826511 w 1414708"/>
                  <a:gd name="connsiteY3" fmla="*/ 147218 h 1414708"/>
                  <a:gd name="connsiteX4" fmla="*/ 890637 w 1414708"/>
                  <a:gd name="connsiteY4" fmla="*/ 166265 h 1414708"/>
                  <a:gd name="connsiteX5" fmla="*/ 991504 w 1414708"/>
                  <a:gd name="connsiteY5" fmla="*/ 54626 h 1414708"/>
                  <a:gd name="connsiteX6" fmla="*/ 1130560 w 1414708"/>
                  <a:gd name="connsiteY6" fmla="*/ 134910 h 1414708"/>
                  <a:gd name="connsiteX7" fmla="*/ 1085871 w 1414708"/>
                  <a:gd name="connsiteY7" fmla="*/ 273252 h 1414708"/>
                  <a:gd name="connsiteX8" fmla="*/ 1094279 w 1414708"/>
                  <a:gd name="connsiteY8" fmla="*/ 279383 h 1414708"/>
                  <a:gd name="connsiteX9" fmla="*/ 1138991 w 1414708"/>
                  <a:gd name="connsiteY9" fmla="*/ 322395 h 1414708"/>
                  <a:gd name="connsiteX10" fmla="*/ 1143788 w 1414708"/>
                  <a:gd name="connsiteY10" fmla="*/ 328084 h 1414708"/>
                  <a:gd name="connsiteX11" fmla="*/ 1279799 w 1414708"/>
                  <a:gd name="connsiteY11" fmla="*/ 284150 h 1414708"/>
                  <a:gd name="connsiteX12" fmla="*/ 1360084 w 1414708"/>
                  <a:gd name="connsiteY12" fmla="*/ 423206 h 1414708"/>
                  <a:gd name="connsiteX13" fmla="*/ 1258750 w 1414708"/>
                  <a:gd name="connsiteY13" fmla="*/ 514762 h 1414708"/>
                  <a:gd name="connsiteX14" fmla="*/ 1266950 w 1414708"/>
                  <a:gd name="connsiteY14" fmla="*/ 535107 h 1414708"/>
                  <a:gd name="connsiteX15" fmla="*/ 1283058 w 1414708"/>
                  <a:gd name="connsiteY15" fmla="*/ 598851 h 1414708"/>
                  <a:gd name="connsiteX16" fmla="*/ 1414708 w 1414708"/>
                  <a:gd name="connsiteY16" fmla="*/ 627071 h 1414708"/>
                  <a:gd name="connsiteX17" fmla="*/ 1414708 w 1414708"/>
                  <a:gd name="connsiteY17" fmla="*/ 787638 h 1414708"/>
                  <a:gd name="connsiteX18" fmla="*/ 1291400 w 1414708"/>
                  <a:gd name="connsiteY18" fmla="*/ 814069 h 1414708"/>
                  <a:gd name="connsiteX19" fmla="*/ 1286586 w 1414708"/>
                  <a:gd name="connsiteY19" fmla="*/ 845607 h 1414708"/>
                  <a:gd name="connsiteX20" fmla="*/ 1274135 w 1414708"/>
                  <a:gd name="connsiteY20" fmla="*/ 895309 h 1414708"/>
                  <a:gd name="connsiteX21" fmla="*/ 1269256 w 1414708"/>
                  <a:gd name="connsiteY21" fmla="*/ 909440 h 1414708"/>
                  <a:gd name="connsiteX22" fmla="*/ 1360084 w 1414708"/>
                  <a:gd name="connsiteY22" fmla="*/ 991504 h 1414708"/>
                  <a:gd name="connsiteX23" fmla="*/ 1279799 w 1414708"/>
                  <a:gd name="connsiteY23" fmla="*/ 1130559 h 1414708"/>
                  <a:gd name="connsiteX24" fmla="*/ 1168182 w 1414708"/>
                  <a:gd name="connsiteY24" fmla="*/ 1094504 h 1414708"/>
                  <a:gd name="connsiteX25" fmla="*/ 1154421 w 1414708"/>
                  <a:gd name="connsiteY25" fmla="*/ 1113376 h 1414708"/>
                  <a:gd name="connsiteX26" fmla="*/ 1111411 w 1414708"/>
                  <a:gd name="connsiteY26" fmla="*/ 1158088 h 1414708"/>
                  <a:gd name="connsiteX27" fmla="*/ 1095560 w 1414708"/>
                  <a:gd name="connsiteY27" fmla="*/ 1171449 h 1414708"/>
                  <a:gd name="connsiteX28" fmla="*/ 1130560 w 1414708"/>
                  <a:gd name="connsiteY28" fmla="*/ 1279799 h 1414708"/>
                  <a:gd name="connsiteX29" fmla="*/ 991504 w 1414708"/>
                  <a:gd name="connsiteY29" fmla="*/ 1360083 h 1414708"/>
                  <a:gd name="connsiteX30" fmla="*/ 917693 w 1414708"/>
                  <a:gd name="connsiteY30" fmla="*/ 1278391 h 1414708"/>
                  <a:gd name="connsiteX31" fmla="*/ 898699 w 1414708"/>
                  <a:gd name="connsiteY31" fmla="*/ 1286047 h 1414708"/>
                  <a:gd name="connsiteX32" fmla="*/ 810436 w 1414708"/>
                  <a:gd name="connsiteY32" fmla="*/ 1308351 h 1414708"/>
                  <a:gd name="connsiteX33" fmla="*/ 787639 w 1414708"/>
                  <a:gd name="connsiteY33" fmla="*/ 1414708 h 1414708"/>
                  <a:gd name="connsiteX34" fmla="*/ 627070 w 1414708"/>
                  <a:gd name="connsiteY34" fmla="*/ 1414708 h 1414708"/>
                  <a:gd name="connsiteX35" fmla="*/ 604225 w 1414708"/>
                  <a:gd name="connsiteY35" fmla="*/ 1308129 h 1414708"/>
                  <a:gd name="connsiteX36" fmla="*/ 588198 w 1414708"/>
                  <a:gd name="connsiteY36" fmla="*/ 1305683 h 1414708"/>
                  <a:gd name="connsiteX37" fmla="*/ 496866 w 1414708"/>
                  <a:gd name="connsiteY37" fmla="*/ 1278557 h 1414708"/>
                  <a:gd name="connsiteX38" fmla="*/ 423205 w 1414708"/>
                  <a:gd name="connsiteY38" fmla="*/ 1360083 h 1414708"/>
                  <a:gd name="connsiteX39" fmla="*/ 284150 w 1414708"/>
                  <a:gd name="connsiteY39" fmla="*/ 1279799 h 1414708"/>
                  <a:gd name="connsiteX40" fmla="*/ 318965 w 1414708"/>
                  <a:gd name="connsiteY40" fmla="*/ 1172020 h 1414708"/>
                  <a:gd name="connsiteX41" fmla="*/ 251122 w 1414708"/>
                  <a:gd name="connsiteY41" fmla="*/ 1102537 h 1414708"/>
                  <a:gd name="connsiteX42" fmla="*/ 245733 w 1414708"/>
                  <a:gd name="connsiteY42" fmla="*/ 1094760 h 1414708"/>
                  <a:gd name="connsiteX43" fmla="*/ 134911 w 1414708"/>
                  <a:gd name="connsiteY43" fmla="*/ 1130559 h 1414708"/>
                  <a:gd name="connsiteX44" fmla="*/ 54626 w 1414708"/>
                  <a:gd name="connsiteY44" fmla="*/ 991504 h 1414708"/>
                  <a:gd name="connsiteX45" fmla="*/ 145519 w 1414708"/>
                  <a:gd name="connsiteY45" fmla="*/ 909381 h 1414708"/>
                  <a:gd name="connsiteX46" fmla="*/ 136590 w 1414708"/>
                  <a:gd name="connsiteY46" fmla="*/ 881279 h 1414708"/>
                  <a:gd name="connsiteX47" fmla="*/ 123065 w 1414708"/>
                  <a:gd name="connsiteY47" fmla="*/ 814017 h 1414708"/>
                  <a:gd name="connsiteX48" fmla="*/ 0 w 1414708"/>
                  <a:gd name="connsiteY48" fmla="*/ 787638 h 1414708"/>
                  <a:gd name="connsiteX49" fmla="*/ 0 w 1414708"/>
                  <a:gd name="connsiteY49" fmla="*/ 627071 h 1414708"/>
                  <a:gd name="connsiteX50" fmla="*/ 130427 w 1414708"/>
                  <a:gd name="connsiteY50" fmla="*/ 599113 h 1414708"/>
                  <a:gd name="connsiteX51" fmla="*/ 136590 w 1414708"/>
                  <a:gd name="connsiteY51" fmla="*/ 571623 h 1414708"/>
                  <a:gd name="connsiteX52" fmla="*/ 156261 w 1414708"/>
                  <a:gd name="connsiteY52" fmla="*/ 515034 h 1414708"/>
                  <a:gd name="connsiteX53" fmla="*/ 54626 w 1414708"/>
                  <a:gd name="connsiteY53" fmla="*/ 423206 h 1414708"/>
                  <a:gd name="connsiteX54" fmla="*/ 134911 w 1414708"/>
                  <a:gd name="connsiteY54" fmla="*/ 284150 h 1414708"/>
                  <a:gd name="connsiteX55" fmla="*/ 271981 w 1414708"/>
                  <a:gd name="connsiteY55" fmla="*/ 328426 h 1414708"/>
                  <a:gd name="connsiteX56" fmla="*/ 302006 w 1414708"/>
                  <a:gd name="connsiteY56" fmla="*/ 296028 h 1414708"/>
                  <a:gd name="connsiteX57" fmla="*/ 329025 w 1414708"/>
                  <a:gd name="connsiteY57" fmla="*/ 273834 h 1414708"/>
                  <a:gd name="connsiteX58" fmla="*/ 284150 w 1414708"/>
                  <a:gd name="connsiteY58" fmla="*/ 134910 h 1414708"/>
                  <a:gd name="connsiteX59" fmla="*/ 423205 w 1414708"/>
                  <a:gd name="connsiteY59" fmla="*/ 54626 h 1414708"/>
                  <a:gd name="connsiteX60" fmla="*/ 523263 w 1414708"/>
                  <a:gd name="connsiteY60" fmla="*/ 165369 h 1414708"/>
                  <a:gd name="connsiteX61" fmla="*/ 588198 w 1414708"/>
                  <a:gd name="connsiteY61" fmla="*/ 147218 h 1414708"/>
                  <a:gd name="connsiteX62" fmla="*/ 595762 w 1414708"/>
                  <a:gd name="connsiteY62" fmla="*/ 146064 h 1414708"/>
                  <a:gd name="connsiteX63" fmla="*/ 627070 w 1414708"/>
                  <a:gd name="connsiteY63" fmla="*/ 0 h 1414708"/>
                  <a:gd name="connsiteX64" fmla="*/ 707354 w 1414708"/>
                  <a:gd name="connsiteY64" fmla="*/ 250154 h 1414708"/>
                  <a:gd name="connsiteX65" fmla="*/ 250154 w 1414708"/>
                  <a:gd name="connsiteY65" fmla="*/ 707354 h 1414708"/>
                  <a:gd name="connsiteX66" fmla="*/ 707354 w 1414708"/>
                  <a:gd name="connsiteY66" fmla="*/ 1164554 h 1414708"/>
                  <a:gd name="connsiteX67" fmla="*/ 1164554 w 1414708"/>
                  <a:gd name="connsiteY67" fmla="*/ 707354 h 1414708"/>
                  <a:gd name="connsiteX68" fmla="*/ 707354 w 1414708"/>
                  <a:gd name="connsiteY68" fmla="*/ 250154 h 141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414708" h="1414708">
                    <a:moveTo>
                      <a:pt x="627070" y="0"/>
                    </a:moveTo>
                    <a:lnTo>
                      <a:pt x="787639" y="0"/>
                    </a:lnTo>
                    <a:lnTo>
                      <a:pt x="818947" y="146064"/>
                    </a:lnTo>
                    <a:lnTo>
                      <a:pt x="826511" y="147218"/>
                    </a:lnTo>
                    <a:lnTo>
                      <a:pt x="890637" y="166265"/>
                    </a:lnTo>
                    <a:lnTo>
                      <a:pt x="991504" y="54626"/>
                    </a:lnTo>
                    <a:lnTo>
                      <a:pt x="1130560" y="134910"/>
                    </a:lnTo>
                    <a:lnTo>
                      <a:pt x="1085871" y="273252"/>
                    </a:lnTo>
                    <a:lnTo>
                      <a:pt x="1094279" y="279383"/>
                    </a:lnTo>
                    <a:cubicBezTo>
                      <a:pt x="1109924" y="292935"/>
                      <a:pt x="1124849" y="307293"/>
                      <a:pt x="1138991" y="322395"/>
                    </a:cubicBezTo>
                    <a:lnTo>
                      <a:pt x="1143788" y="328084"/>
                    </a:lnTo>
                    <a:lnTo>
                      <a:pt x="1279799" y="284150"/>
                    </a:lnTo>
                    <a:lnTo>
                      <a:pt x="1360084" y="423206"/>
                    </a:lnTo>
                    <a:lnTo>
                      <a:pt x="1258750" y="514762"/>
                    </a:lnTo>
                    <a:lnTo>
                      <a:pt x="1266950" y="535107"/>
                    </a:lnTo>
                    <a:lnTo>
                      <a:pt x="1283058" y="598851"/>
                    </a:lnTo>
                    <a:lnTo>
                      <a:pt x="1414708" y="627071"/>
                    </a:lnTo>
                    <a:lnTo>
                      <a:pt x="1414708" y="787638"/>
                    </a:lnTo>
                    <a:lnTo>
                      <a:pt x="1291400" y="814069"/>
                    </a:lnTo>
                    <a:lnTo>
                      <a:pt x="1286586" y="845607"/>
                    </a:lnTo>
                    <a:cubicBezTo>
                      <a:pt x="1283141" y="862446"/>
                      <a:pt x="1278979" y="879024"/>
                      <a:pt x="1274135" y="895309"/>
                    </a:cubicBezTo>
                    <a:lnTo>
                      <a:pt x="1269256" y="909440"/>
                    </a:lnTo>
                    <a:lnTo>
                      <a:pt x="1360084" y="991504"/>
                    </a:lnTo>
                    <a:lnTo>
                      <a:pt x="1279799" y="1130559"/>
                    </a:lnTo>
                    <a:lnTo>
                      <a:pt x="1168182" y="1094504"/>
                    </a:lnTo>
                    <a:lnTo>
                      <a:pt x="1154421" y="1113376"/>
                    </a:lnTo>
                    <a:cubicBezTo>
                      <a:pt x="1140871" y="1129021"/>
                      <a:pt x="1126512" y="1143946"/>
                      <a:pt x="1111411" y="1158088"/>
                    </a:cubicBezTo>
                    <a:lnTo>
                      <a:pt x="1095560" y="1171449"/>
                    </a:lnTo>
                    <a:lnTo>
                      <a:pt x="1130560" y="1279799"/>
                    </a:lnTo>
                    <a:lnTo>
                      <a:pt x="991504" y="1360083"/>
                    </a:lnTo>
                    <a:lnTo>
                      <a:pt x="917693" y="1278391"/>
                    </a:lnTo>
                    <a:lnTo>
                      <a:pt x="898699" y="1286047"/>
                    </a:lnTo>
                    <a:lnTo>
                      <a:pt x="810436" y="1308351"/>
                    </a:lnTo>
                    <a:lnTo>
                      <a:pt x="787639" y="1414708"/>
                    </a:lnTo>
                    <a:lnTo>
                      <a:pt x="627070" y="1414708"/>
                    </a:lnTo>
                    <a:lnTo>
                      <a:pt x="604225" y="1308129"/>
                    </a:lnTo>
                    <a:lnTo>
                      <a:pt x="588198" y="1305683"/>
                    </a:lnTo>
                    <a:lnTo>
                      <a:pt x="496866" y="1278557"/>
                    </a:lnTo>
                    <a:lnTo>
                      <a:pt x="423205" y="1360083"/>
                    </a:lnTo>
                    <a:lnTo>
                      <a:pt x="284150" y="1279799"/>
                    </a:lnTo>
                    <a:lnTo>
                      <a:pt x="318965" y="1172020"/>
                    </a:lnTo>
                    <a:lnTo>
                      <a:pt x="251122" y="1102537"/>
                    </a:lnTo>
                    <a:lnTo>
                      <a:pt x="245733" y="1094760"/>
                    </a:lnTo>
                    <a:lnTo>
                      <a:pt x="134911" y="1130559"/>
                    </a:lnTo>
                    <a:lnTo>
                      <a:pt x="54626" y="991504"/>
                    </a:lnTo>
                    <a:lnTo>
                      <a:pt x="145519" y="909381"/>
                    </a:lnTo>
                    <a:lnTo>
                      <a:pt x="136590" y="881279"/>
                    </a:lnTo>
                    <a:lnTo>
                      <a:pt x="123065" y="814017"/>
                    </a:lnTo>
                    <a:lnTo>
                      <a:pt x="0" y="787638"/>
                    </a:lnTo>
                    <a:lnTo>
                      <a:pt x="0" y="627071"/>
                    </a:lnTo>
                    <a:lnTo>
                      <a:pt x="130427" y="599113"/>
                    </a:lnTo>
                    <a:lnTo>
                      <a:pt x="136590" y="571623"/>
                    </a:lnTo>
                    <a:lnTo>
                      <a:pt x="156261" y="515034"/>
                    </a:lnTo>
                    <a:lnTo>
                      <a:pt x="54626" y="423206"/>
                    </a:lnTo>
                    <a:lnTo>
                      <a:pt x="134911" y="284150"/>
                    </a:lnTo>
                    <a:lnTo>
                      <a:pt x="271981" y="328426"/>
                    </a:lnTo>
                    <a:lnTo>
                      <a:pt x="302006" y="296028"/>
                    </a:lnTo>
                    <a:lnTo>
                      <a:pt x="329025" y="273834"/>
                    </a:lnTo>
                    <a:lnTo>
                      <a:pt x="284150" y="134910"/>
                    </a:lnTo>
                    <a:lnTo>
                      <a:pt x="423205" y="54626"/>
                    </a:lnTo>
                    <a:lnTo>
                      <a:pt x="523263" y="165369"/>
                    </a:lnTo>
                    <a:lnTo>
                      <a:pt x="588198" y="147218"/>
                    </a:lnTo>
                    <a:lnTo>
                      <a:pt x="595762" y="146064"/>
                    </a:lnTo>
                    <a:lnTo>
                      <a:pt x="627070" y="0"/>
                    </a:lnTo>
                    <a:close/>
                    <a:moveTo>
                      <a:pt x="707354" y="250154"/>
                    </a:moveTo>
                    <a:cubicBezTo>
                      <a:pt x="454849" y="250154"/>
                      <a:pt x="250154" y="454849"/>
                      <a:pt x="250154" y="707354"/>
                    </a:cubicBezTo>
                    <a:cubicBezTo>
                      <a:pt x="250154" y="959859"/>
                      <a:pt x="454849" y="1164554"/>
                      <a:pt x="707354" y="1164554"/>
                    </a:cubicBezTo>
                    <a:cubicBezTo>
                      <a:pt x="959859" y="1164554"/>
                      <a:pt x="1164554" y="959859"/>
                      <a:pt x="1164554" y="707354"/>
                    </a:cubicBezTo>
                    <a:cubicBezTo>
                      <a:pt x="1164554" y="454849"/>
                      <a:pt x="959859" y="250154"/>
                      <a:pt x="707354" y="250154"/>
                    </a:cubicBez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3" name="同心圆 52"/>
              <p:cNvSpPr/>
              <p:nvPr/>
            </p:nvSpPr>
            <p:spPr>
              <a:xfrm>
                <a:off x="5544579" y="3128001"/>
                <a:ext cx="1542908" cy="1542909"/>
              </a:xfrm>
              <a:prstGeom prst="donut">
                <a:avLst>
                  <a:gd name="adj" fmla="val 2734"/>
                </a:avLst>
              </a:prstGeom>
              <a:gradFill>
                <a:gsLst>
                  <a:gs pos="0">
                    <a:srgbClr val="CDCDCD"/>
                  </a:gs>
                  <a:gs pos="100000">
                    <a:schemeClr val="bg1"/>
                  </a:gs>
                </a:gsLst>
                <a:lin ang="2700000" scaled="1"/>
              </a:gra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latin typeface="Open Sans" panose="020B0606030504020204" pitchFamily="34" charset="0"/>
                  <a:cs typeface="Open Sans" panose="020B0606030504020204" pitchFamily="34" charset="0"/>
                </a:endParaRPr>
              </a:p>
            </p:txBody>
          </p:sp>
        </p:grpSp>
        <p:grpSp>
          <p:nvGrpSpPr>
            <p:cNvPr id="54" name="组合 53"/>
            <p:cNvGrpSpPr/>
            <p:nvPr/>
          </p:nvGrpSpPr>
          <p:grpSpPr>
            <a:xfrm>
              <a:off x="2574388" y="2607014"/>
              <a:ext cx="843383" cy="843384"/>
              <a:chOff x="1802687" y="3259299"/>
              <a:chExt cx="1414708" cy="1414708"/>
            </a:xfrm>
          </p:grpSpPr>
          <p:sp>
            <p:nvSpPr>
              <p:cNvPr id="55" name="任意多边形 54"/>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6" name="椭圆 55"/>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7" name="组合 56"/>
            <p:cNvGrpSpPr/>
            <p:nvPr/>
          </p:nvGrpSpPr>
          <p:grpSpPr>
            <a:xfrm>
              <a:off x="4013981" y="714705"/>
              <a:ext cx="843383" cy="843384"/>
              <a:chOff x="1802687" y="3259299"/>
              <a:chExt cx="1414708" cy="1414708"/>
            </a:xfrm>
          </p:grpSpPr>
          <p:sp>
            <p:nvSpPr>
              <p:cNvPr id="58" name="任意多边形 57"/>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9" name="椭圆 58"/>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0" name="组合 59"/>
            <p:cNvGrpSpPr/>
            <p:nvPr/>
          </p:nvGrpSpPr>
          <p:grpSpPr>
            <a:xfrm>
              <a:off x="6105073" y="1997044"/>
              <a:ext cx="843383" cy="843384"/>
              <a:chOff x="1802687" y="3259299"/>
              <a:chExt cx="1414708" cy="1414708"/>
            </a:xfrm>
          </p:grpSpPr>
          <p:sp>
            <p:nvSpPr>
              <p:cNvPr id="61" name="任意多边形 60"/>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椭圆 61"/>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3" name="组合 62"/>
            <p:cNvGrpSpPr/>
            <p:nvPr/>
          </p:nvGrpSpPr>
          <p:grpSpPr>
            <a:xfrm>
              <a:off x="4620774" y="3905201"/>
              <a:ext cx="843383" cy="843384"/>
              <a:chOff x="1802687" y="3259299"/>
              <a:chExt cx="1414708" cy="1414708"/>
            </a:xfrm>
          </p:grpSpPr>
          <p:sp>
            <p:nvSpPr>
              <p:cNvPr id="64" name="任意多边形 63"/>
              <p:cNvSpPr/>
              <p:nvPr/>
            </p:nvSpPr>
            <p:spPr>
              <a:xfrm>
                <a:off x="1802687" y="3259299"/>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5" name="椭圆 64"/>
              <p:cNvSpPr/>
              <p:nvPr/>
            </p:nvSpPr>
            <p:spPr>
              <a:xfrm>
                <a:off x="2027436" y="3484049"/>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6" name="组合 65"/>
            <p:cNvGrpSpPr/>
            <p:nvPr/>
          </p:nvGrpSpPr>
          <p:grpSpPr>
            <a:xfrm>
              <a:off x="6400988" y="2257885"/>
              <a:ext cx="251550" cy="321700"/>
              <a:chOff x="1605186" y="572440"/>
              <a:chExt cx="563562" cy="720725"/>
            </a:xfrm>
            <a:gradFill>
              <a:gsLst>
                <a:gs pos="11000">
                  <a:srgbClr val="2B3649"/>
                </a:gs>
                <a:gs pos="100000">
                  <a:srgbClr val="3B4A62"/>
                </a:gs>
              </a:gsLst>
              <a:lin ang="2700000" scaled="0"/>
            </a:gradFill>
          </p:grpSpPr>
          <p:sp>
            <p:nvSpPr>
              <p:cNvPr id="67"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8"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69"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70" name="Freeform 223"/>
            <p:cNvSpPr>
              <a:spLocks/>
            </p:cNvSpPr>
            <p:nvPr/>
          </p:nvSpPr>
          <p:spPr bwMode="auto">
            <a:xfrm>
              <a:off x="4903660" y="4205649"/>
              <a:ext cx="317483" cy="257485"/>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gradFill>
              <a:gsLst>
                <a:gs pos="11000">
                  <a:srgbClr val="2B3649"/>
                </a:gs>
                <a:gs pos="100000">
                  <a:srgbClr val="3B4A62"/>
                </a:gs>
              </a:gsLst>
              <a:lin ang="2700000" scaled="0"/>
            </a:gra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71" name="组合 70"/>
            <p:cNvGrpSpPr/>
            <p:nvPr/>
          </p:nvGrpSpPr>
          <p:grpSpPr>
            <a:xfrm>
              <a:off x="2848693" y="2882027"/>
              <a:ext cx="294772" cy="293355"/>
              <a:chOff x="-136302" y="1682102"/>
              <a:chExt cx="660401" cy="657225"/>
            </a:xfrm>
            <a:gradFill>
              <a:gsLst>
                <a:gs pos="11000">
                  <a:srgbClr val="2B3649"/>
                </a:gs>
                <a:gs pos="100000">
                  <a:srgbClr val="3B4A62"/>
                </a:gs>
              </a:gsLst>
              <a:lin ang="2700000" scaled="0"/>
            </a:gradFill>
          </p:grpSpPr>
          <p:sp>
            <p:nvSpPr>
              <p:cNvPr id="72" name="Freeform 36"/>
              <p:cNvSpPr>
                <a:spLocks/>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3" name="Freeform 37"/>
              <p:cNvSpPr>
                <a:spLocks/>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grpSp>
          <p:nvGrpSpPr>
            <p:cNvPr id="74" name="组合 73"/>
            <p:cNvGrpSpPr/>
            <p:nvPr/>
          </p:nvGrpSpPr>
          <p:grpSpPr>
            <a:xfrm>
              <a:off x="4288475" y="979425"/>
              <a:ext cx="294393" cy="283115"/>
              <a:chOff x="9791183" y="5224434"/>
              <a:chExt cx="645684" cy="620945"/>
            </a:xfrm>
            <a:gradFill>
              <a:gsLst>
                <a:gs pos="11000">
                  <a:srgbClr val="2B3649"/>
                </a:gs>
                <a:gs pos="100000">
                  <a:srgbClr val="3B4A62"/>
                </a:gs>
              </a:gsLst>
              <a:lin ang="2700000" scaled="0"/>
            </a:gradFill>
          </p:grpSpPr>
          <p:sp>
            <p:nvSpPr>
              <p:cNvPr id="75"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76"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sp>
          <p:nvSpPr>
            <p:cNvPr id="77" name="矩形 76"/>
            <p:cNvSpPr/>
            <p:nvPr/>
          </p:nvSpPr>
          <p:spPr>
            <a:xfrm>
              <a:off x="4229016" y="2369387"/>
              <a:ext cx="521888"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78" name="矩形 77"/>
            <p:cNvSpPr/>
            <p:nvPr/>
          </p:nvSpPr>
          <p:spPr>
            <a:xfrm>
              <a:off x="4587001" y="2346850"/>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79" name="矩形 78"/>
            <p:cNvSpPr/>
            <p:nvPr/>
          </p:nvSpPr>
          <p:spPr>
            <a:xfrm>
              <a:off x="4582543" y="2774323"/>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80" name="矩形 79"/>
            <p:cNvSpPr/>
            <p:nvPr/>
          </p:nvSpPr>
          <p:spPr>
            <a:xfrm>
              <a:off x="4128749" y="2793667"/>
              <a:ext cx="728615" cy="323165"/>
            </a:xfrm>
            <a:prstGeom prst="rect">
              <a:avLst/>
            </a:prstGeom>
          </p:spPr>
          <p:txBody>
            <a:bodyPr wrap="square">
              <a:spAutoFit/>
            </a:bodyPr>
            <a:lstStyle/>
            <a:p>
              <a:pPr algn="ctr"/>
              <a:r>
                <a:rPr lang="en-US" altLang="zh-CN" sz="15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5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grpSp>
        <p:nvGrpSpPr>
          <p:cNvPr id="44" name="组合 43"/>
          <p:cNvGrpSpPr/>
          <p:nvPr/>
        </p:nvGrpSpPr>
        <p:grpSpPr>
          <a:xfrm>
            <a:off x="589546" y="552780"/>
            <a:ext cx="1486542" cy="521708"/>
            <a:chOff x="349800" y="270568"/>
            <a:chExt cx="1486542" cy="521708"/>
          </a:xfrm>
        </p:grpSpPr>
        <p:sp>
          <p:nvSpPr>
            <p:cNvPr id="45"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46"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47" name="文本框 46"/>
          <p:cNvSpPr txBox="1"/>
          <p:nvPr/>
        </p:nvSpPr>
        <p:spPr>
          <a:xfrm>
            <a:off x="6245002"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5" name="文本框 84"/>
          <p:cNvSpPr txBox="1"/>
          <p:nvPr/>
        </p:nvSpPr>
        <p:spPr>
          <a:xfrm>
            <a:off x="848025"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6" name="文本框 85"/>
          <p:cNvSpPr txBox="1"/>
          <p:nvPr/>
        </p:nvSpPr>
        <p:spPr>
          <a:xfrm>
            <a:off x="6245002" y="3291354"/>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87" name="文本框 86"/>
          <p:cNvSpPr txBox="1"/>
          <p:nvPr/>
        </p:nvSpPr>
        <p:spPr>
          <a:xfrm>
            <a:off x="848025" y="3291354"/>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8587134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left)">
                                      <p:cBhvr>
                                        <p:cTn id="13" dur="500"/>
                                        <p:tgtEl>
                                          <p:spTgt spid="4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left)">
                                      <p:cBhvr>
                                        <p:cTn id="17" dur="500"/>
                                        <p:tgtEl>
                                          <p:spTgt spid="8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wipe(left)">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85" grpId="0"/>
      <p:bldP spid="86" grpId="0"/>
      <p:bldP spid="8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6532980" y="2372997"/>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solidFill>
                <a:prstClr val="white"/>
              </a:solidFill>
            </a:endParaRPr>
          </a:p>
        </p:txBody>
      </p:sp>
      <p:sp>
        <p:nvSpPr>
          <p:cNvPr id="13" name="任意多边形 12"/>
          <p:cNvSpPr/>
          <p:nvPr/>
        </p:nvSpPr>
        <p:spPr>
          <a:xfrm rot="2700000">
            <a:off x="6751592" y="2342534"/>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14" name="任意多边形 13"/>
          <p:cNvSpPr/>
          <p:nvPr/>
        </p:nvSpPr>
        <p:spPr>
          <a:xfrm>
            <a:off x="4721723" y="2373232"/>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0" name="任意多边形 19"/>
          <p:cNvSpPr/>
          <p:nvPr/>
        </p:nvSpPr>
        <p:spPr>
          <a:xfrm rot="2700000">
            <a:off x="4940336" y="2342769"/>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21" name="任意多边形 20"/>
          <p:cNvSpPr/>
          <p:nvPr/>
        </p:nvSpPr>
        <p:spPr>
          <a:xfrm>
            <a:off x="2935596" y="2380409"/>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3" name="任意多边形 22"/>
          <p:cNvSpPr/>
          <p:nvPr/>
        </p:nvSpPr>
        <p:spPr>
          <a:xfrm rot="2700000">
            <a:off x="3154209" y="2349947"/>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28" name="任意多边形 27"/>
          <p:cNvSpPr/>
          <p:nvPr/>
        </p:nvSpPr>
        <p:spPr>
          <a:xfrm>
            <a:off x="1124340" y="2380644"/>
            <a:ext cx="1614558" cy="1022604"/>
          </a:xfrm>
          <a:custGeom>
            <a:avLst/>
            <a:gdLst>
              <a:gd name="connsiteX0" fmla="*/ 1525272 w 1525272"/>
              <a:gd name="connsiteY0" fmla="*/ 483027 h 966054"/>
              <a:gd name="connsiteX1" fmla="*/ 1258806 w 1525272"/>
              <a:gd name="connsiteY1" fmla="*/ 966054 h 966054"/>
              <a:gd name="connsiteX2" fmla="*/ 0 w 1525272"/>
              <a:gd name="connsiteY2" fmla="*/ 966054 h 966054"/>
              <a:gd name="connsiteX3" fmla="*/ 324547 w 1525272"/>
              <a:gd name="connsiteY3" fmla="*/ 482479 h 966054"/>
              <a:gd name="connsiteX4" fmla="*/ 736 w 1525272"/>
              <a:gd name="connsiteY4" fmla="*/ 0 h 966054"/>
              <a:gd name="connsiteX5" fmla="*/ 1258806 w 1525272"/>
              <a:gd name="connsiteY5" fmla="*/ 0 h 966054"/>
              <a:gd name="connsiteX6" fmla="*/ 1525272 w 1525272"/>
              <a:gd name="connsiteY6" fmla="*/ 483027 h 96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25272" h="966054">
                <a:moveTo>
                  <a:pt x="1525272" y="483027"/>
                </a:moveTo>
                <a:lnTo>
                  <a:pt x="1258806" y="966054"/>
                </a:lnTo>
                <a:lnTo>
                  <a:pt x="0" y="966054"/>
                </a:lnTo>
                <a:lnTo>
                  <a:pt x="324547" y="482479"/>
                </a:lnTo>
                <a:lnTo>
                  <a:pt x="736" y="0"/>
                </a:lnTo>
                <a:lnTo>
                  <a:pt x="1258806" y="0"/>
                </a:lnTo>
                <a:lnTo>
                  <a:pt x="1525272" y="483027"/>
                </a:lnTo>
                <a:close/>
              </a:path>
            </a:pathLst>
          </a:custGeom>
          <a:gradFill>
            <a:gsLst>
              <a:gs pos="11000">
                <a:srgbClr val="2B3649"/>
              </a:gs>
              <a:gs pos="100000">
                <a:srgbClr val="3B4A62"/>
              </a:gs>
            </a:gsLst>
            <a:lin ang="27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30" name="任意多边形 29"/>
          <p:cNvSpPr/>
          <p:nvPr/>
        </p:nvSpPr>
        <p:spPr>
          <a:xfrm rot="2700000">
            <a:off x="1342952" y="2350181"/>
            <a:ext cx="1109628" cy="1109746"/>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200">
              <a:solidFill>
                <a:prstClr val="black"/>
              </a:solidFill>
              <a:latin typeface="Arial" panose="020B0604020202020204" pitchFamily="34" charset="0"/>
              <a:ea typeface="微软雅黑" panose="020B0503020204020204" pitchFamily="34" charset="-122"/>
            </a:endParaRPr>
          </a:p>
        </p:txBody>
      </p:sp>
      <p:sp>
        <p:nvSpPr>
          <p:cNvPr id="35" name="矩形 34"/>
          <p:cNvSpPr/>
          <p:nvPr/>
        </p:nvSpPr>
        <p:spPr>
          <a:xfrm>
            <a:off x="1646934" y="2731656"/>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6" name="矩形 35"/>
          <p:cNvSpPr/>
          <p:nvPr/>
        </p:nvSpPr>
        <p:spPr>
          <a:xfrm>
            <a:off x="3415221" y="2731656"/>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7" name="矩形 36"/>
          <p:cNvSpPr/>
          <p:nvPr/>
        </p:nvSpPr>
        <p:spPr>
          <a:xfrm>
            <a:off x="5211902" y="2740728"/>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8" name="矩形 37"/>
          <p:cNvSpPr/>
          <p:nvPr/>
        </p:nvSpPr>
        <p:spPr>
          <a:xfrm>
            <a:off x="7008788" y="2748141"/>
            <a:ext cx="422836" cy="338554"/>
          </a:xfrm>
          <a:prstGeom prst="rect">
            <a:avLst/>
          </a:prstGeom>
        </p:spPr>
        <p:txBody>
          <a:bodyPr wrap="square">
            <a:spAutoFit/>
          </a:bodyPr>
          <a:lstStyle/>
          <a:p>
            <a:pPr algn="ctr"/>
            <a:r>
              <a:rPr lang="en-US" altLang="zh-CN" sz="1600" dirty="0">
                <a:solidFill>
                  <a:prstClr val="white"/>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600" dirty="0">
              <a:solidFill>
                <a:prstClr val="white"/>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22" name="组合 21"/>
          <p:cNvGrpSpPr/>
          <p:nvPr/>
        </p:nvGrpSpPr>
        <p:grpSpPr>
          <a:xfrm>
            <a:off x="577919" y="556503"/>
            <a:ext cx="1486542" cy="521708"/>
            <a:chOff x="349800" y="270568"/>
            <a:chExt cx="1486542" cy="521708"/>
          </a:xfrm>
        </p:grpSpPr>
        <p:sp>
          <p:nvSpPr>
            <p:cNvPr id="24"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29"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25" name="文本框 24"/>
          <p:cNvSpPr txBox="1"/>
          <p:nvPr/>
        </p:nvSpPr>
        <p:spPr>
          <a:xfrm>
            <a:off x="4424523" y="1335502"/>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6" name="文本框 25"/>
          <p:cNvSpPr txBox="1"/>
          <p:nvPr/>
        </p:nvSpPr>
        <p:spPr>
          <a:xfrm>
            <a:off x="719286" y="1323909"/>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27" name="文本框 26"/>
          <p:cNvSpPr txBox="1"/>
          <p:nvPr/>
        </p:nvSpPr>
        <p:spPr>
          <a:xfrm>
            <a:off x="6292243" y="374684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9" name="文本框 38"/>
          <p:cNvSpPr txBox="1"/>
          <p:nvPr/>
        </p:nvSpPr>
        <p:spPr>
          <a:xfrm>
            <a:off x="2638396" y="374684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1503190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50000">
                                      <p:stCondLst>
                                        <p:cond delay="2250"/>
                                      </p:stCondLst>
                                      <p:childTnLst>
                                        <p:set>
                                          <p:cBhvr>
                                            <p:cTn id="22" dur="1" fill="hold">
                                              <p:stCondLst>
                                                <p:cond delay="0"/>
                                              </p:stCondLst>
                                            </p:cTn>
                                            <p:tgtEl>
                                              <p:spTgt spid="13"/>
                                            </p:tgtEl>
                                            <p:attrNameLst>
                                              <p:attrName>style.visibility</p:attrName>
                                            </p:attrNameLst>
                                          </p:cBhvr>
                                          <p:to>
                                            <p:strVal val="visible"/>
                                          </p:to>
                                        </p:set>
                                        <p:anim calcmode="lin" valueType="num" p14:bounceEnd="50000">
                                          <p:cBhvr additive="base">
                                            <p:cTn id="23"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20"/>
                                            </p:tgtEl>
                                            <p:attrNameLst>
                                              <p:attrName>style.visibility</p:attrName>
                                            </p:attrNameLst>
                                          </p:cBhvr>
                                          <p:to>
                                            <p:strVal val="visible"/>
                                          </p:to>
                                        </p:set>
                                        <p:anim calcmode="lin" valueType="num" p14:bounceEnd="50000">
                                          <p:cBhvr additive="base">
                                            <p:cTn id="27"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14:presetBounceEnd="50000">
                                      <p:stCondLst>
                                        <p:cond delay="2250"/>
                                      </p:stCondLst>
                                      <p:childTnLst>
                                        <p:set>
                                          <p:cBhvr>
                                            <p:cTn id="30" dur="1" fill="hold">
                                              <p:stCondLst>
                                                <p:cond delay="0"/>
                                              </p:stCondLst>
                                            </p:cTn>
                                            <p:tgtEl>
                                              <p:spTgt spid="23"/>
                                            </p:tgtEl>
                                            <p:attrNameLst>
                                              <p:attrName>style.visibility</p:attrName>
                                            </p:attrNameLst>
                                          </p:cBhvr>
                                          <p:to>
                                            <p:strVal val="visible"/>
                                          </p:to>
                                        </p:set>
                                        <p:anim calcmode="lin" valueType="num" p14:bounceEnd="50000">
                                          <p:cBhvr additive="base">
                                            <p:cTn id="31" dur="10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50000">
                                      <p:stCondLst>
                                        <p:cond delay="2250"/>
                                      </p:stCondLst>
                                      <p:childTnLst>
                                        <p:set>
                                          <p:cBhvr>
                                            <p:cTn id="34" dur="1" fill="hold">
                                              <p:stCondLst>
                                                <p:cond delay="0"/>
                                              </p:stCondLst>
                                            </p:cTn>
                                            <p:tgtEl>
                                              <p:spTgt spid="30"/>
                                            </p:tgtEl>
                                            <p:attrNameLst>
                                              <p:attrName>style.visibility</p:attrName>
                                            </p:attrNameLst>
                                          </p:cBhvr>
                                          <p:to>
                                            <p:strVal val="visible"/>
                                          </p:to>
                                        </p:set>
                                        <p:anim calcmode="lin" valueType="num" p14:bounceEnd="50000">
                                          <p:cBhvr additive="base">
                                            <p:cTn id="35"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36" dur="1000" fill="hold"/>
                                            <p:tgtEl>
                                              <p:spTgt spid="30"/>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7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par>
                              <p:cTn id="69" fill="hold">
                                <p:stCondLst>
                                  <p:cond delay="4750"/>
                                </p:stCondLst>
                                <p:childTnLst>
                                  <p:par>
                                    <p:cTn id="70" presetID="22" presetClass="entr" presetSubtype="8"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20" grpId="0" animBg="1"/>
          <p:bldP spid="21" grpId="0" animBg="1"/>
          <p:bldP spid="23" grpId="0" animBg="1"/>
          <p:bldP spid="28" grpId="0" animBg="1"/>
          <p:bldP spid="30" grpId="0" animBg="1"/>
          <p:bldP spid="35" grpId="0"/>
          <p:bldP spid="36" grpId="0"/>
          <p:bldP spid="37" grpId="0"/>
          <p:bldP spid="38" grpId="0"/>
          <p:bldP spid="25" grpId="0"/>
          <p:bldP spid="26" grpId="0"/>
          <p:bldP spid="27"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0-#ppt_w/2"/>
                                              </p:val>
                                            </p:tav>
                                            <p:tav tm="100000">
                                              <p:val>
                                                <p:strVal val="#ppt_x"/>
                                              </p:val>
                                            </p:tav>
                                          </p:tavLst>
                                        </p:anim>
                                        <p:anim calcmode="lin" valueType="num">
                                          <p:cBhvr additive="base">
                                            <p:cTn id="20" dur="10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2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0-#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0-#ppt_w/2"/>
                                              </p:val>
                                            </p:tav>
                                            <p:tav tm="100000">
                                              <p:val>
                                                <p:strVal val="#ppt_x"/>
                                              </p:val>
                                            </p:tav>
                                          </p:tavLst>
                                        </p:anim>
                                        <p:anim calcmode="lin" valueType="num">
                                          <p:cBhvr additive="base">
                                            <p:cTn id="32" dur="10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25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1000" fill="hold"/>
                                            <p:tgtEl>
                                              <p:spTgt spid="30"/>
                                            </p:tgtEl>
                                            <p:attrNameLst>
                                              <p:attrName>ppt_x</p:attrName>
                                            </p:attrNameLst>
                                          </p:cBhvr>
                                          <p:tavLst>
                                            <p:tav tm="0">
                                              <p:val>
                                                <p:strVal val="0-#ppt_w/2"/>
                                              </p:val>
                                            </p:tav>
                                            <p:tav tm="100000">
                                              <p:val>
                                                <p:strVal val="#ppt_x"/>
                                              </p:val>
                                            </p:tav>
                                          </p:tavLst>
                                        </p:anim>
                                        <p:anim calcmode="lin" valueType="num">
                                          <p:cBhvr additive="base">
                                            <p:cTn id="36" dur="1000" fill="hold"/>
                                            <p:tgtEl>
                                              <p:spTgt spid="30"/>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75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275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par>
                              <p:cTn id="69" fill="hold">
                                <p:stCondLst>
                                  <p:cond delay="4750"/>
                                </p:stCondLst>
                                <p:childTnLst>
                                  <p:par>
                                    <p:cTn id="70" presetID="22" presetClass="entr" presetSubtype="8" fill="hold" grpId="0"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20" grpId="0" animBg="1"/>
          <p:bldP spid="21" grpId="0" animBg="1"/>
          <p:bldP spid="23" grpId="0" animBg="1"/>
          <p:bldP spid="28" grpId="0" animBg="1"/>
          <p:bldP spid="30" grpId="0" animBg="1"/>
          <p:bldP spid="35" grpId="0"/>
          <p:bldP spid="36" grpId="0"/>
          <p:bldP spid="37" grpId="0"/>
          <p:bldP spid="38" grpId="0"/>
          <p:bldP spid="25" grpId="0"/>
          <p:bldP spid="26" grpId="0"/>
          <p:bldP spid="27" grpId="0"/>
          <p:bldP spid="3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7" y="0"/>
            <a:ext cx="9152137" cy="5143500"/>
          </a:xfrm>
          <a:prstGeom prst="rect">
            <a:avLst/>
          </a:prstGeom>
        </p:spPr>
      </p:pic>
      <p:sp>
        <p:nvSpPr>
          <p:cNvPr id="12" name="矩形 11"/>
          <p:cNvSpPr/>
          <p:nvPr/>
        </p:nvSpPr>
        <p:spPr>
          <a:xfrm>
            <a:off x="874383" y="2673148"/>
            <a:ext cx="4551974" cy="1477328"/>
          </a:xfrm>
          <a:prstGeom prst="rect">
            <a:avLst/>
          </a:prstGeom>
        </p:spPr>
        <p:txBody>
          <a:bodyPr wrap="square">
            <a:spAutoFit/>
          </a:bodyPr>
          <a:lstStyle/>
          <a:p>
            <a:pPr>
              <a:lnSpc>
                <a:spcPct val="150000"/>
              </a:lnSpc>
            </a:pPr>
            <a:r>
              <a:rPr lang="zh-CN" altLang="en-US" sz="1000" dirty="0">
                <a:solidFill>
                  <a:schemeClr val="tx1">
                    <a:lumMod val="50000"/>
                    <a:lumOff val="50000"/>
                  </a:schemeClr>
                </a:solidFill>
                <a:latin typeface="+mj-ea"/>
                <a:ea typeface="+mj-ea"/>
              </a:rPr>
              <a:t>请在这里输入您的主要叙述内容输入您的主要叙述内容请在这里输入您的主要叙述内容输入您的主要叙述内容</a:t>
            </a:r>
            <a:r>
              <a:rPr lang="zh-CN" altLang="en-US" sz="1000" dirty="0">
                <a:solidFill>
                  <a:schemeClr val="tx1">
                    <a:lumMod val="50000"/>
                    <a:lumOff val="50000"/>
                  </a:schemeClr>
                </a:solidFill>
                <a:latin typeface="+mj-ea"/>
              </a:rPr>
              <a:t>请在这里输入您的主要叙述内容输入您的主要叙述内容请在这里输入您的主要叙述内容输入您的主要叙述内容</a:t>
            </a:r>
          </a:p>
          <a:p>
            <a:pPr>
              <a:lnSpc>
                <a:spcPct val="150000"/>
              </a:lnSpc>
            </a:pPr>
            <a:r>
              <a:rPr lang="zh-CN" altLang="en-US" sz="1000" dirty="0">
                <a:solidFill>
                  <a:schemeClr val="tx1">
                    <a:lumMod val="50000"/>
                    <a:lumOff val="50000"/>
                  </a:schemeClr>
                </a:solidFill>
                <a:latin typeface="+mj-ea"/>
              </a:rPr>
              <a:t>请在这里输入您的主要叙述内容输入您的主要叙述内容请在这里输入您的主要叙述内容输入您的主要叙述内容</a:t>
            </a:r>
          </a:p>
          <a:p>
            <a:pPr>
              <a:lnSpc>
                <a:spcPct val="150000"/>
              </a:lnSpc>
            </a:pPr>
            <a:endParaRPr lang="zh-CN" altLang="en-US" sz="1000" dirty="0">
              <a:solidFill>
                <a:schemeClr val="tx1">
                  <a:lumMod val="50000"/>
                  <a:lumOff val="50000"/>
                </a:schemeClr>
              </a:solidFill>
              <a:latin typeface="+mj-ea"/>
              <a:ea typeface="+mj-ea"/>
            </a:endParaRPr>
          </a:p>
        </p:txBody>
      </p:sp>
      <p:sp>
        <p:nvSpPr>
          <p:cNvPr id="24" name="文本框 5"/>
          <p:cNvSpPr txBox="1">
            <a:spLocks noChangeArrowheads="1"/>
          </p:cNvSpPr>
          <p:nvPr/>
        </p:nvSpPr>
        <p:spPr bwMode="auto">
          <a:xfrm>
            <a:off x="874383" y="1611069"/>
            <a:ext cx="3373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800" dirty="0">
                <a:solidFill>
                  <a:srgbClr val="4F6383"/>
                </a:solidFill>
                <a:latin typeface="方正兰亭黑_GBK"/>
                <a:ea typeface="方正兰亭黑_GBK"/>
              </a:rPr>
              <a:t>PROJECT INTRODUCTION</a:t>
            </a:r>
          </a:p>
        </p:txBody>
      </p:sp>
      <p:cxnSp>
        <p:nvCxnSpPr>
          <p:cNvPr id="28" name="直接连接符 27"/>
          <p:cNvCxnSpPr/>
          <p:nvPr/>
        </p:nvCxnSpPr>
        <p:spPr>
          <a:xfrm>
            <a:off x="977606" y="2398964"/>
            <a:ext cx="349783" cy="0"/>
          </a:xfrm>
          <a:prstGeom prst="line">
            <a:avLst/>
          </a:prstGeom>
          <a:ln w="19050">
            <a:solidFill>
              <a:srgbClr val="3B4A62"/>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84118" y="542189"/>
            <a:ext cx="1486542" cy="540688"/>
            <a:chOff x="349800" y="270568"/>
            <a:chExt cx="1486542" cy="540688"/>
          </a:xfrm>
        </p:grpSpPr>
        <p:sp>
          <p:nvSpPr>
            <p:cNvPr id="2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项目简介</a:t>
              </a:r>
            </a:p>
          </p:txBody>
        </p:sp>
        <p:sp>
          <p:nvSpPr>
            <p:cNvPr id="22"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6417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17" name="TextBox 15"/>
          <p:cNvSpPr txBox="1"/>
          <p:nvPr/>
        </p:nvSpPr>
        <p:spPr>
          <a:xfrm>
            <a:off x="8483113" y="4764911"/>
            <a:ext cx="671347" cy="307777"/>
          </a:xfrm>
          <a:prstGeom prst="rect">
            <a:avLst/>
          </a:prstGeom>
          <a:noFill/>
        </p:spPr>
        <p:txBody>
          <a:bodyPr wrap="square" rtlCol="0">
            <a:spAutoFit/>
          </a:bodyPr>
          <a:lstStyle/>
          <a:p>
            <a:pPr algn="ctr"/>
            <a:r>
              <a:rPr lang="en-US" altLang="zh-CN" sz="1400" b="0" dirty="0">
                <a:solidFill>
                  <a:schemeClr val="bg1"/>
                </a:solidFill>
                <a:latin typeface="微软雅黑 Light" panose="020B0502040204020203" pitchFamily="34" charset="-122"/>
                <a:ea typeface="微软雅黑 Light" panose="020B0502040204020203" pitchFamily="34" charset="-122"/>
              </a:rPr>
              <a:t>4</a:t>
            </a:r>
            <a:r>
              <a:rPr lang="zh-CN" altLang="en-US" sz="1400" b="0" dirty="0">
                <a:solidFill>
                  <a:schemeClr val="bg1"/>
                </a:solidFill>
                <a:latin typeface="微软雅黑 Light" panose="020B0502040204020203" pitchFamily="34" charset="-122"/>
                <a:ea typeface="微软雅黑 Light" panose="020B0502040204020203" pitchFamily="34" charset="-122"/>
              </a:rPr>
              <a:t> </a:t>
            </a:r>
          </a:p>
        </p:txBody>
      </p:sp>
      <p:sp>
        <p:nvSpPr>
          <p:cNvPr id="10" name="文本框 5"/>
          <p:cNvSpPr txBox="1">
            <a:spLocks noChangeArrowheads="1"/>
          </p:cNvSpPr>
          <p:nvPr/>
        </p:nvSpPr>
        <p:spPr bwMode="auto">
          <a:xfrm>
            <a:off x="874383" y="1906196"/>
            <a:ext cx="22765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800" b="1" dirty="0">
                <a:solidFill>
                  <a:srgbClr val="2B3649"/>
                </a:solidFill>
                <a:latin typeface="方正兰亭黑_GBK"/>
                <a:ea typeface="方正兰亭黑_GBK"/>
              </a:rPr>
              <a:t>这里是您的项目简介</a:t>
            </a:r>
            <a:endParaRPr lang="en-US" altLang="zh-CN" sz="1800" b="1" dirty="0">
              <a:solidFill>
                <a:srgbClr val="2B3649"/>
              </a:solidFill>
              <a:latin typeface="方正兰亭黑_GBK"/>
              <a:ea typeface="方正兰亭黑_GBK"/>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1+#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10729" y="1359876"/>
            <a:ext cx="3376698" cy="3074763"/>
            <a:chOff x="2541099" y="859426"/>
            <a:chExt cx="3952040" cy="3598660"/>
          </a:xfrm>
        </p:grpSpPr>
        <p:sp>
          <p:nvSpPr>
            <p:cNvPr id="12" name="任意多边形 11"/>
            <p:cNvSpPr/>
            <p:nvPr/>
          </p:nvSpPr>
          <p:spPr>
            <a:xfrm>
              <a:off x="4108558" y="859426"/>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14" name="椭圆 13"/>
            <p:cNvSpPr/>
            <p:nvPr/>
          </p:nvSpPr>
          <p:spPr>
            <a:xfrm>
              <a:off x="4108558" y="1748456"/>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0" name="任意多边形 19"/>
            <p:cNvSpPr/>
            <p:nvPr/>
          </p:nvSpPr>
          <p:spPr>
            <a:xfrm rot="5400000">
              <a:off x="5444802" y="2043518"/>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2" name="椭圆 21"/>
            <p:cNvSpPr/>
            <p:nvPr/>
          </p:nvSpPr>
          <p:spPr>
            <a:xfrm rot="5400000">
              <a:off x="4769540" y="2257286"/>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28" name="任意多边形 27"/>
            <p:cNvSpPr/>
            <p:nvPr/>
          </p:nvSpPr>
          <p:spPr>
            <a:xfrm rot="10800000">
              <a:off x="4078016" y="3198136"/>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0" name="椭圆 29"/>
            <p:cNvSpPr/>
            <p:nvPr/>
          </p:nvSpPr>
          <p:spPr>
            <a:xfrm rot="10800000">
              <a:off x="4078016" y="2736641"/>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2" name="任意多边形 31"/>
            <p:cNvSpPr/>
            <p:nvPr/>
          </p:nvSpPr>
          <p:spPr>
            <a:xfrm rot="16200000">
              <a:off x="2752712" y="1998704"/>
              <a:ext cx="836724" cy="1259950"/>
            </a:xfrm>
            <a:custGeom>
              <a:avLst/>
              <a:gdLst>
                <a:gd name="connsiteX0" fmla="*/ 0 w 980075"/>
                <a:gd name="connsiteY0" fmla="*/ 378895 h 1409489"/>
                <a:gd name="connsiteX1" fmla="*/ 378895 w 980075"/>
                <a:gd name="connsiteY1" fmla="*/ 0 h 1409489"/>
                <a:gd name="connsiteX2" fmla="*/ 601180 w 980075"/>
                <a:gd name="connsiteY2" fmla="*/ 0 h 1409489"/>
                <a:gd name="connsiteX3" fmla="*/ 980075 w 980075"/>
                <a:gd name="connsiteY3" fmla="*/ 378895 h 1409489"/>
                <a:gd name="connsiteX4" fmla="*/ 980075 w 980075"/>
                <a:gd name="connsiteY4" fmla="*/ 1409489 h 1409489"/>
                <a:gd name="connsiteX5" fmla="*/ 5051 w 980075"/>
                <a:gd name="connsiteY5" fmla="*/ 1409489 h 1409489"/>
                <a:gd name="connsiteX6" fmla="*/ 0 w 980075"/>
                <a:gd name="connsiteY6" fmla="*/ 378895 h 1409489"/>
                <a:gd name="connsiteX0" fmla="*/ 0 w 980075"/>
                <a:gd name="connsiteY0" fmla="*/ 417065 h 1447659"/>
                <a:gd name="connsiteX1" fmla="*/ 378895 w 980075"/>
                <a:gd name="connsiteY1" fmla="*/ 38170 h 1447659"/>
                <a:gd name="connsiteX2" fmla="*/ 601180 w 980075"/>
                <a:gd name="connsiteY2" fmla="*/ 38170 h 1447659"/>
                <a:gd name="connsiteX3" fmla="*/ 980075 w 980075"/>
                <a:gd name="connsiteY3" fmla="*/ 417065 h 1447659"/>
                <a:gd name="connsiteX4" fmla="*/ 980075 w 980075"/>
                <a:gd name="connsiteY4" fmla="*/ 1447659 h 1447659"/>
                <a:gd name="connsiteX5" fmla="*/ 5051 w 980075"/>
                <a:gd name="connsiteY5" fmla="*/ 1447659 h 1447659"/>
                <a:gd name="connsiteX6" fmla="*/ 0 w 980075"/>
                <a:gd name="connsiteY6" fmla="*/ 417065 h 1447659"/>
                <a:gd name="connsiteX0" fmla="*/ 0 w 980075"/>
                <a:gd name="connsiteY0" fmla="*/ 437760 h 1468354"/>
                <a:gd name="connsiteX1" fmla="*/ 378895 w 980075"/>
                <a:gd name="connsiteY1" fmla="*/ 58865 h 1468354"/>
                <a:gd name="connsiteX2" fmla="*/ 601180 w 980075"/>
                <a:gd name="connsiteY2" fmla="*/ 58865 h 1468354"/>
                <a:gd name="connsiteX3" fmla="*/ 980075 w 980075"/>
                <a:gd name="connsiteY3" fmla="*/ 437760 h 1468354"/>
                <a:gd name="connsiteX4" fmla="*/ 980075 w 980075"/>
                <a:gd name="connsiteY4" fmla="*/ 1468354 h 1468354"/>
                <a:gd name="connsiteX5" fmla="*/ 5051 w 980075"/>
                <a:gd name="connsiteY5" fmla="*/ 1468354 h 1468354"/>
                <a:gd name="connsiteX6" fmla="*/ 0 w 980075"/>
                <a:gd name="connsiteY6" fmla="*/ 437760 h 1468354"/>
                <a:gd name="connsiteX0" fmla="*/ 0 w 980075"/>
                <a:gd name="connsiteY0" fmla="*/ 439753 h 1470347"/>
                <a:gd name="connsiteX1" fmla="*/ 378895 w 980075"/>
                <a:gd name="connsiteY1" fmla="*/ 60858 h 1470347"/>
                <a:gd name="connsiteX2" fmla="*/ 601180 w 980075"/>
                <a:gd name="connsiteY2" fmla="*/ 60858 h 1470347"/>
                <a:gd name="connsiteX3" fmla="*/ 980075 w 980075"/>
                <a:gd name="connsiteY3" fmla="*/ 439753 h 1470347"/>
                <a:gd name="connsiteX4" fmla="*/ 980075 w 980075"/>
                <a:gd name="connsiteY4" fmla="*/ 1470347 h 1470347"/>
                <a:gd name="connsiteX5" fmla="*/ 5051 w 980075"/>
                <a:gd name="connsiteY5" fmla="*/ 1470347 h 1470347"/>
                <a:gd name="connsiteX6" fmla="*/ 0 w 980075"/>
                <a:gd name="connsiteY6" fmla="*/ 439753 h 1470347"/>
                <a:gd name="connsiteX0" fmla="*/ 0 w 980075"/>
                <a:gd name="connsiteY0" fmla="*/ 445215 h 1475809"/>
                <a:gd name="connsiteX1" fmla="*/ 378895 w 980075"/>
                <a:gd name="connsiteY1" fmla="*/ 66320 h 1475809"/>
                <a:gd name="connsiteX2" fmla="*/ 601180 w 980075"/>
                <a:gd name="connsiteY2" fmla="*/ 66320 h 1475809"/>
                <a:gd name="connsiteX3" fmla="*/ 980075 w 980075"/>
                <a:gd name="connsiteY3" fmla="*/ 445215 h 1475809"/>
                <a:gd name="connsiteX4" fmla="*/ 980075 w 980075"/>
                <a:gd name="connsiteY4" fmla="*/ 1475809 h 1475809"/>
                <a:gd name="connsiteX5" fmla="*/ 5051 w 980075"/>
                <a:gd name="connsiteY5" fmla="*/ 1475809 h 1475809"/>
                <a:gd name="connsiteX6" fmla="*/ 0 w 980075"/>
                <a:gd name="connsiteY6" fmla="*/ 445215 h 1475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075" h="1475809">
                  <a:moveTo>
                    <a:pt x="0" y="445215"/>
                  </a:moveTo>
                  <a:lnTo>
                    <a:pt x="378895" y="66320"/>
                  </a:lnTo>
                  <a:cubicBezTo>
                    <a:pt x="458042" y="-24615"/>
                    <a:pt x="511929" y="-19563"/>
                    <a:pt x="601180" y="66320"/>
                  </a:cubicBezTo>
                  <a:lnTo>
                    <a:pt x="980075" y="445215"/>
                  </a:lnTo>
                  <a:lnTo>
                    <a:pt x="980075" y="1475809"/>
                  </a:lnTo>
                  <a:lnTo>
                    <a:pt x="5051" y="1475809"/>
                  </a:lnTo>
                  <a:cubicBezTo>
                    <a:pt x="3367" y="1132278"/>
                    <a:pt x="1684" y="788746"/>
                    <a:pt x="0" y="445215"/>
                  </a:cubicBezTo>
                  <a:close/>
                </a:path>
              </a:pathLst>
            </a:custGeom>
            <a:gradFill>
              <a:gsLst>
                <a:gs pos="11000">
                  <a:srgbClr val="2B3649"/>
                </a:gs>
                <a:gs pos="100000">
                  <a:srgbClr val="3B4A62"/>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4" name="椭圆 33"/>
            <p:cNvSpPr/>
            <p:nvPr/>
          </p:nvSpPr>
          <p:spPr>
            <a:xfrm rot="16200000">
              <a:off x="3427975" y="2212472"/>
              <a:ext cx="836724" cy="832412"/>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35" name="矩形 34"/>
            <p:cNvSpPr/>
            <p:nvPr/>
          </p:nvSpPr>
          <p:spPr>
            <a:xfrm>
              <a:off x="3613381" y="2420081"/>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01</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6" name="矩形 35"/>
            <p:cNvSpPr/>
            <p:nvPr/>
          </p:nvSpPr>
          <p:spPr>
            <a:xfrm>
              <a:off x="4299102" y="1979242"/>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02</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7" name="矩形 36"/>
            <p:cNvSpPr/>
            <p:nvPr/>
          </p:nvSpPr>
          <p:spPr>
            <a:xfrm>
              <a:off x="4943324" y="2479328"/>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03</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8" name="矩形 37"/>
            <p:cNvSpPr/>
            <p:nvPr/>
          </p:nvSpPr>
          <p:spPr>
            <a:xfrm>
              <a:off x="4243972" y="2966459"/>
              <a:ext cx="464172" cy="360218"/>
            </a:xfrm>
            <a:prstGeom prst="rect">
              <a:avLst/>
            </a:prstGeom>
            <a:effectLst/>
          </p:spPr>
          <p:txBody>
            <a:bodyPr wrap="square">
              <a:spAutoFit/>
            </a:bodyPr>
            <a:lstStyle/>
            <a:p>
              <a:pPr algn="ctr"/>
              <a:r>
                <a:rPr lang="en-US" altLang="zh-CN" sz="1400" dirty="0">
                  <a:solidFill>
                    <a:srgbClr val="2E4864"/>
                  </a:solidFill>
                  <a:latin typeface="Open Sans" panose="020B0606030504020204" pitchFamily="34" charset="0"/>
                  <a:ea typeface="Open Sans" panose="020B0606030504020204" pitchFamily="34" charset="0"/>
                  <a:cs typeface="Open Sans" panose="020B0606030504020204" pitchFamily="34" charset="0"/>
                </a:rPr>
                <a:t>04</a:t>
              </a:r>
              <a:endParaRPr lang="zh-CN" altLang="en-US" sz="1400" dirty="0">
                <a:solidFill>
                  <a:srgbClr val="2E4864"/>
                </a:solidFill>
                <a:latin typeface="Open Sans" panose="020B0606030504020204" pitchFamily="34" charset="0"/>
                <a:ea typeface="微软雅黑" panose="020B0503020204020204" pitchFamily="34" charset="-122"/>
                <a:cs typeface="Open Sans" panose="020B0606030504020204" pitchFamily="34" charset="0"/>
              </a:endParaRPr>
            </a:p>
          </p:txBody>
        </p:sp>
        <p:grpSp>
          <p:nvGrpSpPr>
            <p:cNvPr id="39" name="组合 38"/>
            <p:cNvGrpSpPr/>
            <p:nvPr/>
          </p:nvGrpSpPr>
          <p:grpSpPr>
            <a:xfrm>
              <a:off x="2883142" y="2352481"/>
              <a:ext cx="372789" cy="552393"/>
              <a:chOff x="1788810" y="2276744"/>
              <a:chExt cx="392113" cy="581026"/>
            </a:xfrm>
            <a:solidFill>
              <a:schemeClr val="bg1"/>
            </a:solidFill>
            <a:effectLst/>
          </p:grpSpPr>
          <p:sp>
            <p:nvSpPr>
              <p:cNvPr id="4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grpSp>
        <p:sp>
          <p:nvSpPr>
            <p:cNvPr id="43" name="Freeform 13"/>
            <p:cNvSpPr>
              <a:spLocks noEditPoints="1"/>
            </p:cNvSpPr>
            <p:nvPr/>
          </p:nvSpPr>
          <p:spPr bwMode="auto">
            <a:xfrm>
              <a:off x="5788792" y="2400976"/>
              <a:ext cx="326000" cy="558427"/>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sp>
          <p:nvSpPr>
            <p:cNvPr id="44" name="Freeform 19"/>
            <p:cNvSpPr>
              <a:spLocks noEditPoints="1"/>
            </p:cNvSpPr>
            <p:nvPr/>
          </p:nvSpPr>
          <p:spPr bwMode="auto">
            <a:xfrm>
              <a:off x="4259869" y="3725534"/>
              <a:ext cx="459620" cy="460239"/>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prstClr val="white"/>
                </a:solidFill>
              </a:endParaRPr>
            </a:p>
          </p:txBody>
        </p:sp>
        <p:grpSp>
          <p:nvGrpSpPr>
            <p:cNvPr id="45" name="组合 44"/>
            <p:cNvGrpSpPr/>
            <p:nvPr/>
          </p:nvGrpSpPr>
          <p:grpSpPr>
            <a:xfrm>
              <a:off x="4302136" y="1140276"/>
              <a:ext cx="437605" cy="420839"/>
              <a:chOff x="2607983" y="4241292"/>
              <a:chExt cx="490600" cy="471805"/>
            </a:xfrm>
            <a:effectLst/>
          </p:grpSpPr>
          <p:sp>
            <p:nvSpPr>
              <p:cNvPr id="46" name="Oval 131"/>
              <p:cNvSpPr>
                <a:spLocks noChangeArrowheads="1"/>
              </p:cNvSpPr>
              <p:nvPr/>
            </p:nvSpPr>
            <p:spPr bwMode="auto">
              <a:xfrm>
                <a:off x="2742898" y="4241292"/>
                <a:ext cx="220770" cy="22359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endParaRPr>
              </a:p>
            </p:txBody>
          </p:sp>
          <p:sp>
            <p:nvSpPr>
              <p:cNvPr id="47" name="Freeform 134"/>
              <p:cNvSpPr>
                <a:spLocks/>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solidFill>
                    <a:prstClr val="black"/>
                  </a:solidFill>
                </a:endParaRPr>
              </a:p>
            </p:txBody>
          </p:sp>
        </p:grpSp>
      </p:grpSp>
      <p:grpSp>
        <p:nvGrpSpPr>
          <p:cNvPr id="31" name="组合 30"/>
          <p:cNvGrpSpPr/>
          <p:nvPr/>
        </p:nvGrpSpPr>
        <p:grpSpPr>
          <a:xfrm>
            <a:off x="582613" y="558793"/>
            <a:ext cx="1486542" cy="521708"/>
            <a:chOff x="349800" y="270568"/>
            <a:chExt cx="1486542" cy="521708"/>
          </a:xfrm>
        </p:grpSpPr>
        <p:sp>
          <p:nvSpPr>
            <p:cNvPr id="33"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投资回报</a:t>
              </a:r>
              <a:endParaRPr lang="en-US" altLang="zh-CN" sz="1800" b="1" dirty="0">
                <a:solidFill>
                  <a:srgbClr val="2B3649"/>
                </a:solidFill>
                <a:latin typeface="+mj-ea"/>
                <a:ea typeface="+mj-ea"/>
                <a:cs typeface="+mn-ea"/>
                <a:sym typeface="+mn-lt"/>
              </a:endParaRPr>
            </a:p>
          </p:txBody>
        </p:sp>
        <p:sp>
          <p:nvSpPr>
            <p:cNvPr id="52"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53" name="文本框 52"/>
          <p:cNvSpPr txBox="1"/>
          <p:nvPr/>
        </p:nvSpPr>
        <p:spPr>
          <a:xfrm>
            <a:off x="6303617" y="1476178"/>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4" name="文本框 53"/>
          <p:cNvSpPr txBox="1"/>
          <p:nvPr/>
        </p:nvSpPr>
        <p:spPr>
          <a:xfrm>
            <a:off x="906640" y="1476178"/>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5" name="文本框 54"/>
          <p:cNvSpPr txBox="1"/>
          <p:nvPr/>
        </p:nvSpPr>
        <p:spPr>
          <a:xfrm>
            <a:off x="6303617" y="3478922"/>
            <a:ext cx="1855295" cy="720197"/>
          </a:xfrm>
          <a:prstGeom prst="rect">
            <a:avLst/>
          </a:prstGeom>
          <a:noFill/>
          <a:effectLst/>
        </p:spPr>
        <p:txBody>
          <a:bodyPr wrap="square" rtlCol="0">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56" name="文本框 55"/>
          <p:cNvSpPr txBox="1"/>
          <p:nvPr/>
        </p:nvSpPr>
        <p:spPr>
          <a:xfrm>
            <a:off x="906640" y="3478922"/>
            <a:ext cx="1855295" cy="720197"/>
          </a:xfrm>
          <a:prstGeom prst="rect">
            <a:avLst/>
          </a:prstGeom>
          <a:noFill/>
          <a:effectLst/>
        </p:spPr>
        <p:txBody>
          <a:bodyPr wrap="square" rtlCol="0">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Tree>
    <p:extLst>
      <p:ext uri="{BB962C8B-B14F-4D97-AF65-F5344CB8AC3E}">
        <p14:creationId xmlns:p14="http://schemas.microsoft.com/office/powerpoint/2010/main" val="8725039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left)">
                                      <p:cBhvr>
                                        <p:cTn id="17" dur="500"/>
                                        <p:tgtEl>
                                          <p:spTgt spid="5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left)">
                                      <p:cBhvr>
                                        <p:cTn id="21" dur="500"/>
                                        <p:tgtEl>
                                          <p:spTgt spid="5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left)">
                                      <p:cBhvr>
                                        <p:cTn id="2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364"/>
            <a:ext cx="9144000" cy="5139136"/>
          </a:xfrm>
          <a:prstGeom prst="rect">
            <a:avLst/>
          </a:prstGeom>
        </p:spPr>
      </p:pic>
      <p:sp>
        <p:nvSpPr>
          <p:cNvPr id="3" name="矩形 2"/>
          <p:cNvSpPr/>
          <p:nvPr/>
        </p:nvSpPr>
        <p:spPr>
          <a:xfrm>
            <a:off x="1837291" y="1099399"/>
            <a:ext cx="5469418" cy="2949067"/>
          </a:xfrm>
          <a:prstGeom prst="rect">
            <a:avLst/>
          </a:prstGeom>
          <a:gradFill>
            <a:gsLst>
              <a:gs pos="11000">
                <a:srgbClr val="2B3649"/>
              </a:gs>
              <a:gs pos="100000">
                <a:srgbClr val="3B4A62"/>
              </a:gs>
            </a:gsLst>
            <a:lin ang="2700000" scaled="0"/>
          </a:gradFill>
          <a:ln>
            <a:no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2239372" y="2223209"/>
            <a:ext cx="4852429" cy="692497"/>
          </a:xfrm>
          <a:prstGeom prst="rect">
            <a:avLst/>
          </a:prstGeom>
          <a:noFill/>
        </p:spPr>
        <p:txBody>
          <a:bodyPr wrap="square" rtlCol="0">
            <a:spAutoFit/>
            <a:scene3d>
              <a:camera prst="orthographicFront"/>
              <a:lightRig rig="threePt" dir="t"/>
            </a:scene3d>
            <a:sp3d contourW="12700"/>
          </a:bodyPr>
          <a:lstStyle/>
          <a:p>
            <a:pPr>
              <a:defRPr/>
            </a:pPr>
            <a:r>
              <a:rPr lang="zh-CN" altLang="en-US" sz="3900" b="1" dirty="0">
                <a:solidFill>
                  <a:schemeClr val="bg1"/>
                </a:solidFill>
                <a:latin typeface="方正黑体简体" panose="02010601030101010101" pitchFamily="2" charset="-122"/>
                <a:ea typeface="方正黑体简体" panose="02010601030101010101" pitchFamily="2" charset="-122"/>
              </a:rPr>
              <a:t>感谢您的聆听</a:t>
            </a:r>
          </a:p>
        </p:txBody>
      </p:sp>
      <p:sp>
        <p:nvSpPr>
          <p:cNvPr id="11" name="文本框 10"/>
          <p:cNvSpPr txBox="1"/>
          <p:nvPr/>
        </p:nvSpPr>
        <p:spPr>
          <a:xfrm>
            <a:off x="2239373" y="2823347"/>
            <a:ext cx="4162362" cy="424732"/>
          </a:xfrm>
          <a:prstGeom prst="rect">
            <a:avLst/>
          </a:prstGeom>
          <a:noFill/>
        </p:spPr>
        <p:txBody>
          <a:bodyPr wrap="square" rtlCol="0">
            <a:spAutoFit/>
            <a:scene3d>
              <a:camera prst="orthographicFront"/>
              <a:lightRig rig="threePt" dir="t"/>
            </a:scene3d>
            <a:sp3d contourW="12700"/>
          </a:bodyPr>
          <a:lstStyle/>
          <a:p>
            <a:pPr>
              <a:lnSpc>
                <a:spcPct val="120000"/>
              </a:lnSpc>
              <a:defRPr/>
            </a:pPr>
            <a:r>
              <a:rPr lang="en-US" altLang="zh-CN" sz="900" dirty="0">
                <a:solidFill>
                  <a:schemeClr val="bg1"/>
                </a:solidFill>
                <a:latin typeface="微软雅黑"/>
                <a:ea typeface="微软雅黑"/>
              </a:rPr>
              <a:t>print the presentation and make it into a film to be used in a wider </a:t>
            </a:r>
            <a:r>
              <a:rPr lang="en-US" altLang="zh-CN" sz="900" dirty="0" err="1">
                <a:solidFill>
                  <a:schemeClr val="bg1"/>
                </a:solidFill>
                <a:latin typeface="微软雅黑"/>
                <a:ea typeface="微软雅黑"/>
              </a:rPr>
              <a:t>fieldprint</a:t>
            </a:r>
            <a:r>
              <a:rPr lang="en-US" altLang="zh-CN" sz="900" dirty="0">
                <a:solidFill>
                  <a:schemeClr val="bg1"/>
                </a:solidFill>
                <a:latin typeface="微软雅黑"/>
                <a:ea typeface="微软雅黑"/>
              </a:rPr>
              <a:t> the presentation to be wider field</a:t>
            </a:r>
          </a:p>
        </p:txBody>
      </p:sp>
      <p:sp>
        <p:nvSpPr>
          <p:cNvPr id="12" name="文本框 11"/>
          <p:cNvSpPr txBox="1"/>
          <p:nvPr/>
        </p:nvSpPr>
        <p:spPr>
          <a:xfrm>
            <a:off x="2239373" y="1369031"/>
            <a:ext cx="1854325" cy="1015663"/>
          </a:xfrm>
          <a:prstGeom prst="rect">
            <a:avLst/>
          </a:prstGeom>
          <a:noFill/>
        </p:spPr>
        <p:txBody>
          <a:bodyPr wrap="square" rtlCol="0">
            <a:spAutoFit/>
            <a:scene3d>
              <a:camera prst="orthographicFront"/>
              <a:lightRig rig="threePt" dir="t"/>
            </a:scene3d>
            <a:sp3d contourW="12700"/>
          </a:bodyPr>
          <a:lstStyle/>
          <a:p>
            <a:pPr>
              <a:defRPr/>
            </a:pPr>
            <a:r>
              <a:rPr lang="en-US" altLang="zh-CN" sz="6000" b="1" dirty="0" smtClean="0">
                <a:solidFill>
                  <a:schemeClr val="bg1">
                    <a:lumMod val="95000"/>
                  </a:schemeClr>
                </a:solidFill>
                <a:latin typeface="Adobe 宋体 Std L" panose="02020300000000000000" pitchFamily="18" charset="-122"/>
                <a:ea typeface="Adobe 宋体 Std L" panose="02020300000000000000" pitchFamily="18" charset="-122"/>
              </a:rPr>
              <a:t>20XX</a:t>
            </a:r>
            <a:endParaRPr lang="zh-CN" altLang="en-US" sz="2800" b="1" dirty="0">
              <a:solidFill>
                <a:schemeClr val="bg1">
                  <a:lumMod val="95000"/>
                </a:schemeClr>
              </a:solidFill>
              <a:latin typeface="Adobe 宋体 Std L" panose="02020300000000000000" pitchFamily="18" charset="-122"/>
              <a:ea typeface="Adobe 宋体 Std L" panose="02020300000000000000" pitchFamily="18" charset="-122"/>
            </a:endParaRPr>
          </a:p>
        </p:txBody>
      </p:sp>
      <p:sp>
        <p:nvSpPr>
          <p:cNvPr id="8" name="PA_圆角矩形 31"/>
          <p:cNvSpPr/>
          <p:nvPr>
            <p:custDataLst>
              <p:tags r:id="rId1"/>
            </p:custDataLst>
          </p:nvPr>
        </p:nvSpPr>
        <p:spPr>
          <a:xfrm>
            <a:off x="2339328" y="3463180"/>
            <a:ext cx="983590" cy="174676"/>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dirty="0">
                <a:solidFill>
                  <a:srgbClr val="223762"/>
                </a:solidFill>
                <a:latin typeface="方正黑体简体" panose="02010601030101010101" pitchFamily="2" charset="-122"/>
                <a:ea typeface="方正黑体简体" panose="02010601030101010101" pitchFamily="2" charset="-122"/>
              </a:rPr>
              <a:t>XX</a:t>
            </a:r>
            <a:r>
              <a:rPr lang="zh-CN" altLang="en-US" sz="800" dirty="0" smtClean="0">
                <a:solidFill>
                  <a:srgbClr val="223762"/>
                </a:solidFill>
                <a:latin typeface="方正黑体简体" panose="02010601030101010101" pitchFamily="2" charset="-122"/>
                <a:ea typeface="方正黑体简体" panose="02010601030101010101" pitchFamily="2" charset="-122"/>
              </a:rPr>
              <a:t>网络科技</a:t>
            </a:r>
            <a:r>
              <a:rPr lang="zh-CN" altLang="en-US" sz="800" dirty="0">
                <a:solidFill>
                  <a:srgbClr val="223762"/>
                </a:solidFill>
                <a:latin typeface="方正黑体简体" panose="02010601030101010101" pitchFamily="2" charset="-122"/>
                <a:ea typeface="方正黑体简体" panose="02010601030101010101" pitchFamily="2" charset="-122"/>
              </a:rPr>
              <a:t>公司</a:t>
            </a:r>
          </a:p>
        </p:txBody>
      </p:sp>
      <p:sp>
        <p:nvSpPr>
          <p:cNvPr id="13" name="矩形 12"/>
          <p:cNvSpPr/>
          <p:nvPr/>
        </p:nvSpPr>
        <p:spPr>
          <a:xfrm>
            <a:off x="2009994" y="1283525"/>
            <a:ext cx="5124012" cy="2580814"/>
          </a:xfrm>
          <a:prstGeom prst="rect">
            <a:avLst/>
          </a:prstGeom>
          <a:noFill/>
          <a:ln w="25400">
            <a:solidFill>
              <a:schemeClr val="bg1"/>
            </a:solidFill>
          </a:ln>
          <a:effectLst>
            <a:outerShdw blurRad="4445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32595254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1" presetClass="entr" presetSubtype="8"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8)">
                                      <p:cBhvr>
                                        <p:cTn id="12" dur="750"/>
                                        <p:tgtEl>
                                          <p:spTgt spid="13"/>
                                        </p:tgtEl>
                                      </p:cBhvr>
                                    </p:animEffect>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53" presetClass="entr" presetSubtype="16" fill="hold" grpId="0" nodeType="withEffect">
                                  <p:stCondLst>
                                    <p:cond delay="75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P spid="12" grpId="0"/>
      <p:bldP spid="8"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6340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218344" y="3956047"/>
            <a:ext cx="208369" cy="207800"/>
          </a:xfrm>
          <a:prstGeom prst="rect">
            <a:avLst/>
          </a:pr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8"/>
          <p:cNvPicPr>
            <a:picLocks noGrp="1" noChangeAspect="1"/>
          </p:cNvPicPr>
          <p:nvPr>
            <p:ph type="pic" sz="quarter" idx="12"/>
          </p:nvPr>
        </p:nvPicPr>
        <p:blipFill rotWithShape="1">
          <a:blip r:embed="rId5" cstate="print">
            <a:extLst>
              <a:ext uri="{28A0092B-C50C-407E-A947-70E740481C1C}">
                <a14:useLocalDpi xmlns:a14="http://schemas.microsoft.com/office/drawing/2010/main" val="0"/>
              </a:ext>
            </a:extLst>
          </a:blip>
          <a:srcRect/>
          <a:stretch/>
        </p:blipFill>
        <p:spPr>
          <a:xfrm>
            <a:off x="983696" y="1360196"/>
            <a:ext cx="2315154" cy="2798368"/>
          </a:xfrm>
          <a:effectLst>
            <a:outerShdw blurRad="165100" dist="63500" dir="2700000" algn="tl" rotWithShape="0">
              <a:prstClr val="black">
                <a:alpha val="40000"/>
              </a:prstClr>
            </a:outerShdw>
          </a:effectLst>
        </p:spPr>
      </p:pic>
      <p:sp>
        <p:nvSpPr>
          <p:cNvPr id="50" name="文本框 5"/>
          <p:cNvSpPr txBox="1">
            <a:spLocks noChangeArrowheads="1"/>
          </p:cNvSpPr>
          <p:nvPr/>
        </p:nvSpPr>
        <p:spPr bwMode="auto">
          <a:xfrm>
            <a:off x="3820559" y="1435720"/>
            <a:ext cx="2154757" cy="338554"/>
          </a:xfrm>
          <a:prstGeom prst="rect">
            <a:avLst/>
          </a:prstGeom>
          <a:gradFill>
            <a:gsLst>
              <a:gs pos="11000">
                <a:srgbClr val="2B3649"/>
              </a:gs>
              <a:gs pos="100000">
                <a:srgbClr val="3B4A62"/>
              </a:gs>
            </a:gsLst>
            <a:lin ang="2700000" scaled="0"/>
          </a:gradFill>
          <a:ln>
            <a:noFill/>
          </a:ln>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600" dirty="0">
                <a:solidFill>
                  <a:schemeClr val="bg1"/>
                </a:solidFill>
                <a:latin typeface="方正兰亭黑_GBK"/>
                <a:ea typeface="方正兰亭黑_GBK"/>
              </a:rPr>
              <a:t>ABOUT COMPANY</a:t>
            </a:r>
            <a:endParaRPr lang="zh-CN" altLang="en-US" sz="1600" dirty="0">
              <a:solidFill>
                <a:schemeClr val="bg1"/>
              </a:solidFill>
              <a:latin typeface="方正兰亭黑_GBK"/>
              <a:ea typeface="方正兰亭黑_GBK"/>
            </a:endParaRPr>
          </a:p>
        </p:txBody>
      </p:sp>
      <p:sp>
        <p:nvSpPr>
          <p:cNvPr id="51" name="矩形 50"/>
          <p:cNvSpPr/>
          <p:nvPr/>
        </p:nvSpPr>
        <p:spPr>
          <a:xfrm>
            <a:off x="4006155" y="2174717"/>
            <a:ext cx="4212190" cy="1708160"/>
          </a:xfrm>
          <a:prstGeom prst="rect">
            <a:avLst/>
          </a:prstGeom>
        </p:spPr>
        <p:txBody>
          <a:bodyPr wrap="square">
            <a:spAutoFit/>
          </a:bodyPr>
          <a:lstStyle/>
          <a:p>
            <a:pPr algn="just">
              <a:lnSpc>
                <a:spcPct val="150000"/>
              </a:lnSpc>
            </a:pPr>
            <a:r>
              <a:rPr lang="zh-CN" altLang="en-US" sz="1000" dirty="0">
                <a:solidFill>
                  <a:schemeClr val="bg1">
                    <a:lumMod val="50000"/>
                  </a:schemeClr>
                </a:solidFill>
                <a:latin typeface="+mj-ea"/>
                <a:ea typeface="+mj-ea"/>
              </a:rPr>
              <a:t>请在这里输入您的主要叙述内容输入您的主要叙述内容请在这里输入您的主要叙述内容输入您的主要叙述内容请在这里输入您的主要叙述内容输入您的主要叙述内容请在这里输入您的主要叙述内容输入您的主要叙述内容</a:t>
            </a:r>
          </a:p>
          <a:p>
            <a:pPr algn="just">
              <a:lnSpc>
                <a:spcPct val="150000"/>
              </a:lnSpc>
            </a:pPr>
            <a:r>
              <a:rPr lang="zh-CN" altLang="en-US" sz="100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algn="just">
              <a:lnSpc>
                <a:spcPct val="150000"/>
              </a:lnSpc>
            </a:pPr>
            <a:endParaRPr lang="zh-CN" altLang="en-US" sz="1000" dirty="0">
              <a:solidFill>
                <a:schemeClr val="bg1">
                  <a:lumMod val="50000"/>
                </a:schemeClr>
              </a:solidFill>
              <a:latin typeface="+mj-ea"/>
              <a:ea typeface="+mj-ea"/>
            </a:endParaRPr>
          </a:p>
        </p:txBody>
      </p:sp>
      <p:grpSp>
        <p:nvGrpSpPr>
          <p:cNvPr id="8" name="组合 7"/>
          <p:cNvGrpSpPr/>
          <p:nvPr/>
        </p:nvGrpSpPr>
        <p:grpSpPr>
          <a:xfrm>
            <a:off x="586204" y="561975"/>
            <a:ext cx="1486542" cy="521708"/>
            <a:chOff x="349800" y="270568"/>
            <a:chExt cx="1486542" cy="521708"/>
          </a:xfrm>
        </p:grpSpPr>
        <p:sp>
          <p:nvSpPr>
            <p:cNvPr id="12"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公司简介</a:t>
              </a:r>
              <a:endParaRPr lang="en-US" altLang="zh-CN" sz="1800" b="1" dirty="0">
                <a:solidFill>
                  <a:srgbClr val="2B3649"/>
                </a:solidFill>
                <a:latin typeface="+mj-ea"/>
                <a:ea typeface="+mj-ea"/>
                <a:cs typeface="+mn-ea"/>
                <a:sym typeface="+mn-lt"/>
              </a:endParaRPr>
            </a:p>
          </p:txBody>
        </p:sp>
        <p:sp>
          <p:nvSpPr>
            <p:cNvPr id="14"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grpSp>
        <p:nvGrpSpPr>
          <p:cNvPr id="18" name="组合 17"/>
          <p:cNvGrpSpPr/>
          <p:nvPr/>
        </p:nvGrpSpPr>
        <p:grpSpPr>
          <a:xfrm>
            <a:off x="3820559" y="1981962"/>
            <a:ext cx="4606155" cy="1865014"/>
            <a:chOff x="3820559" y="2272420"/>
            <a:chExt cx="4606155" cy="1865014"/>
          </a:xfrm>
        </p:grpSpPr>
        <p:sp>
          <p:nvSpPr>
            <p:cNvPr id="4" name="矩形 3"/>
            <p:cNvSpPr/>
            <p:nvPr/>
          </p:nvSpPr>
          <p:spPr>
            <a:xfrm>
              <a:off x="3820559" y="2272420"/>
              <a:ext cx="4606155" cy="1865014"/>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3820559" y="4137434"/>
              <a:ext cx="371192" cy="0"/>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820559" y="3822077"/>
              <a:ext cx="0" cy="315357"/>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426714" y="2272420"/>
              <a:ext cx="0" cy="362139"/>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8256757" y="2272420"/>
              <a:ext cx="169957" cy="0"/>
            </a:xfrm>
            <a:prstGeom prst="line">
              <a:avLst/>
            </a:prstGeom>
            <a:ln w="38100">
              <a:solidFill>
                <a:srgbClr val="3B4A62"/>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8022522" y="4054664"/>
            <a:ext cx="104185" cy="103900"/>
          </a:xfrm>
          <a:prstGeom prst="rect">
            <a:avLst/>
          </a:pr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1000"/>
                                        <p:tgtEl>
                                          <p:spTgt spid="50"/>
                                        </p:tgtEl>
                                      </p:cBhvr>
                                    </p:animEffect>
                                    <p:anim calcmode="lin" valueType="num">
                                      <p:cBhvr>
                                        <p:cTn id="12" dur="1000" fill="hold"/>
                                        <p:tgtEl>
                                          <p:spTgt spid="50"/>
                                        </p:tgtEl>
                                        <p:attrNameLst>
                                          <p:attrName>ppt_x</p:attrName>
                                        </p:attrNameLst>
                                      </p:cBhvr>
                                      <p:tavLst>
                                        <p:tav tm="0">
                                          <p:val>
                                            <p:strVal val="#ppt_x"/>
                                          </p:val>
                                        </p:tav>
                                        <p:tav tm="100000">
                                          <p:val>
                                            <p:strVal val="#ppt_x"/>
                                          </p:val>
                                        </p:tav>
                                      </p:tavLst>
                                    </p:anim>
                                    <p:anim calcmode="lin" valueType="num">
                                      <p:cBhvr>
                                        <p:cTn id="13" dur="1000" fill="hold"/>
                                        <p:tgtEl>
                                          <p:spTgt spid="50"/>
                                        </p:tgtEl>
                                        <p:attrNameLst>
                                          <p:attrName>ppt_y</p:attrName>
                                        </p:attrNameLst>
                                      </p:cBhvr>
                                      <p:tavLst>
                                        <p:tav tm="0">
                                          <p:val>
                                            <p:strVal val="#ppt_y+.1"/>
                                          </p:val>
                                        </p:tav>
                                        <p:tav tm="100000">
                                          <p:val>
                                            <p:strVal val="#ppt_y"/>
                                          </p:val>
                                        </p:tav>
                                      </p:tavLst>
                                    </p:anim>
                                  </p:childTnLst>
                                </p:cTn>
                              </p:par>
                              <p:par>
                                <p:cTn id="14" presetID="21" presetClass="entr" presetSubtype="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1000"/>
                                        <p:tgtEl>
                                          <p:spTgt spid="18"/>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wipe(down)">
                                      <p:cBhvr>
                                        <p:cTn id="20" dur="500"/>
                                        <p:tgtEl>
                                          <p:spTgt spid="5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0" grpId="0" animBg="1"/>
      <p:bldP spid="51"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a:stretch>
            <a:fillRect/>
          </a:stretch>
        </p:blipFill>
        <p:spPr>
          <a:xfrm>
            <a:off x="5656005" y="1699846"/>
            <a:ext cx="1961180" cy="1311124"/>
          </a:xfrm>
          <a:prstGeom prst="rect">
            <a:avLst/>
          </a:prstGeom>
          <a:effectLst>
            <a:outerShdw blurRad="50800" dist="38100" dir="5400000" algn="t" rotWithShape="0">
              <a:prstClr val="black">
                <a:alpha val="40000"/>
              </a:prstClr>
            </a:outerShdw>
          </a:effectLst>
        </p:spPr>
      </p:pic>
      <p:pic>
        <p:nvPicPr>
          <p:cNvPr id="3" name="图片 2"/>
          <p:cNvPicPr>
            <a:picLocks noChangeAspect="1"/>
          </p:cNvPicPr>
          <p:nvPr/>
        </p:nvPicPr>
        <p:blipFill>
          <a:blip r:embed="rId6"/>
          <a:stretch>
            <a:fillRect/>
          </a:stretch>
        </p:blipFill>
        <p:spPr>
          <a:xfrm>
            <a:off x="1333429" y="1699352"/>
            <a:ext cx="1961180" cy="1306718"/>
          </a:xfrm>
          <a:prstGeom prst="rect">
            <a:avLst/>
          </a:prstGeom>
          <a:effectLst>
            <a:outerShdw blurRad="50800" dist="38100" dir="5400000" algn="t" rotWithShape="0">
              <a:prstClr val="black">
                <a:alpha val="40000"/>
              </a:prstClr>
            </a:outerShdw>
          </a:effectLst>
        </p:spPr>
      </p:pic>
      <p:sp>
        <p:nvSpPr>
          <p:cNvPr id="13"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1499292"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grpSp>
        <p:nvGrpSpPr>
          <p:cNvPr id="7" name="组合 6"/>
          <p:cNvGrpSpPr/>
          <p:nvPr/>
        </p:nvGrpSpPr>
        <p:grpSpPr>
          <a:xfrm>
            <a:off x="3041878" y="1535156"/>
            <a:ext cx="2870990" cy="1635110"/>
            <a:chOff x="3627903" y="1710846"/>
            <a:chExt cx="4683856" cy="2667589"/>
          </a:xfrm>
        </p:grpSpPr>
        <p:pic>
          <p:nvPicPr>
            <p:cNvPr id="11" name="image95.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27903" y="1710846"/>
              <a:ext cx="4683856" cy="266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6" name="图片 5"/>
            <p:cNvPicPr>
              <a:picLocks noChangeAspect="1"/>
            </p:cNvPicPr>
            <p:nvPr/>
          </p:nvPicPr>
          <p:blipFill>
            <a:blip r:embed="rId8"/>
            <a:stretch>
              <a:fillRect/>
            </a:stretch>
          </p:blipFill>
          <p:spPr>
            <a:xfrm>
              <a:off x="4206239" y="1843714"/>
              <a:ext cx="3520441" cy="2245368"/>
            </a:xfrm>
            <a:prstGeom prst="rect">
              <a:avLst/>
            </a:prstGeom>
          </p:spPr>
        </p:pic>
      </p:grpSp>
      <p:grpSp>
        <p:nvGrpSpPr>
          <p:cNvPr id="21" name="组合 20"/>
          <p:cNvGrpSpPr/>
          <p:nvPr/>
        </p:nvGrpSpPr>
        <p:grpSpPr>
          <a:xfrm>
            <a:off x="590158" y="554189"/>
            <a:ext cx="1486542" cy="521708"/>
            <a:chOff x="349800" y="270568"/>
            <a:chExt cx="1486542" cy="521708"/>
          </a:xfrm>
        </p:grpSpPr>
        <p:sp>
          <p:nvSpPr>
            <p:cNvPr id="22"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团队介绍</a:t>
              </a:r>
              <a:endParaRPr lang="en-US" altLang="zh-CN" sz="1800" b="1" dirty="0">
                <a:solidFill>
                  <a:srgbClr val="2B3649"/>
                </a:solidFill>
                <a:latin typeface="+mj-ea"/>
                <a:ea typeface="+mj-ea"/>
                <a:cs typeface="+mn-ea"/>
                <a:sym typeface="+mn-lt"/>
              </a:endParaRPr>
            </a:p>
          </p:txBody>
        </p:sp>
        <p:sp>
          <p:nvSpPr>
            <p:cNvPr id="23"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
        <p:nvSpPr>
          <p:cNvPr id="1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3715588"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sp>
        <p:nvSpPr>
          <p:cNvPr id="1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948037" y="3400991"/>
            <a:ext cx="1542586" cy="889218"/>
          </a:xfrm>
          <a:prstGeom prst="rect">
            <a:avLst/>
          </a:prstGeom>
        </p:spPr>
        <p:txBody>
          <a:bodyPr wrap="square">
            <a:spAutoFit/>
          </a:bodyPr>
          <a:lstStyle/>
          <a:p>
            <a:pPr algn="ctr">
              <a:lnSpc>
                <a:spcPct val="120000"/>
              </a:lnSpc>
            </a:pPr>
            <a:r>
              <a:rPr lang="zh-CN" altLang="en-US" sz="1400" dirty="0">
                <a:solidFill>
                  <a:srgbClr val="2B3649"/>
                </a:solidFill>
                <a:latin typeface="+mj-ea"/>
                <a:ea typeface="+mj-ea"/>
              </a:rPr>
              <a:t>添加您的标题</a:t>
            </a:r>
            <a:endParaRPr lang="en-US" altLang="zh-CN" sz="1400" dirty="0">
              <a:solidFill>
                <a:srgbClr val="2B3649"/>
              </a:solidFill>
              <a:latin typeface="+mj-ea"/>
              <a:ea typeface="+mj-ea"/>
            </a:endParaRPr>
          </a:p>
          <a:p>
            <a:pPr algn="ctr">
              <a:lnSpc>
                <a:spcPct val="120000"/>
              </a:lnSpc>
            </a:pPr>
            <a:r>
              <a:rPr lang="zh-CN" altLang="en-US" sz="1000" dirty="0">
                <a:solidFill>
                  <a:schemeClr val="tx1">
                    <a:lumMod val="50000"/>
                    <a:lumOff val="50000"/>
                  </a:schemeClr>
                </a:solidFill>
                <a:latin typeface="+mj-ea"/>
                <a:ea typeface="+mj-ea"/>
              </a:rPr>
              <a:t>请在这里输入您的主要叙述内容输入您的主要叙述内容请在</a:t>
            </a:r>
          </a:p>
        </p:txBody>
      </p:sp>
    </p:spTree>
    <p:extLst>
      <p:ext uri="{BB962C8B-B14F-4D97-AF65-F5344CB8AC3E}">
        <p14:creationId xmlns:p14="http://schemas.microsoft.com/office/powerpoint/2010/main" val="1542303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80000">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80000">
                                      <p:stCondLst>
                                        <p:cond delay="2000"/>
                                      </p:stCondLst>
                                      <p:childTnLst>
                                        <p:set>
                                          <p:cBhvr>
                                            <p:cTn id="10" dur="1" fill="hold">
                                              <p:stCondLst>
                                                <p:cond delay="0"/>
                                              </p:stCondLst>
                                            </p:cTn>
                                            <p:tgtEl>
                                              <p:spTgt spid="3"/>
                                            </p:tgtEl>
                                            <p:attrNameLst>
                                              <p:attrName>style.visibility</p:attrName>
                                            </p:attrNameLst>
                                          </p:cBhvr>
                                          <p:to>
                                            <p:strVal val="visible"/>
                                          </p:to>
                                        </p:set>
                                        <p:anim calcmode="lin" valueType="num" p14:bounceEnd="80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80000">
                                      <p:stCondLst>
                                        <p:cond delay="2000"/>
                                      </p:stCondLst>
                                      <p:childTnLst>
                                        <p:set>
                                          <p:cBhvr>
                                            <p:cTn id="14" dur="1" fill="hold">
                                              <p:stCondLst>
                                                <p:cond delay="0"/>
                                              </p:stCondLst>
                                            </p:cTn>
                                            <p:tgtEl>
                                              <p:spTgt spid="4"/>
                                            </p:tgtEl>
                                            <p:attrNameLst>
                                              <p:attrName>style.visibility</p:attrName>
                                            </p:attrNameLst>
                                          </p:cBhvr>
                                          <p:to>
                                            <p:strVal val="visible"/>
                                          </p:to>
                                        </p:set>
                                        <p:anim calcmode="lin" valueType="num" p14:bounceEnd="80000">
                                          <p:cBhvr additive="base">
                                            <p:cTn id="15" dur="1000" fill="hold"/>
                                            <p:tgtEl>
                                              <p:spTgt spid="4"/>
                                            </p:tgtEl>
                                            <p:attrNameLst>
                                              <p:attrName>ppt_x</p:attrName>
                                            </p:attrNameLst>
                                          </p:cBhvr>
                                          <p:tavLst>
                                            <p:tav tm="0">
                                              <p:val>
                                                <p:strVal val="1+#ppt_w/2"/>
                                              </p:val>
                                            </p:tav>
                                            <p:tav tm="100000">
                                              <p:val>
                                                <p:strVal val="#ppt_x"/>
                                              </p:val>
                                            </p:tav>
                                          </p:tavLst>
                                        </p:anim>
                                        <p:anim calcmode="lin" valueType="num" p14:bounceEnd="80000">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1000"/>
                                            <p:tgtEl>
                                              <p:spTgt spid="16"/>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2" presetClass="entr" presetSubtype="1" fill="hold" grpId="0" nodeType="withEffect">
                                      <p:stCondLst>
                                        <p:cond delay="275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par>
                                    <p:cTn id="20" presetID="22" presetClass="entr" presetSubtype="1"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1000"/>
                                            <p:tgtEl>
                                              <p:spTgt spid="16"/>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2"/>
          <p:cNvSpPr/>
          <p:nvPr/>
        </p:nvSpPr>
        <p:spPr>
          <a:xfrm>
            <a:off x="2945682"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12"/>
          <p:cNvSpPr/>
          <p:nvPr/>
        </p:nvSpPr>
        <p:spPr>
          <a:xfrm>
            <a:off x="4943073"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12"/>
          <p:cNvSpPr/>
          <p:nvPr/>
        </p:nvSpPr>
        <p:spPr>
          <a:xfrm>
            <a:off x="6923405"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2"/>
          <p:cNvSpPr/>
          <p:nvPr/>
        </p:nvSpPr>
        <p:spPr>
          <a:xfrm>
            <a:off x="991444" y="1534730"/>
            <a:ext cx="1288807" cy="1201366"/>
          </a:xfrm>
          <a:custGeom>
            <a:avLst/>
            <a:gdLst>
              <a:gd name="connsiteX0" fmla="*/ 971830 w 2671591"/>
              <a:gd name="connsiteY0" fmla="*/ 311 h 2234714"/>
              <a:gd name="connsiteX1" fmla="*/ 1658132 w 2671591"/>
              <a:gd name="connsiteY1" fmla="*/ 121674 h 2234714"/>
              <a:gd name="connsiteX2" fmla="*/ 2391482 w 2671591"/>
              <a:gd name="connsiteY2" fmla="*/ 570868 h 2234714"/>
              <a:gd name="connsiteX3" fmla="*/ 2671591 w 2671591"/>
              <a:gd name="connsiteY3" fmla="*/ 1127080 h 2234714"/>
              <a:gd name="connsiteX4" fmla="*/ 2398520 w 2671591"/>
              <a:gd name="connsiteY4" fmla="*/ 1555152 h 2234714"/>
              <a:gd name="connsiteX5" fmla="*/ 1656724 w 2671591"/>
              <a:gd name="connsiteY5" fmla="*/ 2040957 h 2234714"/>
              <a:gd name="connsiteX6" fmla="*/ 436351 w 2671591"/>
              <a:gd name="connsiteY6" fmla="*/ 2146567 h 2234714"/>
              <a:gd name="connsiteX7" fmla="*/ 0 w 2671591"/>
              <a:gd name="connsiteY7" fmla="*/ 1127080 h 2234714"/>
              <a:gd name="connsiteX8" fmla="*/ 453241 w 2671591"/>
              <a:gd name="connsiteY8" fmla="*/ 130123 h 2234714"/>
              <a:gd name="connsiteX9" fmla="*/ 971830 w 2671591"/>
              <a:gd name="connsiteY9" fmla="*/ 311 h 223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591" h="2234714">
                <a:moveTo>
                  <a:pt x="971830" y="311"/>
                </a:moveTo>
                <a:cubicBezTo>
                  <a:pt x="1208558" y="-4512"/>
                  <a:pt x="1452273" y="47220"/>
                  <a:pt x="1658132" y="121674"/>
                </a:cubicBezTo>
                <a:cubicBezTo>
                  <a:pt x="1922757" y="217427"/>
                  <a:pt x="2191606" y="370914"/>
                  <a:pt x="2391482" y="570868"/>
                </a:cubicBezTo>
                <a:cubicBezTo>
                  <a:pt x="2536463" y="715906"/>
                  <a:pt x="2671591" y="914452"/>
                  <a:pt x="2671591" y="1127080"/>
                </a:cubicBezTo>
                <a:cubicBezTo>
                  <a:pt x="2671591" y="1267893"/>
                  <a:pt x="2492828" y="1465031"/>
                  <a:pt x="2398520" y="1555152"/>
                </a:cubicBezTo>
                <a:cubicBezTo>
                  <a:pt x="2188790" y="1755106"/>
                  <a:pt x="1919942" y="1922674"/>
                  <a:pt x="1656724" y="2040957"/>
                </a:cubicBezTo>
                <a:cubicBezTo>
                  <a:pt x="1309052" y="2194443"/>
                  <a:pt x="796692" y="2329623"/>
                  <a:pt x="436351" y="2146567"/>
                </a:cubicBezTo>
                <a:cubicBezTo>
                  <a:pt x="71787" y="1960693"/>
                  <a:pt x="0" y="1496010"/>
                  <a:pt x="0" y="1127080"/>
                </a:cubicBezTo>
                <a:cubicBezTo>
                  <a:pt x="0" y="742660"/>
                  <a:pt x="95716" y="334302"/>
                  <a:pt x="453241" y="130123"/>
                </a:cubicBezTo>
                <a:cubicBezTo>
                  <a:pt x="607811" y="42027"/>
                  <a:pt x="787708" y="4063"/>
                  <a:pt x="971830" y="311"/>
                </a:cubicBezTo>
                <a:close/>
              </a:path>
            </a:pathLst>
          </a:custGeom>
          <a:gradFill>
            <a:gsLst>
              <a:gs pos="11000">
                <a:srgbClr val="2B3649"/>
              </a:gs>
              <a:gs pos="100000">
                <a:srgbClr val="3B4A62"/>
              </a:gs>
            </a:gsLst>
            <a:lin ang="27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Placeholder 38"/>
          <p:cNvSpPr>
            <a:spLocks noGrp="1"/>
          </p:cNvSpPr>
          <p:nvPr>
            <p:ph sz="quarter" idx="18"/>
          </p:nvPr>
        </p:nvSpPr>
        <p:spPr>
          <a:xfrm>
            <a:off x="578739" y="2924086"/>
            <a:ext cx="1958831" cy="1802414"/>
          </a:xfrm>
        </p:spPr>
        <p:txBody>
          <a:bodyPr>
            <a:normAutofit/>
          </a:bodyPr>
          <a:lstStyle/>
          <a:p>
            <a:pPr>
              <a:lnSpc>
                <a:spcPct val="120000"/>
              </a:lnSpc>
            </a:pPr>
            <a:r>
              <a:rPr lang="zh-CN" altLang="en-US" sz="1400" dirty="0">
                <a:solidFill>
                  <a:srgbClr val="2B3649"/>
                </a:solidFill>
                <a:latin typeface="+mj-ea"/>
                <a:ea typeface="+mj-ea"/>
              </a:rPr>
              <a:t>高级项目经理</a:t>
            </a:r>
            <a:endParaRPr lang="en-US" altLang="zh-CN" sz="140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lvl="1">
              <a:lnSpc>
                <a:spcPct val="120000"/>
              </a:lnSpc>
            </a:pPr>
            <a:endParaRPr lang="zh-CN" altLang="en-US" sz="1000" i="0" dirty="0">
              <a:solidFill>
                <a:schemeClr val="bg1">
                  <a:lumMod val="50000"/>
                </a:schemeClr>
              </a:solidFill>
              <a:latin typeface="+mj-ea"/>
              <a:ea typeface="+mj-ea"/>
            </a:endParaRPr>
          </a:p>
          <a:p>
            <a:pPr lvl="1">
              <a:lnSpc>
                <a:spcPct val="120000"/>
              </a:lnSpc>
            </a:pPr>
            <a:endParaRPr lang="zh-CN" altLang="en-US" sz="1000" dirty="0">
              <a:solidFill>
                <a:schemeClr val="bg1">
                  <a:lumMod val="50000"/>
                </a:schemeClr>
              </a:solidFill>
              <a:latin typeface="+mj-ea"/>
              <a:ea typeface="+mj-ea"/>
            </a:endParaRPr>
          </a:p>
        </p:txBody>
      </p:sp>
      <p:sp>
        <p:nvSpPr>
          <p:cNvPr id="53" name="Content Placeholder 52"/>
          <p:cNvSpPr>
            <a:spLocks noGrp="1"/>
          </p:cNvSpPr>
          <p:nvPr>
            <p:ph sz="quarter" idx="20"/>
          </p:nvPr>
        </p:nvSpPr>
        <p:spPr>
          <a:xfrm>
            <a:off x="2607168" y="2924086"/>
            <a:ext cx="2001509" cy="1802414"/>
          </a:xfrm>
        </p:spPr>
        <p:txBody>
          <a:bodyPr>
            <a:normAutofit/>
          </a:bodyPr>
          <a:lstStyle/>
          <a:p>
            <a:pPr lvl="1">
              <a:lnSpc>
                <a:spcPct val="120000"/>
              </a:lnSpc>
            </a:pPr>
            <a:r>
              <a:rPr lang="zh-CN" altLang="en-US" sz="1400" i="0" dirty="0">
                <a:solidFill>
                  <a:srgbClr val="2B3649"/>
                </a:solidFill>
                <a:latin typeface="+mj-ea"/>
                <a:ea typeface="+mj-ea"/>
                <a:cs typeface="Open Sans" panose="020B0606030504020204" pitchFamily="34" charset="0"/>
              </a:rPr>
              <a:t>项目经理</a:t>
            </a:r>
            <a:endParaRPr lang="en-US" altLang="zh-CN" sz="1400" i="0" dirty="0">
              <a:solidFill>
                <a:srgbClr val="2B3649"/>
              </a:solidFill>
              <a:latin typeface="+mj-ea"/>
              <a:ea typeface="+mj-ea"/>
              <a:cs typeface="Open Sans" panose="020B0606030504020204" pitchFamily="34" charset="0"/>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p:txBody>
      </p:sp>
      <p:sp>
        <p:nvSpPr>
          <p:cNvPr id="55" name="Content Placeholder 54"/>
          <p:cNvSpPr>
            <a:spLocks noGrp="1"/>
          </p:cNvSpPr>
          <p:nvPr>
            <p:ph sz="quarter" idx="22"/>
          </p:nvPr>
        </p:nvSpPr>
        <p:spPr>
          <a:xfrm>
            <a:off x="4604557" y="2924086"/>
            <a:ext cx="2004998" cy="1802414"/>
          </a:xfrm>
        </p:spPr>
        <p:txBody>
          <a:bodyPr>
            <a:normAutofit/>
          </a:bodyPr>
          <a:lstStyle/>
          <a:p>
            <a:pPr lvl="1">
              <a:lnSpc>
                <a:spcPct val="120000"/>
              </a:lnSpc>
            </a:pPr>
            <a:r>
              <a:rPr lang="zh-CN" altLang="en-US" sz="1400" i="0" dirty="0">
                <a:solidFill>
                  <a:srgbClr val="2B3649"/>
                </a:solidFill>
                <a:latin typeface="+mj-ea"/>
                <a:ea typeface="+mj-ea"/>
              </a:rPr>
              <a:t>设计师</a:t>
            </a:r>
            <a:endParaRPr lang="en-US" altLang="zh-CN" sz="1400" i="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p:txBody>
      </p:sp>
      <p:sp>
        <p:nvSpPr>
          <p:cNvPr id="16" name="Content Placeholder 15"/>
          <p:cNvSpPr>
            <a:spLocks noGrp="1"/>
          </p:cNvSpPr>
          <p:nvPr>
            <p:ph sz="quarter" idx="43"/>
          </p:nvPr>
        </p:nvSpPr>
        <p:spPr>
          <a:xfrm>
            <a:off x="6613670" y="2924086"/>
            <a:ext cx="1942785" cy="1802414"/>
          </a:xfrm>
        </p:spPr>
        <p:txBody>
          <a:bodyPr>
            <a:normAutofit/>
          </a:bodyPr>
          <a:lstStyle/>
          <a:p>
            <a:pPr lvl="1">
              <a:lnSpc>
                <a:spcPct val="120000"/>
              </a:lnSpc>
            </a:pPr>
            <a:r>
              <a:rPr lang="zh-CN" altLang="en-US" sz="1400" i="0" dirty="0">
                <a:solidFill>
                  <a:srgbClr val="2B3649"/>
                </a:solidFill>
                <a:latin typeface="+mj-ea"/>
                <a:ea typeface="+mj-ea"/>
              </a:rPr>
              <a:t>设计师</a:t>
            </a:r>
            <a:endParaRPr lang="en-US" altLang="zh-CN" sz="1400" i="0" dirty="0">
              <a:solidFill>
                <a:srgbClr val="2B3649"/>
              </a:solidFill>
              <a:latin typeface="+mj-ea"/>
              <a:ea typeface="+mj-ea"/>
            </a:endParaRPr>
          </a:p>
          <a:p>
            <a:pPr lvl="1">
              <a:lnSpc>
                <a:spcPct val="120000"/>
              </a:lnSpc>
            </a:pPr>
            <a:r>
              <a:rPr lang="zh-CN" altLang="en-US" sz="1000" i="0" dirty="0">
                <a:solidFill>
                  <a:schemeClr val="bg1">
                    <a:lumMod val="50000"/>
                  </a:schemeClr>
                </a:solidFill>
                <a:latin typeface="+mj-ea"/>
                <a:ea typeface="+mj-ea"/>
              </a:rPr>
              <a:t>请在这里输入您的主要叙述内容输入您的主要叙述内容请在这里输入您的主要叙述内容输入您的主要叙述内容</a:t>
            </a:r>
          </a:p>
          <a:p>
            <a:pPr>
              <a:lnSpc>
                <a:spcPct val="120000"/>
              </a:lnSpc>
            </a:pPr>
            <a:endParaRPr lang="en-US" sz="1400" dirty="0">
              <a:solidFill>
                <a:schemeClr val="bg1">
                  <a:lumMod val="50000"/>
                </a:schemeClr>
              </a:solidFill>
              <a:latin typeface="+mj-ea"/>
              <a:ea typeface="+mj-ea"/>
            </a:endParaRPr>
          </a:p>
        </p:txBody>
      </p:sp>
      <p:pic>
        <p:nvPicPr>
          <p:cNvPr id="5" name="图片占位符 4"/>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a:stretch>
            <a:fillRect/>
          </a:stretch>
        </p:blipFill>
        <p:spPr>
          <a:xfrm>
            <a:off x="1033432" y="1584122"/>
            <a:ext cx="1049445" cy="1049445"/>
          </a:xfrm>
          <a:ln w="38100">
            <a:solidFill>
              <a:srgbClr val="223762"/>
            </a:solidFill>
          </a:ln>
          <a:effectLst>
            <a:outerShdw blurRad="88900" dist="38100" dir="2700000" algn="tl" rotWithShape="0">
              <a:prstClr val="black">
                <a:alpha val="40000"/>
              </a:prstClr>
            </a:outerShdw>
          </a:effectLst>
        </p:spPr>
      </p:pic>
      <p:pic>
        <p:nvPicPr>
          <p:cNvPr id="6" name="图片占位符 5"/>
          <p:cNvPicPr>
            <a:picLocks noGrp="1" noChangeAspect="1"/>
          </p:cNvPicPr>
          <p:nvPr>
            <p:ph type="pic" sz="quarter" idx="19"/>
          </p:nvPr>
        </p:nvPicPr>
        <p:blipFill>
          <a:blip r:embed="rId6" cstate="print">
            <a:extLst>
              <a:ext uri="{28A0092B-C50C-407E-A947-70E740481C1C}">
                <a14:useLocalDpi xmlns:a14="http://schemas.microsoft.com/office/drawing/2010/main" val="0"/>
              </a:ext>
            </a:extLst>
          </a:blip>
          <a:srcRect/>
          <a:stretch>
            <a:fillRect/>
          </a:stretch>
        </p:blipFill>
        <p:spPr>
          <a:xfrm>
            <a:off x="2983929" y="1584122"/>
            <a:ext cx="1049445" cy="1049445"/>
          </a:xfrm>
          <a:ln w="38100">
            <a:solidFill>
              <a:srgbClr val="223762"/>
            </a:solidFill>
          </a:ln>
          <a:effectLst>
            <a:outerShdw blurRad="88900" dist="38100" dir="2700000" algn="tl" rotWithShape="0">
              <a:prstClr val="black">
                <a:alpha val="40000"/>
              </a:prstClr>
            </a:outerShdw>
          </a:effectLst>
        </p:spPr>
      </p:pic>
      <p:pic>
        <p:nvPicPr>
          <p:cNvPr id="7" name="图片占位符 6"/>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a:stretch>
            <a:fillRect/>
          </a:stretch>
        </p:blipFill>
        <p:spPr>
          <a:xfrm>
            <a:off x="4981319" y="1584122"/>
            <a:ext cx="1049445" cy="1049445"/>
          </a:xfrm>
          <a:ln w="38100">
            <a:solidFill>
              <a:srgbClr val="223762"/>
            </a:solidFill>
          </a:ln>
          <a:effectLst>
            <a:outerShdw blurRad="88900" dist="38100" dir="2700000" algn="tl" rotWithShape="0">
              <a:prstClr val="black">
                <a:alpha val="40000"/>
              </a:prstClr>
            </a:outerShdw>
          </a:effectLst>
        </p:spPr>
      </p:pic>
      <p:pic>
        <p:nvPicPr>
          <p:cNvPr id="9" name="图片占位符 8"/>
          <p:cNvPicPr>
            <a:picLocks noGrp="1" noChangeAspect="1"/>
          </p:cNvPicPr>
          <p:nvPr>
            <p:ph type="pic" sz="quarter" idx="42"/>
          </p:nvPr>
        </p:nvPicPr>
        <p:blipFill>
          <a:blip r:embed="rId8" cstate="print">
            <a:extLst>
              <a:ext uri="{28A0092B-C50C-407E-A947-70E740481C1C}">
                <a14:useLocalDpi xmlns:a14="http://schemas.microsoft.com/office/drawing/2010/main" val="0"/>
              </a:ext>
            </a:extLst>
          </a:blip>
          <a:srcRect/>
          <a:stretch>
            <a:fillRect/>
          </a:stretch>
        </p:blipFill>
        <p:spPr>
          <a:xfrm>
            <a:off x="6990432" y="1584121"/>
            <a:ext cx="1049445" cy="1049445"/>
          </a:xfrm>
          <a:ln w="38100">
            <a:solidFill>
              <a:srgbClr val="223762"/>
            </a:solidFill>
          </a:ln>
          <a:effectLst>
            <a:outerShdw blurRad="88900" dist="38100" dir="2700000" algn="tl" rotWithShape="0">
              <a:prstClr val="black">
                <a:alpha val="40000"/>
              </a:prstClr>
            </a:outerShdw>
          </a:effectLst>
        </p:spPr>
      </p:pic>
      <p:grpSp>
        <p:nvGrpSpPr>
          <p:cNvPr id="28" name="组合 27"/>
          <p:cNvGrpSpPr/>
          <p:nvPr/>
        </p:nvGrpSpPr>
        <p:grpSpPr>
          <a:xfrm>
            <a:off x="580705" y="561975"/>
            <a:ext cx="1486542" cy="521708"/>
            <a:chOff x="349800" y="270568"/>
            <a:chExt cx="1486542" cy="521708"/>
          </a:xfrm>
        </p:grpSpPr>
        <p:sp>
          <p:nvSpPr>
            <p:cNvPr id="29"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923330"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团队介绍</a:t>
              </a:r>
              <a:endParaRPr lang="en-US" altLang="zh-CN" sz="1800" b="1" dirty="0">
                <a:solidFill>
                  <a:srgbClr val="2B3649"/>
                </a:solidFill>
                <a:latin typeface="+mj-ea"/>
                <a:ea typeface="+mj-ea"/>
                <a:cs typeface="+mn-ea"/>
                <a:sym typeface="+mn-lt"/>
              </a:endParaRPr>
            </a:p>
          </p:txBody>
        </p:sp>
        <p:sp>
          <p:nvSpPr>
            <p:cNvPr id="30"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3567763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50"/>
                                        <p:tgtEl>
                                          <p:spTgt spid="5"/>
                                        </p:tgtEl>
                                      </p:cBhvr>
                                    </p:animEffect>
                                    <p:anim calcmode="lin" valueType="num">
                                      <p:cBhvr>
                                        <p:cTn id="22" dur="250" fill="hold"/>
                                        <p:tgtEl>
                                          <p:spTgt spid="5"/>
                                        </p:tgtEl>
                                        <p:attrNameLst>
                                          <p:attrName>ppt_x</p:attrName>
                                        </p:attrNameLst>
                                      </p:cBhvr>
                                      <p:tavLst>
                                        <p:tav tm="0">
                                          <p:val>
                                            <p:strVal val="#ppt_x"/>
                                          </p:val>
                                        </p:tav>
                                        <p:tav tm="100000">
                                          <p:val>
                                            <p:strVal val="#ppt_x"/>
                                          </p:val>
                                        </p:tav>
                                      </p:tavLst>
                                    </p:anim>
                                    <p:anim calcmode="lin" valueType="num">
                                      <p:cBhvr>
                                        <p:cTn id="23" dur="2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50"/>
                                        <p:tgtEl>
                                          <p:spTgt spid="6"/>
                                        </p:tgtEl>
                                      </p:cBhvr>
                                    </p:animEffect>
                                    <p:anim calcmode="lin" valueType="num">
                                      <p:cBhvr>
                                        <p:cTn id="29" dur="250" fill="hold"/>
                                        <p:tgtEl>
                                          <p:spTgt spid="6"/>
                                        </p:tgtEl>
                                        <p:attrNameLst>
                                          <p:attrName>ppt_x</p:attrName>
                                        </p:attrNameLst>
                                      </p:cBhvr>
                                      <p:tavLst>
                                        <p:tav tm="0">
                                          <p:val>
                                            <p:strVal val="#ppt_x"/>
                                          </p:val>
                                        </p:tav>
                                        <p:tav tm="100000">
                                          <p:val>
                                            <p:strVal val="#ppt_x"/>
                                          </p:val>
                                        </p:tav>
                                      </p:tavLst>
                                    </p:anim>
                                    <p:anim calcmode="lin" valueType="num">
                                      <p:cBhvr>
                                        <p:cTn id="30" dur="2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50"/>
                                        <p:tgtEl>
                                          <p:spTgt spid="7"/>
                                        </p:tgtEl>
                                      </p:cBhvr>
                                    </p:animEffect>
                                    <p:anim calcmode="lin" valueType="num">
                                      <p:cBhvr>
                                        <p:cTn id="36" dur="250" fill="hold"/>
                                        <p:tgtEl>
                                          <p:spTgt spid="7"/>
                                        </p:tgtEl>
                                        <p:attrNameLst>
                                          <p:attrName>ppt_x</p:attrName>
                                        </p:attrNameLst>
                                      </p:cBhvr>
                                      <p:tavLst>
                                        <p:tav tm="0">
                                          <p:val>
                                            <p:strVal val="#ppt_x"/>
                                          </p:val>
                                        </p:tav>
                                        <p:tav tm="100000">
                                          <p:val>
                                            <p:strVal val="#ppt_x"/>
                                          </p:val>
                                        </p:tav>
                                      </p:tavLst>
                                    </p:anim>
                                    <p:anim calcmode="lin" valueType="num">
                                      <p:cBhvr>
                                        <p:cTn id="37" dur="2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50"/>
                                        <p:tgtEl>
                                          <p:spTgt spid="9"/>
                                        </p:tgtEl>
                                      </p:cBhvr>
                                    </p:animEffect>
                                    <p:anim calcmode="lin" valueType="num">
                                      <p:cBhvr>
                                        <p:cTn id="43" dur="250" fill="hold"/>
                                        <p:tgtEl>
                                          <p:spTgt spid="9"/>
                                        </p:tgtEl>
                                        <p:attrNameLst>
                                          <p:attrName>ppt_x</p:attrName>
                                        </p:attrNameLst>
                                      </p:cBhvr>
                                      <p:tavLst>
                                        <p:tav tm="0">
                                          <p:val>
                                            <p:strVal val="#ppt_x"/>
                                          </p:val>
                                        </p:tav>
                                        <p:tav tm="100000">
                                          <p:val>
                                            <p:strVal val="#ppt_x"/>
                                          </p:val>
                                        </p:tav>
                                      </p:tavLst>
                                    </p:anim>
                                    <p:anim calcmode="lin" valueType="num">
                                      <p:cBhvr>
                                        <p:cTn id="44"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9">
                                            <p:txEl>
                                              <p:pRg st="0" end="0"/>
                                            </p:txEl>
                                          </p:spTgt>
                                        </p:tgtEl>
                                        <p:attrNameLst>
                                          <p:attrName>style.visibility</p:attrName>
                                        </p:attrNameLst>
                                      </p:cBhvr>
                                      <p:to>
                                        <p:strVal val="visible"/>
                                      </p:to>
                                    </p:set>
                                    <p:animEffect transition="in" filter="fade">
                                      <p:cBhvr>
                                        <p:cTn id="49" dur="1000"/>
                                        <p:tgtEl>
                                          <p:spTgt spid="39">
                                            <p:txEl>
                                              <p:pRg st="0" end="0"/>
                                            </p:txEl>
                                          </p:spTgt>
                                        </p:tgtEl>
                                      </p:cBhvr>
                                    </p:animEffect>
                                    <p:anim calcmode="lin" valueType="num">
                                      <p:cBhvr>
                                        <p:cTn id="50" dur="10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39">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9">
                                            <p:txEl>
                                              <p:pRg st="1" end="1"/>
                                            </p:txEl>
                                          </p:spTgt>
                                        </p:tgtEl>
                                        <p:attrNameLst>
                                          <p:attrName>style.visibility</p:attrName>
                                        </p:attrNameLst>
                                      </p:cBhvr>
                                      <p:to>
                                        <p:strVal val="visible"/>
                                      </p:to>
                                    </p:set>
                                    <p:animEffect transition="in" filter="fade">
                                      <p:cBhvr>
                                        <p:cTn id="54" dur="1000"/>
                                        <p:tgtEl>
                                          <p:spTgt spid="39">
                                            <p:txEl>
                                              <p:pRg st="1" end="1"/>
                                            </p:txEl>
                                          </p:spTgt>
                                        </p:tgtEl>
                                      </p:cBhvr>
                                    </p:animEffect>
                                    <p:anim calcmode="lin" valueType="num">
                                      <p:cBhvr>
                                        <p:cTn id="55" dur="1000" fill="hold"/>
                                        <p:tgtEl>
                                          <p:spTgt spid="39">
                                            <p:txEl>
                                              <p:pRg st="1" end="1"/>
                                            </p:txEl>
                                          </p:spTgt>
                                        </p:tgtEl>
                                        <p:attrNameLst>
                                          <p:attrName>ppt_x</p:attrName>
                                        </p:attrNameLst>
                                      </p:cBhvr>
                                      <p:tavLst>
                                        <p:tav tm="0">
                                          <p:val>
                                            <p:strVal val="#ppt_x"/>
                                          </p:val>
                                        </p:tav>
                                        <p:tav tm="100000">
                                          <p:val>
                                            <p:strVal val="#ppt_x"/>
                                          </p:val>
                                        </p:tav>
                                      </p:tavLst>
                                    </p:anim>
                                    <p:anim calcmode="lin" valueType="num">
                                      <p:cBhvr>
                                        <p:cTn id="56" dur="1000" fill="hold"/>
                                        <p:tgtEl>
                                          <p:spTgt spid="39">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9">
                                            <p:txEl>
                                              <p:pRg st="3" end="3"/>
                                            </p:txEl>
                                          </p:spTgt>
                                        </p:tgtEl>
                                        <p:attrNameLst>
                                          <p:attrName>style.visibility</p:attrName>
                                        </p:attrNameLst>
                                      </p:cBhvr>
                                      <p:to>
                                        <p:strVal val="visible"/>
                                      </p:to>
                                    </p:set>
                                    <p:animEffect transition="in" filter="fade">
                                      <p:cBhvr>
                                        <p:cTn id="59" dur="1000"/>
                                        <p:tgtEl>
                                          <p:spTgt spid="39">
                                            <p:txEl>
                                              <p:pRg st="3" end="3"/>
                                            </p:txEl>
                                          </p:spTgt>
                                        </p:tgtEl>
                                      </p:cBhvr>
                                    </p:animEffect>
                                    <p:anim calcmode="lin" valueType="num">
                                      <p:cBhvr>
                                        <p:cTn id="60" dur="1000" fill="hold"/>
                                        <p:tgtEl>
                                          <p:spTgt spid="39">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39">
                                            <p:txEl>
                                              <p:pRg st="3" end="3"/>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3">
                                            <p:txEl>
                                              <p:pRg st="0" end="0"/>
                                            </p:txEl>
                                          </p:spTgt>
                                        </p:tgtEl>
                                        <p:attrNameLst>
                                          <p:attrName>style.visibility</p:attrName>
                                        </p:attrNameLst>
                                      </p:cBhvr>
                                      <p:to>
                                        <p:strVal val="visible"/>
                                      </p:to>
                                    </p:set>
                                    <p:animEffect transition="in" filter="fade">
                                      <p:cBhvr>
                                        <p:cTn id="64" dur="1000"/>
                                        <p:tgtEl>
                                          <p:spTgt spid="53">
                                            <p:txEl>
                                              <p:pRg st="0" end="0"/>
                                            </p:txEl>
                                          </p:spTgt>
                                        </p:tgtEl>
                                      </p:cBhvr>
                                    </p:animEffect>
                                    <p:anim calcmode="lin" valueType="num">
                                      <p:cBhvr>
                                        <p:cTn id="65" dur="10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53">
                                            <p:txEl>
                                              <p:pRg st="0" end="0"/>
                                            </p:tx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3">
                                            <p:txEl>
                                              <p:pRg st="1" end="1"/>
                                            </p:txEl>
                                          </p:spTgt>
                                        </p:tgtEl>
                                        <p:attrNameLst>
                                          <p:attrName>style.visibility</p:attrName>
                                        </p:attrNameLst>
                                      </p:cBhvr>
                                      <p:to>
                                        <p:strVal val="visible"/>
                                      </p:to>
                                    </p:set>
                                    <p:animEffect transition="in" filter="fade">
                                      <p:cBhvr>
                                        <p:cTn id="69" dur="1000"/>
                                        <p:tgtEl>
                                          <p:spTgt spid="53">
                                            <p:txEl>
                                              <p:pRg st="1" end="1"/>
                                            </p:txEl>
                                          </p:spTgt>
                                        </p:tgtEl>
                                      </p:cBhvr>
                                    </p:animEffect>
                                    <p:anim calcmode="lin" valueType="num">
                                      <p:cBhvr>
                                        <p:cTn id="70" dur="1000" fill="hold"/>
                                        <p:tgtEl>
                                          <p:spTgt spid="53">
                                            <p:txEl>
                                              <p:pRg st="1" end="1"/>
                                            </p:txEl>
                                          </p:spTgt>
                                        </p:tgtEl>
                                        <p:attrNameLst>
                                          <p:attrName>ppt_x</p:attrName>
                                        </p:attrNameLst>
                                      </p:cBhvr>
                                      <p:tavLst>
                                        <p:tav tm="0">
                                          <p:val>
                                            <p:strVal val="#ppt_x"/>
                                          </p:val>
                                        </p:tav>
                                        <p:tav tm="100000">
                                          <p:val>
                                            <p:strVal val="#ppt_x"/>
                                          </p:val>
                                        </p:tav>
                                      </p:tavLst>
                                    </p:anim>
                                    <p:anim calcmode="lin" valueType="num">
                                      <p:cBhvr>
                                        <p:cTn id="71" dur="1000" fill="hold"/>
                                        <p:tgtEl>
                                          <p:spTgt spid="53">
                                            <p:txEl>
                                              <p:pRg st="1" end="1"/>
                                            </p:txEl>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5">
                                            <p:txEl>
                                              <p:pRg st="0" end="0"/>
                                            </p:txEl>
                                          </p:spTgt>
                                        </p:tgtEl>
                                        <p:attrNameLst>
                                          <p:attrName>style.visibility</p:attrName>
                                        </p:attrNameLst>
                                      </p:cBhvr>
                                      <p:to>
                                        <p:strVal val="visible"/>
                                      </p:to>
                                    </p:set>
                                    <p:animEffect transition="in" filter="fade">
                                      <p:cBhvr>
                                        <p:cTn id="74" dur="1000"/>
                                        <p:tgtEl>
                                          <p:spTgt spid="55">
                                            <p:txEl>
                                              <p:pRg st="0" end="0"/>
                                            </p:txEl>
                                          </p:spTgt>
                                        </p:tgtEl>
                                      </p:cBhvr>
                                    </p:animEffect>
                                    <p:anim calcmode="lin" valueType="num">
                                      <p:cBhvr>
                                        <p:cTn id="75" dur="10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76" dur="1000" fill="hold"/>
                                        <p:tgtEl>
                                          <p:spTgt spid="55">
                                            <p:txEl>
                                              <p:pRg st="0" end="0"/>
                                            </p:tx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5">
                                            <p:txEl>
                                              <p:pRg st="1" end="1"/>
                                            </p:txEl>
                                          </p:spTgt>
                                        </p:tgtEl>
                                        <p:attrNameLst>
                                          <p:attrName>style.visibility</p:attrName>
                                        </p:attrNameLst>
                                      </p:cBhvr>
                                      <p:to>
                                        <p:strVal val="visible"/>
                                      </p:to>
                                    </p:set>
                                    <p:animEffect transition="in" filter="fade">
                                      <p:cBhvr>
                                        <p:cTn id="79" dur="1000"/>
                                        <p:tgtEl>
                                          <p:spTgt spid="55">
                                            <p:txEl>
                                              <p:pRg st="1" end="1"/>
                                            </p:txEl>
                                          </p:spTgt>
                                        </p:tgtEl>
                                      </p:cBhvr>
                                    </p:animEffect>
                                    <p:anim calcmode="lin" valueType="num">
                                      <p:cBhvr>
                                        <p:cTn id="80" dur="10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81" dur="1000" fill="hold"/>
                                        <p:tgtEl>
                                          <p:spTgt spid="55">
                                            <p:txEl>
                                              <p:pRg st="1" end="1"/>
                                            </p:tx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6">
                                            <p:txEl>
                                              <p:pRg st="0" end="0"/>
                                            </p:txEl>
                                          </p:spTgt>
                                        </p:tgtEl>
                                        <p:attrNameLst>
                                          <p:attrName>style.visibility</p:attrName>
                                        </p:attrNameLst>
                                      </p:cBhvr>
                                      <p:to>
                                        <p:strVal val="visible"/>
                                      </p:to>
                                    </p:set>
                                    <p:animEffect transition="in" filter="fade">
                                      <p:cBhvr>
                                        <p:cTn id="84" dur="1000"/>
                                        <p:tgtEl>
                                          <p:spTgt spid="16">
                                            <p:txEl>
                                              <p:pRg st="0" end="0"/>
                                            </p:txEl>
                                          </p:spTgt>
                                        </p:tgtEl>
                                      </p:cBhvr>
                                    </p:animEffect>
                                    <p:anim calcmode="lin" valueType="num">
                                      <p:cBhvr>
                                        <p:cTn id="85"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86"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6">
                                            <p:txEl>
                                              <p:pRg st="1" end="1"/>
                                            </p:txEl>
                                          </p:spTgt>
                                        </p:tgtEl>
                                        <p:attrNameLst>
                                          <p:attrName>style.visibility</p:attrName>
                                        </p:attrNameLst>
                                      </p:cBhvr>
                                      <p:to>
                                        <p:strVal val="visible"/>
                                      </p:to>
                                    </p:set>
                                    <p:animEffect transition="in" filter="fade">
                                      <p:cBhvr>
                                        <p:cTn id="89" dur="1000"/>
                                        <p:tgtEl>
                                          <p:spTgt spid="16">
                                            <p:txEl>
                                              <p:pRg st="1" end="1"/>
                                            </p:txEl>
                                          </p:spTgt>
                                        </p:tgtEl>
                                      </p:cBhvr>
                                    </p:animEffect>
                                    <p:anim calcmode="lin" valueType="num">
                                      <p:cBhvr>
                                        <p:cTn id="90"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91" dur="1000" fill="hold"/>
                                        <p:tgtEl>
                                          <p:spTgt spid="1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39" grpId="0" build="p"/>
      <p:bldP spid="53" grpId="0" build="p"/>
      <p:bldP spid="55" grpId="0" build="p"/>
      <p:bldP spid="1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8429" y="2795266"/>
            <a:ext cx="1275160" cy="1545431"/>
            <a:chOff x="1011238" y="3784397"/>
            <a:chExt cx="1700213" cy="2060575"/>
          </a:xfrm>
          <a:solidFill>
            <a:srgbClr val="223762"/>
          </a:solidFill>
        </p:grpSpPr>
        <p:sp>
          <p:nvSpPr>
            <p:cNvPr id="10" name="Freeform 6"/>
            <p:cNvSpPr>
              <a:spLocks/>
            </p:cNvSpPr>
            <p:nvPr/>
          </p:nvSpPr>
          <p:spPr bwMode="auto">
            <a:xfrm>
              <a:off x="130492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1" name="Oval 13"/>
            <p:cNvSpPr>
              <a:spLocks noChangeArrowheads="1"/>
            </p:cNvSpPr>
            <p:nvPr/>
          </p:nvSpPr>
          <p:spPr bwMode="auto">
            <a:xfrm>
              <a:off x="1011238" y="4168572"/>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2" name="Oval 14"/>
          <p:cNvSpPr>
            <a:spLocks noChangeArrowheads="1"/>
          </p:cNvSpPr>
          <p:nvPr/>
        </p:nvSpPr>
        <p:spPr bwMode="auto">
          <a:xfrm>
            <a:off x="959645"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2" name="组合 1"/>
          <p:cNvGrpSpPr/>
          <p:nvPr/>
        </p:nvGrpSpPr>
        <p:grpSpPr>
          <a:xfrm>
            <a:off x="2838723" y="1242691"/>
            <a:ext cx="1275160" cy="1545431"/>
            <a:chOff x="3784963" y="1714297"/>
            <a:chExt cx="1700213" cy="2060575"/>
          </a:xfrm>
          <a:solidFill>
            <a:srgbClr val="223762"/>
          </a:solidFill>
        </p:grpSpPr>
        <p:sp>
          <p:nvSpPr>
            <p:cNvPr id="13" name="Freeform 6"/>
            <p:cNvSpPr>
              <a:spLocks/>
            </p:cNvSpPr>
            <p:nvPr/>
          </p:nvSpPr>
          <p:spPr bwMode="auto">
            <a:xfrm rot="10800000">
              <a:off x="4043725"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4" name="Oval 13"/>
            <p:cNvSpPr>
              <a:spLocks noChangeArrowheads="1"/>
            </p:cNvSpPr>
            <p:nvPr/>
          </p:nvSpPr>
          <p:spPr bwMode="auto">
            <a:xfrm rot="10800000">
              <a:off x="3784963"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9" name="Oval 14"/>
          <p:cNvSpPr>
            <a:spLocks noChangeArrowheads="1"/>
          </p:cNvSpPr>
          <p:nvPr/>
        </p:nvSpPr>
        <p:spPr bwMode="auto">
          <a:xfrm rot="10800000">
            <a:off x="3029223"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5" name="组合 4"/>
          <p:cNvGrpSpPr/>
          <p:nvPr/>
        </p:nvGrpSpPr>
        <p:grpSpPr>
          <a:xfrm>
            <a:off x="4919016" y="2795266"/>
            <a:ext cx="1275160" cy="1545431"/>
            <a:chOff x="6558688" y="3784397"/>
            <a:chExt cx="1700213" cy="2060575"/>
          </a:xfrm>
          <a:solidFill>
            <a:srgbClr val="223762"/>
          </a:solidFill>
        </p:grpSpPr>
        <p:sp>
          <p:nvSpPr>
            <p:cNvPr id="20" name="Freeform 6"/>
            <p:cNvSpPr>
              <a:spLocks/>
            </p:cNvSpPr>
            <p:nvPr/>
          </p:nvSpPr>
          <p:spPr bwMode="auto">
            <a:xfrm>
              <a:off x="685237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1" name="Oval 13"/>
            <p:cNvSpPr>
              <a:spLocks noChangeArrowheads="1"/>
            </p:cNvSpPr>
            <p:nvPr/>
          </p:nvSpPr>
          <p:spPr bwMode="auto">
            <a:xfrm>
              <a:off x="6558688" y="4168572"/>
              <a:ext cx="1700213" cy="1676400"/>
            </a:xfrm>
            <a:prstGeom prst="ellipse">
              <a:avLst/>
            </a:pr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22" name="Oval 14"/>
          <p:cNvSpPr>
            <a:spLocks noChangeArrowheads="1"/>
          </p:cNvSpPr>
          <p:nvPr/>
        </p:nvSpPr>
        <p:spPr bwMode="auto">
          <a:xfrm>
            <a:off x="5120232"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4" name="组合 3"/>
          <p:cNvGrpSpPr/>
          <p:nvPr/>
        </p:nvGrpSpPr>
        <p:grpSpPr>
          <a:xfrm>
            <a:off x="6999309" y="1242691"/>
            <a:ext cx="1275160" cy="1545431"/>
            <a:chOff x="9332412" y="1714297"/>
            <a:chExt cx="1700213" cy="2060575"/>
          </a:xfrm>
          <a:solidFill>
            <a:srgbClr val="223762"/>
          </a:solidFill>
        </p:grpSpPr>
        <p:sp>
          <p:nvSpPr>
            <p:cNvPr id="23" name="Freeform 6"/>
            <p:cNvSpPr>
              <a:spLocks/>
            </p:cNvSpPr>
            <p:nvPr/>
          </p:nvSpPr>
          <p:spPr bwMode="auto">
            <a:xfrm rot="10800000">
              <a:off x="9591174"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8" name="Oval 13"/>
            <p:cNvSpPr>
              <a:spLocks noChangeArrowheads="1"/>
            </p:cNvSpPr>
            <p:nvPr/>
          </p:nvSpPr>
          <p:spPr bwMode="auto">
            <a:xfrm rot="10800000">
              <a:off x="9332412"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Oval 14"/>
          <p:cNvSpPr>
            <a:spLocks noChangeArrowheads="1"/>
          </p:cNvSpPr>
          <p:nvPr/>
        </p:nvSpPr>
        <p:spPr bwMode="auto">
          <a:xfrm rot="10800000">
            <a:off x="7189809"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30" name="任意多边形 29"/>
          <p:cNvSpPr/>
          <p:nvPr/>
        </p:nvSpPr>
        <p:spPr>
          <a:xfrm>
            <a:off x="742950" y="2785893"/>
            <a:ext cx="7636669" cy="0"/>
          </a:xfrm>
          <a:custGeom>
            <a:avLst/>
            <a:gdLst>
              <a:gd name="connsiteX0" fmla="*/ 0 w 10182225"/>
              <a:gd name="connsiteY0" fmla="*/ 0 h 0"/>
              <a:gd name="connsiteX1" fmla="*/ 10182225 w 10182225"/>
              <a:gd name="connsiteY1" fmla="*/ 0 h 0"/>
            </a:gdLst>
            <a:ahLst/>
            <a:cxnLst>
              <a:cxn ang="0">
                <a:pos x="connsiteX0" y="connsiteY0"/>
              </a:cxn>
              <a:cxn ang="0">
                <a:pos x="connsiteX1" y="connsiteY1"/>
              </a:cxn>
            </a:cxnLst>
            <a:rect l="l" t="t" r="r" b="b"/>
            <a:pathLst>
              <a:path w="10182225">
                <a:moveTo>
                  <a:pt x="0" y="0"/>
                </a:moveTo>
                <a:lnTo>
                  <a:pt x="10182225"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1050344" y="3572302"/>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2013</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3129261" y="176579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2014</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5211863" y="3583973"/>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2015</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7289848" y="175912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2016</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2324590" y="332238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4759" y="1392112"/>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96453" y="326722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786621" y="1336953"/>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9" name="组合 38"/>
          <p:cNvGrpSpPr/>
          <p:nvPr/>
        </p:nvGrpSpPr>
        <p:grpSpPr>
          <a:xfrm>
            <a:off x="588878" y="561975"/>
            <a:ext cx="1486542" cy="521708"/>
            <a:chOff x="349800" y="270568"/>
            <a:chExt cx="1486542" cy="521708"/>
          </a:xfrm>
        </p:grpSpPr>
        <p:sp>
          <p:nvSpPr>
            <p:cNvPr id="4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公司大事记</a:t>
              </a:r>
              <a:endParaRPr lang="en-US" altLang="zh-CN" sz="1800" b="1" dirty="0">
                <a:solidFill>
                  <a:srgbClr val="2B3649"/>
                </a:solidFill>
                <a:latin typeface="+mj-ea"/>
                <a:ea typeface="+mj-ea"/>
                <a:cs typeface="+mn-ea"/>
                <a:sym typeface="+mn-lt"/>
              </a:endParaRPr>
            </a:p>
          </p:txBody>
        </p:sp>
        <p:sp>
          <p:nvSpPr>
            <p:cNvPr id="41"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4519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8931788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 presetClass="entr" presetSubtype="2" fill="hold" nodeType="withEffect">
                                  <p:stCondLst>
                                    <p:cond delay="27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25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1+#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325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22" presetClass="entr" presetSubtype="4" fill="hold" grpId="0" nodeType="withEffect">
                                  <p:stCondLst>
                                    <p:cond delay="3250"/>
                                  </p:stCondLst>
                                  <p:childTnLst>
                                    <p:set>
                                      <p:cBhvr>
                                        <p:cTn id="35" dur="1" fill="hold">
                                          <p:stCondLst>
                                            <p:cond delay="0"/>
                                          </p:stCondLst>
                                        </p:cTn>
                                        <p:tgtEl>
                                          <p:spTgt spid="36"/>
                                        </p:tgtEl>
                                        <p:attrNameLst>
                                          <p:attrName>style.visibility</p:attrName>
                                        </p:attrNameLst>
                                      </p:cBhvr>
                                      <p:to>
                                        <p:strVal val="visible"/>
                                      </p:to>
                                    </p:set>
                                    <p:animEffect transition="in" filter="wipe(down)">
                                      <p:cBhvr>
                                        <p:cTn id="36" dur="500"/>
                                        <p:tgtEl>
                                          <p:spTgt spid="36"/>
                                        </p:tgtEl>
                                      </p:cBhvr>
                                    </p:animEffect>
                                  </p:childTnLst>
                                </p:cTn>
                              </p:par>
                              <p:par>
                                <p:cTn id="37" presetID="53" presetClass="entr" presetSubtype="16" fill="hold" grpId="0" nodeType="withEffect">
                                  <p:stCondLst>
                                    <p:cond delay="3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5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3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3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3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4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22" presetClass="entr" presetSubtype="1" fill="hold" grpId="0" nodeType="withEffect">
                                  <p:stCondLst>
                                    <p:cond delay="350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par>
                                <p:cTn id="70" presetID="22" presetClass="entr" presetSubtype="4"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wipe(down)">
                                      <p:cBhvr>
                                        <p:cTn id="72" dur="500"/>
                                        <p:tgtEl>
                                          <p:spTgt spid="38"/>
                                        </p:tgtEl>
                                      </p:cBhvr>
                                    </p:animEffect>
                                  </p:childTnLst>
                                </p:cTn>
                              </p:par>
                              <p:par>
                                <p:cTn id="73" presetID="22" presetClass="entr" presetSubtype="1" fill="hold" grpId="0" nodeType="withEffect">
                                  <p:stCondLst>
                                    <p:cond delay="425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2" grpId="0" animBg="1"/>
      <p:bldP spid="29" grpId="0" animBg="1"/>
      <p:bldP spid="30" grpId="0" animBg="1"/>
      <p:bldP spid="31" grpId="0"/>
      <p:bldP spid="32" grpId="0"/>
      <p:bldP spid="33" grpId="0"/>
      <p:bldP spid="34"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8429" y="2795266"/>
            <a:ext cx="1275160" cy="1545431"/>
            <a:chOff x="1011238" y="3784397"/>
            <a:chExt cx="1700213" cy="2060575"/>
          </a:xfrm>
          <a:solidFill>
            <a:srgbClr val="223762"/>
          </a:solidFill>
        </p:grpSpPr>
        <p:sp>
          <p:nvSpPr>
            <p:cNvPr id="10" name="Freeform 6"/>
            <p:cNvSpPr>
              <a:spLocks/>
            </p:cNvSpPr>
            <p:nvPr/>
          </p:nvSpPr>
          <p:spPr bwMode="auto">
            <a:xfrm>
              <a:off x="130492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1" name="Oval 13"/>
            <p:cNvSpPr>
              <a:spLocks noChangeArrowheads="1"/>
            </p:cNvSpPr>
            <p:nvPr/>
          </p:nvSpPr>
          <p:spPr bwMode="auto">
            <a:xfrm>
              <a:off x="1011238" y="4168572"/>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2" name="Oval 14"/>
          <p:cNvSpPr>
            <a:spLocks noChangeArrowheads="1"/>
          </p:cNvSpPr>
          <p:nvPr/>
        </p:nvSpPr>
        <p:spPr bwMode="auto">
          <a:xfrm>
            <a:off x="959645"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2" name="组合 1"/>
          <p:cNvGrpSpPr/>
          <p:nvPr/>
        </p:nvGrpSpPr>
        <p:grpSpPr>
          <a:xfrm>
            <a:off x="2838723" y="1242691"/>
            <a:ext cx="1275160" cy="1545431"/>
            <a:chOff x="3784963" y="1714297"/>
            <a:chExt cx="1700213" cy="2060575"/>
          </a:xfrm>
          <a:solidFill>
            <a:srgbClr val="223762"/>
          </a:solidFill>
        </p:grpSpPr>
        <p:sp>
          <p:nvSpPr>
            <p:cNvPr id="13" name="Freeform 6"/>
            <p:cNvSpPr>
              <a:spLocks/>
            </p:cNvSpPr>
            <p:nvPr/>
          </p:nvSpPr>
          <p:spPr bwMode="auto">
            <a:xfrm rot="10800000">
              <a:off x="4043725"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14" name="Oval 13"/>
            <p:cNvSpPr>
              <a:spLocks noChangeArrowheads="1"/>
            </p:cNvSpPr>
            <p:nvPr/>
          </p:nvSpPr>
          <p:spPr bwMode="auto">
            <a:xfrm rot="10800000">
              <a:off x="3784963"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19" name="Oval 14"/>
          <p:cNvSpPr>
            <a:spLocks noChangeArrowheads="1"/>
          </p:cNvSpPr>
          <p:nvPr/>
        </p:nvSpPr>
        <p:spPr bwMode="auto">
          <a:xfrm rot="10800000">
            <a:off x="3029223"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5" name="组合 4"/>
          <p:cNvGrpSpPr/>
          <p:nvPr/>
        </p:nvGrpSpPr>
        <p:grpSpPr>
          <a:xfrm>
            <a:off x="4919016" y="2795266"/>
            <a:ext cx="1275160" cy="1545431"/>
            <a:chOff x="6558688" y="3784397"/>
            <a:chExt cx="1700213" cy="2060575"/>
          </a:xfrm>
          <a:solidFill>
            <a:srgbClr val="223762"/>
          </a:solidFill>
        </p:grpSpPr>
        <p:sp>
          <p:nvSpPr>
            <p:cNvPr id="20" name="Freeform 6"/>
            <p:cNvSpPr>
              <a:spLocks/>
            </p:cNvSpPr>
            <p:nvPr/>
          </p:nvSpPr>
          <p:spPr bwMode="auto">
            <a:xfrm>
              <a:off x="6852376" y="37843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1" name="Oval 13"/>
            <p:cNvSpPr>
              <a:spLocks noChangeArrowheads="1"/>
            </p:cNvSpPr>
            <p:nvPr/>
          </p:nvSpPr>
          <p:spPr bwMode="auto">
            <a:xfrm>
              <a:off x="6558688" y="4168572"/>
              <a:ext cx="1700213" cy="1676400"/>
            </a:xfrm>
            <a:prstGeom prst="ellipse">
              <a:avLst/>
            </a:prstGeom>
            <a:gradFill>
              <a:gsLst>
                <a:gs pos="11000">
                  <a:srgbClr val="2B3649"/>
                </a:gs>
                <a:gs pos="100000">
                  <a:srgbClr val="3B4A62"/>
                </a:gs>
              </a:gsLst>
              <a:lin ang="27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sp>
        <p:nvSpPr>
          <p:cNvPr id="22" name="Oval 14"/>
          <p:cNvSpPr>
            <a:spLocks noChangeArrowheads="1"/>
          </p:cNvSpPr>
          <p:nvPr/>
        </p:nvSpPr>
        <p:spPr bwMode="auto">
          <a:xfrm>
            <a:off x="5120232" y="3275088"/>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grpSp>
        <p:nvGrpSpPr>
          <p:cNvPr id="4" name="组合 3"/>
          <p:cNvGrpSpPr/>
          <p:nvPr/>
        </p:nvGrpSpPr>
        <p:grpSpPr>
          <a:xfrm>
            <a:off x="6999309" y="1242691"/>
            <a:ext cx="1275160" cy="1545431"/>
            <a:chOff x="9332412" y="1714297"/>
            <a:chExt cx="1700213" cy="2060575"/>
          </a:xfrm>
          <a:solidFill>
            <a:srgbClr val="223762"/>
          </a:solidFill>
        </p:grpSpPr>
        <p:sp>
          <p:nvSpPr>
            <p:cNvPr id="23" name="Freeform 6"/>
            <p:cNvSpPr>
              <a:spLocks/>
            </p:cNvSpPr>
            <p:nvPr/>
          </p:nvSpPr>
          <p:spPr bwMode="auto">
            <a:xfrm rot="10800000">
              <a:off x="9591174" y="3339897"/>
              <a:ext cx="1147763" cy="434975"/>
            </a:xfrm>
            <a:custGeom>
              <a:avLst/>
              <a:gdLst>
                <a:gd name="T0" fmla="*/ 115 w 230"/>
                <a:gd name="T1" fmla="*/ 61 h 87"/>
                <a:gd name="T2" fmla="*/ 20 w 230"/>
                <a:gd name="T3" fmla="*/ 87 h 87"/>
                <a:gd name="T4" fmla="*/ 0 w 230"/>
                <a:gd name="T5" fmla="*/ 53 h 87"/>
                <a:gd name="T6" fmla="*/ 84 w 230"/>
                <a:gd name="T7" fmla="*/ 24 h 87"/>
                <a:gd name="T8" fmla="*/ 115 w 230"/>
                <a:gd name="T9" fmla="*/ 0 h 87"/>
                <a:gd name="T10" fmla="*/ 146 w 230"/>
                <a:gd name="T11" fmla="*/ 24 h 87"/>
                <a:gd name="T12" fmla="*/ 230 w 230"/>
                <a:gd name="T13" fmla="*/ 53 h 87"/>
                <a:gd name="T14" fmla="*/ 210 w 230"/>
                <a:gd name="T15" fmla="*/ 87 h 87"/>
                <a:gd name="T16" fmla="*/ 115 w 230"/>
                <a:gd name="T17"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87">
                  <a:moveTo>
                    <a:pt x="115" y="61"/>
                  </a:moveTo>
                  <a:cubicBezTo>
                    <a:pt x="80" y="61"/>
                    <a:pt x="48" y="71"/>
                    <a:pt x="20" y="87"/>
                  </a:cubicBezTo>
                  <a:cubicBezTo>
                    <a:pt x="0" y="53"/>
                    <a:pt x="0" y="53"/>
                    <a:pt x="0" y="53"/>
                  </a:cubicBezTo>
                  <a:cubicBezTo>
                    <a:pt x="25" y="38"/>
                    <a:pt x="54" y="28"/>
                    <a:pt x="84" y="24"/>
                  </a:cubicBezTo>
                  <a:cubicBezTo>
                    <a:pt x="115" y="0"/>
                    <a:pt x="115" y="0"/>
                    <a:pt x="115" y="0"/>
                  </a:cubicBezTo>
                  <a:cubicBezTo>
                    <a:pt x="146" y="24"/>
                    <a:pt x="146" y="24"/>
                    <a:pt x="146" y="24"/>
                  </a:cubicBezTo>
                  <a:cubicBezTo>
                    <a:pt x="176" y="28"/>
                    <a:pt x="204" y="38"/>
                    <a:pt x="230" y="53"/>
                  </a:cubicBezTo>
                  <a:cubicBezTo>
                    <a:pt x="210" y="87"/>
                    <a:pt x="210" y="87"/>
                    <a:pt x="210" y="87"/>
                  </a:cubicBezTo>
                  <a:cubicBezTo>
                    <a:pt x="182" y="71"/>
                    <a:pt x="149" y="61"/>
                    <a:pt x="115" y="61"/>
                  </a:cubicBezTo>
                  <a:close/>
                </a:path>
              </a:pathLst>
            </a:cu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28" name="Oval 13"/>
            <p:cNvSpPr>
              <a:spLocks noChangeArrowheads="1"/>
            </p:cNvSpPr>
            <p:nvPr/>
          </p:nvSpPr>
          <p:spPr bwMode="auto">
            <a:xfrm rot="10800000">
              <a:off x="9332412" y="1714297"/>
              <a:ext cx="1700213" cy="1676400"/>
            </a:xfrm>
            <a:prstGeom prst="ellipse">
              <a:avLst/>
            </a:prstGeom>
            <a:gradFill>
              <a:gsLst>
                <a:gs pos="11000">
                  <a:srgbClr val="2B3649"/>
                </a:gs>
                <a:gs pos="100000">
                  <a:srgbClr val="3B4A62"/>
                </a:gs>
              </a:gsLst>
              <a:lin ang="27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Oval 14"/>
          <p:cNvSpPr>
            <a:spLocks noChangeArrowheads="1"/>
          </p:cNvSpPr>
          <p:nvPr/>
        </p:nvSpPr>
        <p:spPr bwMode="auto">
          <a:xfrm rot="10800000">
            <a:off x="7189809" y="1429620"/>
            <a:ext cx="883444" cy="878681"/>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8478F"/>
              </a:solidFill>
              <a:latin typeface="Open Sans" panose="020B0606030504020204" pitchFamily="34" charset="0"/>
              <a:cs typeface="Open Sans" panose="020B0606030504020204" pitchFamily="34" charset="0"/>
            </a:endParaRPr>
          </a:p>
        </p:txBody>
      </p:sp>
      <p:sp>
        <p:nvSpPr>
          <p:cNvPr id="30" name="任意多边形 29"/>
          <p:cNvSpPr/>
          <p:nvPr/>
        </p:nvSpPr>
        <p:spPr>
          <a:xfrm>
            <a:off x="742950" y="2785893"/>
            <a:ext cx="7636669" cy="0"/>
          </a:xfrm>
          <a:custGeom>
            <a:avLst/>
            <a:gdLst>
              <a:gd name="connsiteX0" fmla="*/ 0 w 10182225"/>
              <a:gd name="connsiteY0" fmla="*/ 0 h 0"/>
              <a:gd name="connsiteX1" fmla="*/ 10182225 w 10182225"/>
              <a:gd name="connsiteY1" fmla="*/ 0 h 0"/>
            </a:gdLst>
            <a:ahLst/>
            <a:cxnLst>
              <a:cxn ang="0">
                <a:pos x="connsiteX0" y="connsiteY0"/>
              </a:cxn>
              <a:cxn ang="0">
                <a:pos x="connsiteX1" y="connsiteY1"/>
              </a:cxn>
            </a:cxnLst>
            <a:rect l="l" t="t" r="r" b="b"/>
            <a:pathLst>
              <a:path w="10182225">
                <a:moveTo>
                  <a:pt x="0" y="0"/>
                </a:moveTo>
                <a:lnTo>
                  <a:pt x="10182225"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1050344" y="3572302"/>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2017</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2" name="矩形 31"/>
          <p:cNvSpPr/>
          <p:nvPr/>
        </p:nvSpPr>
        <p:spPr>
          <a:xfrm>
            <a:off x="3129261" y="176579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2018</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3" name="矩形 32"/>
          <p:cNvSpPr/>
          <p:nvPr/>
        </p:nvSpPr>
        <p:spPr>
          <a:xfrm>
            <a:off x="5211863" y="3583973"/>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2019</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4" name="矩形 33"/>
          <p:cNvSpPr/>
          <p:nvPr/>
        </p:nvSpPr>
        <p:spPr>
          <a:xfrm>
            <a:off x="7289848" y="1759128"/>
            <a:ext cx="667887" cy="338554"/>
          </a:xfrm>
          <a:prstGeom prst="rect">
            <a:avLst/>
          </a:prstGeom>
          <a:noFill/>
        </p:spPr>
        <p:txBody>
          <a:bodyPr wrap="square">
            <a:spAutoFit/>
          </a:bodyPr>
          <a:lstStyle/>
          <a:p>
            <a:pPr algn="ctr"/>
            <a:r>
              <a:rPr lang="en-US" altLang="zh-CN"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2020</a:t>
            </a:r>
            <a:endParaRPr lang="zh-CN" altLang="en-US" sz="1600" dirty="0">
              <a:solidFill>
                <a:schemeClr val="tx1">
                  <a:lumMod val="75000"/>
                  <a:lumOff val="25000"/>
                </a:schemeClr>
              </a:solidFill>
              <a:latin typeface="Open Sans" panose="020B0606030504020204" pitchFamily="34" charset="0"/>
              <a:ea typeface="微软雅黑" panose="020B0503020204020204" pitchFamily="34" charset="-122"/>
              <a:cs typeface="Open Sans" panose="020B0606030504020204" pitchFamily="34" charset="0"/>
            </a:endParaRPr>
          </a:p>
        </p:txBody>
      </p:sp>
      <p:sp>
        <p:nvSpPr>
          <p:cNvPr id="3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2324590" y="3322388"/>
            <a:ext cx="1882019" cy="720197"/>
          </a:xfrm>
          <a:prstGeom prst="rect">
            <a:avLst/>
          </a:prstGeom>
        </p:spPr>
        <p:txBody>
          <a:bodyPr wrap="square">
            <a:spAutoFit/>
          </a:bodyPr>
          <a:lstStyle/>
          <a:p>
            <a:pP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14759" y="1392112"/>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sp>
        <p:nvSpPr>
          <p:cNvPr id="3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96453" y="3267228"/>
            <a:ext cx="1882019" cy="969496"/>
          </a:xfrm>
          <a:prstGeom prst="rect">
            <a:avLst/>
          </a:prstGeom>
        </p:spPr>
        <p:txBody>
          <a:bodyPr wrap="square">
            <a:spAutoFit/>
          </a:bodyPr>
          <a:lstStyle/>
          <a:p>
            <a:pPr>
              <a:lnSpc>
                <a:spcPct val="120000"/>
              </a:lnSpc>
            </a:pPr>
            <a:r>
              <a:rPr lang="zh-CN" altLang="en-US" sz="1600" dirty="0">
                <a:solidFill>
                  <a:srgbClr val="2B3649"/>
                </a:solidFill>
                <a:latin typeface="+mj-ea"/>
              </a:rPr>
              <a:t>添加您的标题</a:t>
            </a:r>
            <a:endParaRPr lang="en-US" altLang="zh-CN" sz="1600" dirty="0">
              <a:solidFill>
                <a:srgbClr val="2B3649"/>
              </a:solidFill>
              <a:latin typeface="+mj-ea"/>
            </a:endParaRPr>
          </a:p>
          <a:p>
            <a:pPr>
              <a:lnSpc>
                <a:spcPct val="120000"/>
              </a:lnSpc>
            </a:pPr>
            <a:r>
              <a:rPr lang="zh-CN" altLang="en-US" sz="1050" dirty="0">
                <a:solidFill>
                  <a:schemeClr val="tx1">
                    <a:lumMod val="50000"/>
                    <a:lumOff val="50000"/>
                  </a:schemeClr>
                </a:solidFill>
                <a:latin typeface="+mj-ea"/>
              </a:rPr>
              <a:t>请在这里输入您的主要叙述内容输入您的主要叙述内容请在</a:t>
            </a:r>
          </a:p>
        </p:txBody>
      </p:sp>
      <p:sp>
        <p:nvSpPr>
          <p:cNvPr id="3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786621" y="1336953"/>
            <a:ext cx="1943501" cy="704552"/>
          </a:xfrm>
          <a:prstGeom prst="rect">
            <a:avLst/>
          </a:prstGeom>
        </p:spPr>
        <p:txBody>
          <a:bodyPr wrap="square">
            <a:spAutoFit/>
          </a:bodyPr>
          <a:lstStyle/>
          <a:p>
            <a:pPr algn="r">
              <a:lnSpc>
                <a:spcPct val="120000"/>
              </a:lnSpc>
            </a:pPr>
            <a:r>
              <a:rPr lang="zh-CN" altLang="en-US" sz="1400" dirty="0">
                <a:solidFill>
                  <a:srgbClr val="2B3649"/>
                </a:solidFill>
                <a:latin typeface="+mj-ea"/>
              </a:rPr>
              <a:t>添加您的标题</a:t>
            </a:r>
            <a:endParaRPr lang="en-US" altLang="zh-CN" sz="1400" dirty="0">
              <a:solidFill>
                <a:srgbClr val="2B3649"/>
              </a:solidFill>
              <a:latin typeface="+mj-ea"/>
            </a:endParaRPr>
          </a:p>
          <a:p>
            <a:pPr algn="r">
              <a:lnSpc>
                <a:spcPct val="120000"/>
              </a:lnSpc>
            </a:pPr>
            <a:r>
              <a:rPr lang="zh-CN" altLang="en-US" sz="1000" dirty="0">
                <a:solidFill>
                  <a:schemeClr val="tx1">
                    <a:lumMod val="50000"/>
                    <a:lumOff val="50000"/>
                  </a:schemeClr>
                </a:solidFill>
                <a:latin typeface="+mj-ea"/>
              </a:rPr>
              <a:t>请在这里输入您的主要叙述内容输入您的主要叙述内容请在</a:t>
            </a:r>
          </a:p>
        </p:txBody>
      </p:sp>
      <p:grpSp>
        <p:nvGrpSpPr>
          <p:cNvPr id="39" name="组合 38"/>
          <p:cNvGrpSpPr/>
          <p:nvPr/>
        </p:nvGrpSpPr>
        <p:grpSpPr>
          <a:xfrm>
            <a:off x="586344" y="558155"/>
            <a:ext cx="1486542" cy="540688"/>
            <a:chOff x="349800" y="270568"/>
            <a:chExt cx="1486542" cy="540688"/>
          </a:xfrm>
        </p:grpSpPr>
        <p:sp>
          <p:nvSpPr>
            <p:cNvPr id="40" name="PA_文本框 1">
              <a:extLst>
                <a:ext uri="{FF2B5EF4-FFF2-40B4-BE49-F238E27FC236}">
                  <a16:creationId xmlns:a16="http://schemas.microsoft.com/office/drawing/2014/main" xmlns="" id="{95CA5390-EAD3-40A5-BF6F-C69AB99948CD}"/>
                </a:ext>
              </a:extLst>
            </p:cNvPr>
            <p:cNvSpPr txBox="1"/>
            <p:nvPr>
              <p:custDataLst>
                <p:tags r:id="rId1"/>
              </p:custDataLst>
            </p:nvPr>
          </p:nvSpPr>
          <p:spPr>
            <a:xfrm>
              <a:off x="349800" y="270568"/>
              <a:ext cx="1154162" cy="360804"/>
            </a:xfrm>
            <a:prstGeom prst="rect">
              <a:avLst/>
            </a:prstGeom>
            <a:noFill/>
          </p:spPr>
          <p:txBody>
            <a:bodyPr wrap="none" lIns="0" tIns="0" rIns="0" rtlCol="0">
              <a:spAutoFit/>
            </a:bodyPr>
            <a:lstStyle/>
            <a:p>
              <a:pPr>
                <a:lnSpc>
                  <a:spcPts val="2700"/>
                </a:lnSpc>
              </a:pPr>
              <a:r>
                <a:rPr lang="zh-CN" altLang="en-US" sz="1800" b="1" dirty="0">
                  <a:solidFill>
                    <a:srgbClr val="2B3649"/>
                  </a:solidFill>
                  <a:latin typeface="+mj-ea"/>
                  <a:ea typeface="+mj-ea"/>
                  <a:cs typeface="+mn-ea"/>
                  <a:sym typeface="+mn-lt"/>
                </a:rPr>
                <a:t>公司大事记</a:t>
              </a:r>
              <a:endParaRPr lang="en-US" altLang="zh-CN" sz="1800" b="1" dirty="0">
                <a:solidFill>
                  <a:srgbClr val="2B3649"/>
                </a:solidFill>
                <a:latin typeface="+mj-ea"/>
                <a:ea typeface="+mj-ea"/>
                <a:cs typeface="+mn-ea"/>
                <a:sym typeface="+mn-lt"/>
              </a:endParaRPr>
            </a:p>
          </p:txBody>
        </p:sp>
        <p:sp>
          <p:nvSpPr>
            <p:cNvPr id="41" name="PA_文本框 1">
              <a:extLst>
                <a:ext uri="{FF2B5EF4-FFF2-40B4-BE49-F238E27FC236}">
                  <a16:creationId xmlns:a16="http://schemas.microsoft.com/office/drawing/2014/main" xmlns="" id="{BA0F9515-D5AE-4BED-A481-29A81D6010FD}"/>
                </a:ext>
              </a:extLst>
            </p:cNvPr>
            <p:cNvSpPr txBox="1"/>
            <p:nvPr>
              <p:custDataLst>
                <p:tags r:id="rId2"/>
              </p:custDataLst>
            </p:nvPr>
          </p:nvSpPr>
          <p:spPr>
            <a:xfrm>
              <a:off x="349800" y="547081"/>
              <a:ext cx="1486542" cy="264175"/>
            </a:xfrm>
            <a:prstGeom prst="rect">
              <a:avLst/>
            </a:prstGeom>
            <a:noFill/>
          </p:spPr>
          <p:txBody>
            <a:bodyPr wrap="square" lIns="0" tIns="0" rIns="0" rtlCol="0">
              <a:spAutoFit/>
            </a:bodyPr>
            <a:lstStyle/>
            <a:p>
              <a:pPr>
                <a:lnSpc>
                  <a:spcPts val="1725"/>
                </a:lnSpc>
              </a:pPr>
              <a:r>
                <a:rPr lang="en-US" altLang="zh-CN" sz="1050" dirty="0">
                  <a:solidFill>
                    <a:srgbClr val="2B3649"/>
                  </a:solidFill>
                  <a:cs typeface="+mn-ea"/>
                  <a:sym typeface="+mn-lt"/>
                </a:rPr>
                <a:t>TEAM INTRODUCTION</a:t>
              </a:r>
            </a:p>
          </p:txBody>
        </p:sp>
      </p:grpSp>
    </p:spTree>
    <p:extLst>
      <p:ext uri="{BB962C8B-B14F-4D97-AF65-F5344CB8AC3E}">
        <p14:creationId xmlns:p14="http://schemas.microsoft.com/office/powerpoint/2010/main" val="14335420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 presetClass="entr" presetSubtype="2" fill="hold" nodeType="withEffect">
                                  <p:stCondLst>
                                    <p:cond delay="275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1+#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25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1+#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1+#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0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30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325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22" presetClass="entr" presetSubtype="4" fill="hold" grpId="0" nodeType="withEffect">
                                  <p:stCondLst>
                                    <p:cond delay="3250"/>
                                  </p:stCondLst>
                                  <p:childTnLst>
                                    <p:set>
                                      <p:cBhvr>
                                        <p:cTn id="35" dur="1" fill="hold">
                                          <p:stCondLst>
                                            <p:cond delay="0"/>
                                          </p:stCondLst>
                                        </p:cTn>
                                        <p:tgtEl>
                                          <p:spTgt spid="36"/>
                                        </p:tgtEl>
                                        <p:attrNameLst>
                                          <p:attrName>style.visibility</p:attrName>
                                        </p:attrNameLst>
                                      </p:cBhvr>
                                      <p:to>
                                        <p:strVal val="visible"/>
                                      </p:to>
                                    </p:set>
                                    <p:animEffect transition="in" filter="wipe(down)">
                                      <p:cBhvr>
                                        <p:cTn id="36" dur="500"/>
                                        <p:tgtEl>
                                          <p:spTgt spid="36"/>
                                        </p:tgtEl>
                                      </p:cBhvr>
                                    </p:animEffect>
                                  </p:childTnLst>
                                </p:cTn>
                              </p:par>
                              <p:par>
                                <p:cTn id="37" presetID="53" presetClass="entr" presetSubtype="16" fill="hold" grpId="0" nodeType="withEffect">
                                  <p:stCondLst>
                                    <p:cond delay="3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5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375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par>
                                <p:cTn id="52" presetID="53" presetClass="entr" presetSubtype="16" fill="hold" grpId="0" nodeType="withEffect">
                                  <p:stCondLst>
                                    <p:cond delay="3500"/>
                                  </p:stCondLst>
                                  <p:childTnLst>
                                    <p:set>
                                      <p:cBhvr>
                                        <p:cTn id="53" dur="1" fill="hold">
                                          <p:stCondLst>
                                            <p:cond delay="0"/>
                                          </p:stCondLst>
                                        </p:cTn>
                                        <p:tgtEl>
                                          <p:spTgt spid="32"/>
                                        </p:tgtEl>
                                        <p:attrNameLst>
                                          <p:attrName>style.visibility</p:attrName>
                                        </p:attrNameLst>
                                      </p:cBhvr>
                                      <p:to>
                                        <p:strVal val="visible"/>
                                      </p:to>
                                    </p:set>
                                    <p:anim calcmode="lin" valueType="num">
                                      <p:cBhvr>
                                        <p:cTn id="54" dur="500" fill="hold"/>
                                        <p:tgtEl>
                                          <p:spTgt spid="32"/>
                                        </p:tgtEl>
                                        <p:attrNameLst>
                                          <p:attrName>ppt_w</p:attrName>
                                        </p:attrNameLst>
                                      </p:cBhvr>
                                      <p:tavLst>
                                        <p:tav tm="0">
                                          <p:val>
                                            <p:fltVal val="0"/>
                                          </p:val>
                                        </p:tav>
                                        <p:tav tm="100000">
                                          <p:val>
                                            <p:strVal val="#ppt_w"/>
                                          </p:val>
                                        </p:tav>
                                      </p:tavLst>
                                    </p:anim>
                                    <p:anim calcmode="lin" valueType="num">
                                      <p:cBhvr>
                                        <p:cTn id="55" dur="500" fill="hold"/>
                                        <p:tgtEl>
                                          <p:spTgt spid="32"/>
                                        </p:tgtEl>
                                        <p:attrNameLst>
                                          <p:attrName>ppt_h</p:attrName>
                                        </p:attrNameLst>
                                      </p:cBhvr>
                                      <p:tavLst>
                                        <p:tav tm="0">
                                          <p:val>
                                            <p:fltVal val="0"/>
                                          </p:val>
                                        </p:tav>
                                        <p:tav tm="100000">
                                          <p:val>
                                            <p:strVal val="#ppt_h"/>
                                          </p:val>
                                        </p:tav>
                                      </p:tavLst>
                                    </p:anim>
                                    <p:animEffect transition="in" filter="fade">
                                      <p:cBhvr>
                                        <p:cTn id="56" dur="500"/>
                                        <p:tgtEl>
                                          <p:spTgt spid="32"/>
                                        </p:tgtEl>
                                      </p:cBhvr>
                                    </p:animEffect>
                                  </p:childTnLst>
                                </p:cTn>
                              </p:par>
                              <p:par>
                                <p:cTn id="57" presetID="53" presetClass="entr" presetSubtype="16" fill="hold" grpId="0" nodeType="withEffect">
                                  <p:stCondLst>
                                    <p:cond delay="375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400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22" presetClass="entr" presetSubtype="1" fill="hold" grpId="0" nodeType="withEffect">
                                  <p:stCondLst>
                                    <p:cond delay="350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par>
                                <p:cTn id="70" presetID="22" presetClass="entr" presetSubtype="4"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wipe(down)">
                                      <p:cBhvr>
                                        <p:cTn id="72" dur="500"/>
                                        <p:tgtEl>
                                          <p:spTgt spid="38"/>
                                        </p:tgtEl>
                                      </p:cBhvr>
                                    </p:animEffect>
                                  </p:childTnLst>
                                </p:cTn>
                              </p:par>
                              <p:par>
                                <p:cTn id="73" presetID="22" presetClass="entr" presetSubtype="1" fill="hold" grpId="0" nodeType="withEffect">
                                  <p:stCondLst>
                                    <p:cond delay="425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2" grpId="0" animBg="1"/>
      <p:bldP spid="29" grpId="0" animBg="1"/>
      <p:bldP spid="30" grpId="0" animBg="1"/>
      <p:bldP spid="31" grpId="0"/>
      <p:bldP spid="32" grpId="0"/>
      <p:bldP spid="33"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0330F47-CD13-4DC9-B2F1-B6AE5CB09E1E"/>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创业计划书.pptx"/>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47.xml><?xml version="1.0" encoding="utf-8"?>
<p:tagLst xmlns:a="http://schemas.openxmlformats.org/drawingml/2006/main" xmlns:r="http://schemas.openxmlformats.org/officeDocument/2006/relationships" xmlns:p="http://schemas.openxmlformats.org/presentationml/2006/main">
  <p:tag name="PA" val="v3.2.0"/>
</p:tagLst>
</file>

<file path=ppt/tags/tag48.xml><?xml version="1.0" encoding="utf-8"?>
<p:tagLst xmlns:a="http://schemas.openxmlformats.org/drawingml/2006/main" xmlns:r="http://schemas.openxmlformats.org/officeDocument/2006/relationships" xmlns:p="http://schemas.openxmlformats.org/presentationml/2006/main">
  <p:tag name="PA" val="v3.2.0"/>
</p:tagLst>
</file>

<file path=ppt/tags/tag49.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50.xml><?xml version="1.0" encoding="utf-8"?>
<p:tagLst xmlns:a="http://schemas.openxmlformats.org/drawingml/2006/main" xmlns:r="http://schemas.openxmlformats.org/officeDocument/2006/relationships" xmlns:p="http://schemas.openxmlformats.org/presentationml/2006/main">
  <p:tag name="PA" val="v3.2.0"/>
</p:tagLst>
</file>

<file path=ppt/tags/tag51.xml><?xml version="1.0" encoding="utf-8"?>
<p:tagLst xmlns:a="http://schemas.openxmlformats.org/drawingml/2006/main" xmlns:r="http://schemas.openxmlformats.org/officeDocument/2006/relationships" xmlns:p="http://schemas.openxmlformats.org/presentationml/2006/main">
  <p:tag name="PA" val="v3.2.0"/>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55.xml><?xml version="1.0" encoding="utf-8"?>
<p:tagLst xmlns:a="http://schemas.openxmlformats.org/drawingml/2006/main" xmlns:r="http://schemas.openxmlformats.org/officeDocument/2006/relationships" xmlns:p="http://schemas.openxmlformats.org/presentationml/2006/main">
  <p:tag name="PA" val="v3.2.0"/>
</p:tagLst>
</file>

<file path=ppt/tags/tag56.xml><?xml version="1.0" encoding="utf-8"?>
<p:tagLst xmlns:a="http://schemas.openxmlformats.org/drawingml/2006/main" xmlns:r="http://schemas.openxmlformats.org/officeDocument/2006/relationships" xmlns:p="http://schemas.openxmlformats.org/presentationml/2006/main">
  <p:tag name="PA" val="v3.2.0"/>
</p:tagLst>
</file>

<file path=ppt/tags/tag57.xml><?xml version="1.0" encoding="utf-8"?>
<p:tagLst xmlns:a="http://schemas.openxmlformats.org/drawingml/2006/main" xmlns:r="http://schemas.openxmlformats.org/officeDocument/2006/relationships" xmlns:p="http://schemas.openxmlformats.org/presentationml/2006/main">
  <p:tag name="PA" val="v3.2.0"/>
</p:tagLst>
</file>

<file path=ppt/tags/tag58.xml><?xml version="1.0" encoding="utf-8"?>
<p:tagLst xmlns:a="http://schemas.openxmlformats.org/drawingml/2006/main" xmlns:r="http://schemas.openxmlformats.org/officeDocument/2006/relationships" xmlns:p="http://schemas.openxmlformats.org/presentationml/2006/main">
  <p:tag name="PA" val="v3.2.0"/>
</p:tagLst>
</file>

<file path=ppt/tags/tag59.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60.xml><?xml version="1.0" encoding="utf-8"?>
<p:tagLst xmlns:a="http://schemas.openxmlformats.org/drawingml/2006/main" xmlns:r="http://schemas.openxmlformats.org/officeDocument/2006/relationships" xmlns:p="http://schemas.openxmlformats.org/presentationml/2006/main">
  <p:tag name="PA" val="v3.2.0"/>
</p:tagLst>
</file>

<file path=ppt/tags/tag61.xml><?xml version="1.0" encoding="utf-8"?>
<p:tagLst xmlns:a="http://schemas.openxmlformats.org/drawingml/2006/main" xmlns:r="http://schemas.openxmlformats.org/officeDocument/2006/relationships" xmlns:p="http://schemas.openxmlformats.org/presentationml/2006/main">
  <p:tag name="PA" val="v3.2.0"/>
</p:tagLst>
</file>

<file path=ppt/tags/tag62.xml><?xml version="1.0" encoding="utf-8"?>
<p:tagLst xmlns:a="http://schemas.openxmlformats.org/drawingml/2006/main" xmlns:r="http://schemas.openxmlformats.org/officeDocument/2006/relationships" xmlns:p="http://schemas.openxmlformats.org/presentationml/2006/main">
  <p:tag name="PA" val="v3.2.0"/>
</p:tagLst>
</file>

<file path=ppt/tags/tag63.xml><?xml version="1.0" encoding="utf-8"?>
<p:tagLst xmlns:a="http://schemas.openxmlformats.org/drawingml/2006/main" xmlns:r="http://schemas.openxmlformats.org/officeDocument/2006/relationships" xmlns:p="http://schemas.openxmlformats.org/presentationml/2006/main">
  <p:tag name="PA" val="v3.2.0"/>
</p:tagLst>
</file>

<file path=ppt/tags/tag64.xml><?xml version="1.0" encoding="utf-8"?>
<p:tagLst xmlns:a="http://schemas.openxmlformats.org/drawingml/2006/main" xmlns:r="http://schemas.openxmlformats.org/officeDocument/2006/relationships" xmlns:p="http://schemas.openxmlformats.org/presentationml/2006/main">
  <p:tag name="PA" val="v3.2.0"/>
</p:tagLst>
</file>

<file path=ppt/tags/tag65.xml><?xml version="1.0" encoding="utf-8"?>
<p:tagLst xmlns:a="http://schemas.openxmlformats.org/drawingml/2006/main" xmlns:r="http://schemas.openxmlformats.org/officeDocument/2006/relationships" xmlns:p="http://schemas.openxmlformats.org/presentationml/2006/main">
  <p:tag name="PA" val="v3.2.0"/>
</p:tagLst>
</file>

<file path=ppt/tags/tag66.xml><?xml version="1.0" encoding="utf-8"?>
<p:tagLst xmlns:a="http://schemas.openxmlformats.org/drawingml/2006/main" xmlns:r="http://schemas.openxmlformats.org/officeDocument/2006/relationships" xmlns:p="http://schemas.openxmlformats.org/presentationml/2006/main">
  <p:tag name="PA" val="v3.2.0"/>
</p:tagLst>
</file>

<file path=ppt/tags/tag67.xml><?xml version="1.0" encoding="utf-8"?>
<p:tagLst xmlns:a="http://schemas.openxmlformats.org/drawingml/2006/main" xmlns:r="http://schemas.openxmlformats.org/officeDocument/2006/relationships" xmlns:p="http://schemas.openxmlformats.org/presentationml/2006/main">
  <p:tag name="PA" val="v3.2.0"/>
</p:tagLst>
</file>

<file path=ppt/tags/tag68.xml><?xml version="1.0" encoding="utf-8"?>
<p:tagLst xmlns:a="http://schemas.openxmlformats.org/drawingml/2006/main" xmlns:r="http://schemas.openxmlformats.org/officeDocument/2006/relationships" xmlns:p="http://schemas.openxmlformats.org/presentationml/2006/main">
  <p:tag name="PA" val="v3.2.0"/>
</p:tagLst>
</file>

<file path=ppt/tags/tag69.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70.xml><?xml version="1.0" encoding="utf-8"?>
<p:tagLst xmlns:a="http://schemas.openxmlformats.org/drawingml/2006/main" xmlns:r="http://schemas.openxmlformats.org/officeDocument/2006/relationships" xmlns:p="http://schemas.openxmlformats.org/presentationml/2006/main">
  <p:tag name="PA" val="v3.2.0"/>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自定义 32">
      <a:dk1>
        <a:sysClr val="windowText" lastClr="000000"/>
      </a:dk1>
      <a:lt1>
        <a:sysClr val="window" lastClr="FFFFFF"/>
      </a:lt1>
      <a:dk2>
        <a:srgbClr val="44546A"/>
      </a:dk2>
      <a:lt2>
        <a:srgbClr val="E7E6E6"/>
      </a:lt2>
      <a:accent1>
        <a:srgbClr val="0070C0"/>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3409</Words>
  <Application>Microsoft Office PowerPoint</Application>
  <PresentationFormat>全屏显示(16:9)</PresentationFormat>
  <Paragraphs>466</Paragraphs>
  <Slides>42</Slides>
  <Notes>42</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42</vt:i4>
      </vt:variant>
    </vt:vector>
  </HeadingPairs>
  <TitlesOfParts>
    <vt:vector size="65" baseType="lpstr">
      <vt:lpstr>Adobe 宋体 Std L</vt:lpstr>
      <vt:lpstr>Dotum</vt:lpstr>
      <vt:lpstr>Gill Sans</vt:lpstr>
      <vt:lpstr>Haettenschweiler</vt:lpstr>
      <vt:lpstr>Meiryo</vt:lpstr>
      <vt:lpstr>Microsoft YaHei UI</vt:lpstr>
      <vt:lpstr>方正黑体简体</vt:lpstr>
      <vt:lpstr>方正兰亭超细黑简体</vt:lpstr>
      <vt:lpstr>方正兰亭黑_GBK</vt:lpstr>
      <vt:lpstr>宋体</vt:lpstr>
      <vt:lpstr>微软雅黑</vt:lpstr>
      <vt:lpstr>微软雅黑 Light</vt:lpstr>
      <vt:lpstr>Agency FB</vt:lpstr>
      <vt:lpstr>Arial</vt:lpstr>
      <vt:lpstr>Calibri</vt:lpstr>
      <vt:lpstr>Calibri Light</vt:lpstr>
      <vt:lpstr>Century Gothic</vt:lpstr>
      <vt:lpstr>Lato</vt:lpstr>
      <vt:lpstr>Open Sans</vt:lpstr>
      <vt:lpstr>Segoe UI</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description>http://www.ypppt.com/</dc:description>
  <cp:lastModifiedBy/>
  <cp:revision>1</cp:revision>
  <dcterms:created xsi:type="dcterms:W3CDTF">2019-03-25T06:40:47Z</dcterms:created>
  <dcterms:modified xsi:type="dcterms:W3CDTF">2022-05-31T01:29:22Z</dcterms:modified>
</cp:coreProperties>
</file>