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9" r:id="rId2"/>
  </p:sldMasterIdLst>
  <p:notesMasterIdLst>
    <p:notesMasterId r:id="rId22"/>
  </p:notesMasterIdLst>
  <p:sldIdLst>
    <p:sldId id="256" r:id="rId3"/>
    <p:sldId id="257" r:id="rId4"/>
    <p:sldId id="258" r:id="rId5"/>
    <p:sldId id="262" r:id="rId6"/>
    <p:sldId id="265" r:id="rId7"/>
    <p:sldId id="264" r:id="rId8"/>
    <p:sldId id="263" r:id="rId9"/>
    <p:sldId id="259" r:id="rId10"/>
    <p:sldId id="267" r:id="rId11"/>
    <p:sldId id="269" r:id="rId12"/>
    <p:sldId id="266" r:id="rId13"/>
    <p:sldId id="260" r:id="rId14"/>
    <p:sldId id="270" r:id="rId15"/>
    <p:sldId id="268" r:id="rId16"/>
    <p:sldId id="261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857"/>
    <a:srgbClr val="FFFFFF"/>
    <a:srgbClr val="252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3B19DF8-A7B1-427E-9DDB-DFA75113F61A}" type="datetimeFigureOut">
              <a:rPr lang="zh-CN" altLang="en-US"/>
              <a:pPr>
                <a:defRPr/>
              </a:pPr>
              <a:t>2016/6/5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29E0009-BBF4-4EE3-8AD9-E04EE0BEF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428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E5A2AF9-1C33-4CC8-841E-1C9DA64DEAB7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80142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02B881-6ADD-43A4-8334-9183137054C6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5074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62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DF670-CEEF-4127-9178-D2C5ED276A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8179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683F-E3B4-4ADA-A0BB-43503CD7535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7270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23852-48BE-4ED1-BFC1-E17715DACE2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62549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149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68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970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364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51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509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06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593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01832-1E12-4B52-A515-36E20B5BADA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447491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014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99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1112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9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0974-548F-4DB9-B267-FE36600F5B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3890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111D1-0E43-43A6-8631-A23DC32363B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7807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CBDCA-EF23-4849-9E25-149F0A6FB34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75879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AA7C6-79E5-43BE-88C9-DF1F1AA15B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351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8F2A-B765-470B-AC56-66A9646CDAF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164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9F3A6-A51C-4848-A27D-55B4E5C5ABB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576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46C13-642D-40E6-8744-10FF847486D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8611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633D7F-3F39-4443-AEE3-E4C8403FB9B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5444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4019550" y="1895475"/>
            <a:ext cx="4103688" cy="324008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4162425" y="2182813"/>
            <a:ext cx="4243388" cy="2308225"/>
          </a:xfrm>
          <a:prstGeom prst="rect">
            <a:avLst/>
          </a:prstGeom>
          <a:solidFill>
            <a:srgbClr val="3168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产品介绍</a:t>
            </a:r>
            <a:endParaRPr lang="en-US" altLang="zh-CN" sz="72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蓝绿简约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00375" y="5157788"/>
            <a:ext cx="6569075" cy="625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01" name="文本框 6"/>
          <p:cNvSpPr txBox="1">
            <a:spLocks noChangeArrowheads="1"/>
          </p:cNvSpPr>
          <p:nvPr/>
        </p:nvSpPr>
        <p:spPr bwMode="auto">
          <a:xfrm>
            <a:off x="5695950" y="6448425"/>
            <a:ext cx="10477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@By iscuker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prstClr val="white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</a:p>
        </p:txBody>
      </p:sp>
      <p:sp>
        <p:nvSpPr>
          <p:cNvPr id="34" name="矩形 33"/>
          <p:cNvSpPr/>
          <p:nvPr/>
        </p:nvSpPr>
        <p:spPr>
          <a:xfrm>
            <a:off x="6518275" y="4914900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7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3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4343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160588"/>
            <a:ext cx="4786312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6518275" y="2159000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7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3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18275" y="3602038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7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3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194300" y="2759075"/>
            <a:ext cx="3422650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187950" y="4127500"/>
            <a:ext cx="3421063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927600" y="5491163"/>
            <a:ext cx="3681413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5364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6" name="图片 6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8" r="30592"/>
          <a:stretch>
            <a:fillRect/>
          </a:stretch>
        </p:blipFill>
        <p:spPr bwMode="auto">
          <a:xfrm>
            <a:off x="6503988" y="0"/>
            <a:ext cx="5688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996950" y="2560638"/>
            <a:ext cx="638175" cy="446087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grpSp>
        <p:nvGrpSpPr>
          <p:cNvPr id="15368" name="组合 13"/>
          <p:cNvGrpSpPr>
            <a:grpSpLocks/>
          </p:cNvGrpSpPr>
          <p:nvPr/>
        </p:nvGrpSpPr>
        <p:grpSpPr bwMode="auto">
          <a:xfrm>
            <a:off x="506413" y="2041525"/>
            <a:ext cx="5230812" cy="1471613"/>
            <a:chOff x="506488" y="2042122"/>
            <a:chExt cx="5230214" cy="1471207"/>
          </a:xfrm>
        </p:grpSpPr>
        <p:sp>
          <p:nvSpPr>
            <p:cNvPr id="33" name="矩形 32"/>
            <p:cNvSpPr/>
            <p:nvPr/>
          </p:nvSpPr>
          <p:spPr>
            <a:xfrm>
              <a:off x="1866819" y="2042122"/>
              <a:ext cx="3869883" cy="119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7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7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3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80" name="组合 12"/>
            <p:cNvGrpSpPr>
              <a:grpSpLocks/>
            </p:cNvGrpSpPr>
            <p:nvPr/>
          </p:nvGrpSpPr>
          <p:grpSpPr bwMode="auto">
            <a:xfrm>
              <a:off x="506488" y="2067117"/>
              <a:ext cx="1265626" cy="1446212"/>
              <a:chOff x="506488" y="2067117"/>
              <a:chExt cx="1265626" cy="1446212"/>
            </a:xfrm>
          </p:grpSpPr>
          <p:sp>
            <p:nvSpPr>
              <p:cNvPr id="15381" name="文本框 12"/>
              <p:cNvSpPr txBox="1">
                <a:spLocks noChangeArrowheads="1"/>
              </p:cNvSpPr>
              <p:nvPr/>
            </p:nvSpPr>
            <p:spPr bwMode="auto">
              <a:xfrm>
                <a:off x="727543" y="2067117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506488" y="2107192"/>
                <a:ext cx="1265092" cy="1090311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369" name="组合 14"/>
          <p:cNvGrpSpPr>
            <a:grpSpLocks/>
          </p:cNvGrpSpPr>
          <p:nvPr/>
        </p:nvGrpSpPr>
        <p:grpSpPr bwMode="auto">
          <a:xfrm>
            <a:off x="538163" y="3429000"/>
            <a:ext cx="5211762" cy="1446213"/>
            <a:chOff x="526137" y="3350802"/>
            <a:chExt cx="5210565" cy="1446212"/>
          </a:xfrm>
        </p:grpSpPr>
        <p:sp>
          <p:nvSpPr>
            <p:cNvPr id="46" name="矩形 45"/>
            <p:cNvSpPr/>
            <p:nvPr/>
          </p:nvSpPr>
          <p:spPr>
            <a:xfrm>
              <a:off x="1867266" y="3390490"/>
              <a:ext cx="3869436" cy="12001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7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7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3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76" name="组合 11"/>
            <p:cNvGrpSpPr>
              <a:grpSpLocks/>
            </p:cNvGrpSpPr>
            <p:nvPr/>
          </p:nvGrpSpPr>
          <p:grpSpPr bwMode="auto">
            <a:xfrm>
              <a:off x="526137" y="3350802"/>
              <a:ext cx="1265626" cy="1446212"/>
              <a:chOff x="526137" y="3350802"/>
              <a:chExt cx="1265626" cy="1446212"/>
            </a:xfrm>
          </p:grpSpPr>
          <p:sp>
            <p:nvSpPr>
              <p:cNvPr id="15377" name="文本框 12"/>
              <p:cNvSpPr txBox="1">
                <a:spLocks noChangeArrowheads="1"/>
              </p:cNvSpPr>
              <p:nvPr/>
            </p:nvSpPr>
            <p:spPr bwMode="auto">
              <a:xfrm>
                <a:off x="793602" y="3350802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>
                <a:off x="526137" y="3398427"/>
                <a:ext cx="1264946" cy="1092199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370" name="组合 15"/>
          <p:cNvGrpSpPr>
            <a:grpSpLocks/>
          </p:cNvGrpSpPr>
          <p:nvPr/>
        </p:nvGrpSpPr>
        <p:grpSpPr bwMode="auto">
          <a:xfrm>
            <a:off x="577850" y="4945063"/>
            <a:ext cx="5186363" cy="1446212"/>
            <a:chOff x="601309" y="4785943"/>
            <a:chExt cx="5186556" cy="1446212"/>
          </a:xfrm>
        </p:grpSpPr>
        <p:sp>
          <p:nvSpPr>
            <p:cNvPr id="47" name="矩形 46"/>
            <p:cNvSpPr/>
            <p:nvPr/>
          </p:nvSpPr>
          <p:spPr>
            <a:xfrm>
              <a:off x="1917396" y="4789118"/>
              <a:ext cx="3870469" cy="1200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7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7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3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72" name="组合 10"/>
            <p:cNvGrpSpPr>
              <a:grpSpLocks/>
            </p:cNvGrpSpPr>
            <p:nvPr/>
          </p:nvGrpSpPr>
          <p:grpSpPr bwMode="auto">
            <a:xfrm>
              <a:off x="601309" y="4785943"/>
              <a:ext cx="1265626" cy="1446212"/>
              <a:chOff x="601309" y="4785943"/>
              <a:chExt cx="1265626" cy="1446212"/>
            </a:xfrm>
          </p:grpSpPr>
          <p:sp>
            <p:nvSpPr>
              <p:cNvPr id="15373" name="文本框 12"/>
              <p:cNvSpPr txBox="1">
                <a:spLocks noChangeArrowheads="1"/>
              </p:cNvSpPr>
              <p:nvPr/>
            </p:nvSpPr>
            <p:spPr bwMode="auto">
              <a:xfrm>
                <a:off x="859207" y="4785943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>
                <a:off x="601309" y="4838330"/>
                <a:ext cx="1265285" cy="1090613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6387" name="组合 9"/>
          <p:cNvGrpSpPr>
            <a:grpSpLocks/>
          </p:cNvGrpSpPr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7412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6657975" y="2603500"/>
            <a:ext cx="638175" cy="444500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2300288"/>
            <a:ext cx="12192000" cy="1773237"/>
          </a:xfrm>
          <a:prstGeom prst="rect">
            <a:avLst/>
          </a:prstGeom>
          <a:solidFill>
            <a:srgbClr val="316857"/>
          </a:solidFill>
          <a:ln w="12700" cap="flat" cmpd="sng" algn="ctr">
            <a:solidFill>
              <a:srgbClr val="316857"/>
            </a:solidFill>
            <a:prstDash val="solid"/>
            <a:miter lim="800000"/>
          </a:ln>
          <a:effectLst/>
        </p:spPr>
        <p:txBody>
          <a:bodyPr lIns="121917" tIns="60959" rIns="121917" bIns="60959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55675" y="2520950"/>
            <a:ext cx="41719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75638" y="2520950"/>
            <a:ext cx="1638300" cy="17541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5400" dirty="0">
                <a:solidFill>
                  <a:schemeClr val="bg1"/>
                </a:solidFill>
                <a:latin typeface="+mn-ea"/>
                <a:ea typeface="+mn-ea"/>
              </a:rPr>
              <a:t> 50%</a:t>
            </a:r>
          </a:p>
        </p:txBody>
      </p:sp>
      <p:sp>
        <p:nvSpPr>
          <p:cNvPr id="40" name="矩形 39"/>
          <p:cNvSpPr/>
          <p:nvPr/>
        </p:nvSpPr>
        <p:spPr>
          <a:xfrm>
            <a:off x="8270875" y="4073525"/>
            <a:ext cx="1639888" cy="1524000"/>
          </a:xfrm>
          <a:prstGeom prst="rect">
            <a:avLst/>
          </a:prstGeom>
          <a:noFill/>
          <a:ln>
            <a:solidFill>
              <a:srgbClr val="316857"/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5400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en-US" altLang="zh-CN" sz="5400" dirty="0">
                <a:solidFill>
                  <a:srgbClr val="316857"/>
                </a:solidFill>
                <a:latin typeface="+mn-ea"/>
                <a:ea typeface="+mn-ea"/>
              </a:rPr>
              <a:t>50%</a:t>
            </a:r>
          </a:p>
        </p:txBody>
      </p:sp>
      <p:sp>
        <p:nvSpPr>
          <p:cNvPr id="17419" name="Freeform 5"/>
          <p:cNvSpPr>
            <a:spLocks/>
          </p:cNvSpPr>
          <p:nvPr/>
        </p:nvSpPr>
        <p:spPr bwMode="auto">
          <a:xfrm>
            <a:off x="976313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0" name="Freeform 5"/>
          <p:cNvSpPr>
            <a:spLocks/>
          </p:cNvSpPr>
          <p:nvPr/>
        </p:nvSpPr>
        <p:spPr bwMode="auto">
          <a:xfrm>
            <a:off x="1565275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1" name="Freeform 5"/>
          <p:cNvSpPr>
            <a:spLocks/>
          </p:cNvSpPr>
          <p:nvPr/>
        </p:nvSpPr>
        <p:spPr bwMode="auto">
          <a:xfrm>
            <a:off x="2154238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2" name="Freeform 5"/>
          <p:cNvSpPr>
            <a:spLocks/>
          </p:cNvSpPr>
          <p:nvPr/>
        </p:nvSpPr>
        <p:spPr bwMode="auto">
          <a:xfrm>
            <a:off x="2743200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3" name="Freeform 5"/>
          <p:cNvSpPr>
            <a:spLocks/>
          </p:cNvSpPr>
          <p:nvPr/>
        </p:nvSpPr>
        <p:spPr bwMode="auto">
          <a:xfrm>
            <a:off x="3330575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4" name="Freeform 5"/>
          <p:cNvSpPr>
            <a:spLocks/>
          </p:cNvSpPr>
          <p:nvPr/>
        </p:nvSpPr>
        <p:spPr bwMode="auto">
          <a:xfrm>
            <a:off x="3919538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5" name="Freeform 5"/>
          <p:cNvSpPr>
            <a:spLocks/>
          </p:cNvSpPr>
          <p:nvPr/>
        </p:nvSpPr>
        <p:spPr bwMode="auto">
          <a:xfrm>
            <a:off x="4508500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6" name="Freeform 5"/>
          <p:cNvSpPr>
            <a:spLocks/>
          </p:cNvSpPr>
          <p:nvPr/>
        </p:nvSpPr>
        <p:spPr bwMode="auto">
          <a:xfrm>
            <a:off x="5097463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7" name="Freeform 5"/>
          <p:cNvSpPr>
            <a:spLocks/>
          </p:cNvSpPr>
          <p:nvPr/>
        </p:nvSpPr>
        <p:spPr bwMode="auto">
          <a:xfrm>
            <a:off x="976313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8" name="Freeform 5"/>
          <p:cNvSpPr>
            <a:spLocks/>
          </p:cNvSpPr>
          <p:nvPr/>
        </p:nvSpPr>
        <p:spPr bwMode="auto">
          <a:xfrm>
            <a:off x="1565275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9" name="Freeform 5"/>
          <p:cNvSpPr>
            <a:spLocks/>
          </p:cNvSpPr>
          <p:nvPr/>
        </p:nvSpPr>
        <p:spPr bwMode="auto">
          <a:xfrm>
            <a:off x="2154238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0" name="Freeform 5"/>
          <p:cNvSpPr>
            <a:spLocks/>
          </p:cNvSpPr>
          <p:nvPr/>
        </p:nvSpPr>
        <p:spPr bwMode="auto">
          <a:xfrm>
            <a:off x="2743200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1" name="Freeform 5"/>
          <p:cNvSpPr>
            <a:spLocks/>
          </p:cNvSpPr>
          <p:nvPr/>
        </p:nvSpPr>
        <p:spPr bwMode="auto">
          <a:xfrm>
            <a:off x="3330575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2" name="Freeform 5"/>
          <p:cNvSpPr>
            <a:spLocks/>
          </p:cNvSpPr>
          <p:nvPr/>
        </p:nvSpPr>
        <p:spPr bwMode="auto">
          <a:xfrm>
            <a:off x="3919538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3" name="Freeform 5"/>
          <p:cNvSpPr>
            <a:spLocks/>
          </p:cNvSpPr>
          <p:nvPr/>
        </p:nvSpPr>
        <p:spPr bwMode="auto">
          <a:xfrm>
            <a:off x="4508500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4" name="Freeform 5"/>
          <p:cNvSpPr>
            <a:spLocks/>
          </p:cNvSpPr>
          <p:nvPr/>
        </p:nvSpPr>
        <p:spPr bwMode="auto">
          <a:xfrm>
            <a:off x="5097463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5" name="Freeform 5"/>
          <p:cNvSpPr>
            <a:spLocks/>
          </p:cNvSpPr>
          <p:nvPr/>
        </p:nvSpPr>
        <p:spPr bwMode="auto">
          <a:xfrm>
            <a:off x="5684838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6" name="Freeform 5"/>
          <p:cNvSpPr>
            <a:spLocks/>
          </p:cNvSpPr>
          <p:nvPr/>
        </p:nvSpPr>
        <p:spPr bwMode="auto">
          <a:xfrm>
            <a:off x="6273800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7" name="Freeform 5"/>
          <p:cNvSpPr>
            <a:spLocks/>
          </p:cNvSpPr>
          <p:nvPr/>
        </p:nvSpPr>
        <p:spPr bwMode="auto">
          <a:xfrm>
            <a:off x="6862763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8" name="Freeform 5"/>
          <p:cNvSpPr>
            <a:spLocks/>
          </p:cNvSpPr>
          <p:nvPr/>
        </p:nvSpPr>
        <p:spPr bwMode="auto">
          <a:xfrm>
            <a:off x="7451725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9" name="Freeform 5"/>
          <p:cNvSpPr>
            <a:spLocks/>
          </p:cNvSpPr>
          <p:nvPr/>
        </p:nvSpPr>
        <p:spPr bwMode="auto">
          <a:xfrm>
            <a:off x="5684838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0" name="Freeform 5"/>
          <p:cNvSpPr>
            <a:spLocks/>
          </p:cNvSpPr>
          <p:nvPr/>
        </p:nvSpPr>
        <p:spPr bwMode="auto">
          <a:xfrm>
            <a:off x="6273800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1" name="Freeform 5"/>
          <p:cNvSpPr>
            <a:spLocks/>
          </p:cNvSpPr>
          <p:nvPr/>
        </p:nvSpPr>
        <p:spPr bwMode="auto">
          <a:xfrm>
            <a:off x="6862763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2" name="Freeform 5"/>
          <p:cNvSpPr>
            <a:spLocks/>
          </p:cNvSpPr>
          <p:nvPr/>
        </p:nvSpPr>
        <p:spPr bwMode="auto">
          <a:xfrm>
            <a:off x="7451725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3" name="Freeform 5"/>
          <p:cNvSpPr>
            <a:spLocks/>
          </p:cNvSpPr>
          <p:nvPr/>
        </p:nvSpPr>
        <p:spPr bwMode="auto">
          <a:xfrm>
            <a:off x="10245725" y="3429000"/>
            <a:ext cx="1227138" cy="1163638"/>
          </a:xfrm>
          <a:custGeom>
            <a:avLst/>
            <a:gdLst>
              <a:gd name="T0" fmla="*/ 1950197275 w 772"/>
              <a:gd name="T1" fmla="*/ 1495595943 h 732"/>
              <a:gd name="T2" fmla="*/ 1945145663 w 772"/>
              <a:gd name="T3" fmla="*/ 1450121860 h 732"/>
              <a:gd name="T4" fmla="*/ 1924936036 w 772"/>
              <a:gd name="T5" fmla="*/ 1414753306 h 732"/>
              <a:gd name="T6" fmla="*/ 1894621594 w 772"/>
              <a:gd name="T7" fmla="*/ 1384436721 h 732"/>
              <a:gd name="T8" fmla="*/ 1854202339 w 772"/>
              <a:gd name="T9" fmla="*/ 1364225664 h 732"/>
              <a:gd name="T10" fmla="*/ 1263081063 w 772"/>
              <a:gd name="T11" fmla="*/ 1177277363 h 732"/>
              <a:gd name="T12" fmla="*/ 1348971185 w 772"/>
              <a:gd name="T13" fmla="*/ 1050959054 h 732"/>
              <a:gd name="T14" fmla="*/ 1414650091 w 772"/>
              <a:gd name="T15" fmla="*/ 899379307 h 732"/>
              <a:gd name="T16" fmla="*/ 1455069346 w 772"/>
              <a:gd name="T17" fmla="*/ 732640474 h 732"/>
              <a:gd name="T18" fmla="*/ 1470225772 w 772"/>
              <a:gd name="T19" fmla="*/ 560848081 h 732"/>
              <a:gd name="T20" fmla="*/ 1465174160 w 772"/>
              <a:gd name="T21" fmla="*/ 500216501 h 732"/>
              <a:gd name="T22" fmla="*/ 1450017734 w 772"/>
              <a:gd name="T23" fmla="*/ 384003719 h 732"/>
              <a:gd name="T24" fmla="*/ 1414650091 w 772"/>
              <a:gd name="T25" fmla="*/ 282950025 h 732"/>
              <a:gd name="T26" fmla="*/ 1364127611 w 772"/>
              <a:gd name="T27" fmla="*/ 192001860 h 732"/>
              <a:gd name="T28" fmla="*/ 1303500318 w 772"/>
              <a:gd name="T29" fmla="*/ 121264751 h 732"/>
              <a:gd name="T30" fmla="*/ 1222661808 w 772"/>
              <a:gd name="T31" fmla="*/ 60631581 h 732"/>
              <a:gd name="T32" fmla="*/ 1131720073 w 772"/>
              <a:gd name="T33" fmla="*/ 25263026 h 732"/>
              <a:gd name="T34" fmla="*/ 1030673524 w 772"/>
              <a:gd name="T35" fmla="*/ 5051969 h 732"/>
              <a:gd name="T36" fmla="*/ 975099432 w 772"/>
              <a:gd name="T37" fmla="*/ 0 h 732"/>
              <a:gd name="T38" fmla="*/ 868999682 w 772"/>
              <a:gd name="T39" fmla="*/ 10105528 h 732"/>
              <a:gd name="T40" fmla="*/ 773006335 w 772"/>
              <a:gd name="T41" fmla="*/ 40422113 h 732"/>
              <a:gd name="T42" fmla="*/ 687116213 w 772"/>
              <a:gd name="T43" fmla="*/ 90948166 h 732"/>
              <a:gd name="T44" fmla="*/ 616384105 w 772"/>
              <a:gd name="T45" fmla="*/ 151581336 h 732"/>
              <a:gd name="T46" fmla="*/ 560808424 w 772"/>
              <a:gd name="T47" fmla="*/ 232423973 h 732"/>
              <a:gd name="T48" fmla="*/ 515337557 w 772"/>
              <a:gd name="T49" fmla="*/ 328424108 h 732"/>
              <a:gd name="T50" fmla="*/ 490074728 w 772"/>
              <a:gd name="T51" fmla="*/ 439583331 h 732"/>
              <a:gd name="T52" fmla="*/ 479971503 w 772"/>
              <a:gd name="T53" fmla="*/ 560848081 h 732"/>
              <a:gd name="T54" fmla="*/ 485023115 w 772"/>
              <a:gd name="T55" fmla="*/ 646744278 h 732"/>
              <a:gd name="T56" fmla="*/ 515337557 w 772"/>
              <a:gd name="T57" fmla="*/ 813483111 h 732"/>
              <a:gd name="T58" fmla="*/ 565860036 w 772"/>
              <a:gd name="T59" fmla="*/ 975169975 h 732"/>
              <a:gd name="T60" fmla="*/ 641645345 w 772"/>
              <a:gd name="T61" fmla="*/ 1116644193 h 732"/>
              <a:gd name="T62" fmla="*/ 95994936 w 772"/>
              <a:gd name="T63" fmla="*/ 1364225664 h 732"/>
              <a:gd name="T64" fmla="*/ 75785309 w 772"/>
              <a:gd name="T65" fmla="*/ 1369279223 h 732"/>
              <a:gd name="T66" fmla="*/ 40419255 w 772"/>
              <a:gd name="T67" fmla="*/ 1394542249 h 732"/>
              <a:gd name="T68" fmla="*/ 15156426 w 772"/>
              <a:gd name="T69" fmla="*/ 1429910804 h 732"/>
              <a:gd name="T70" fmla="*/ 0 w 772"/>
              <a:gd name="T71" fmla="*/ 1475384886 h 732"/>
              <a:gd name="T72" fmla="*/ 0 w 772"/>
              <a:gd name="T73" fmla="*/ 1707808860 h 732"/>
              <a:gd name="T74" fmla="*/ 0 w 772"/>
              <a:gd name="T75" fmla="*/ 1738125445 h 732"/>
              <a:gd name="T76" fmla="*/ 25261240 w 772"/>
              <a:gd name="T77" fmla="*/ 1788653087 h 732"/>
              <a:gd name="T78" fmla="*/ 60627293 w 772"/>
              <a:gd name="T79" fmla="*/ 1824021641 h 732"/>
              <a:gd name="T80" fmla="*/ 111151362 w 772"/>
              <a:gd name="T81" fmla="*/ 1844232698 h 732"/>
              <a:gd name="T82" fmla="*/ 1813784673 w 772"/>
              <a:gd name="T83" fmla="*/ 1849284667 h 732"/>
              <a:gd name="T84" fmla="*/ 1839045913 w 772"/>
              <a:gd name="T85" fmla="*/ 1844232698 h 732"/>
              <a:gd name="T86" fmla="*/ 1889569982 w 772"/>
              <a:gd name="T87" fmla="*/ 1824021641 h 732"/>
              <a:gd name="T88" fmla="*/ 1929987648 w 772"/>
              <a:gd name="T89" fmla="*/ 1788653087 h 732"/>
              <a:gd name="T90" fmla="*/ 1950197275 w 772"/>
              <a:gd name="T91" fmla="*/ 1738125445 h 732"/>
              <a:gd name="T92" fmla="*/ 1950197275 w 772"/>
              <a:gd name="T93" fmla="*/ 1707808860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4" name="矩形 5"/>
          <p:cNvSpPr>
            <a:spLocks noChangeArrowheads="1"/>
          </p:cNvSpPr>
          <p:nvPr/>
        </p:nvSpPr>
        <p:spPr bwMode="auto">
          <a:xfrm>
            <a:off x="10317163" y="4679950"/>
            <a:ext cx="1155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HelveticaNeueLT Pro 67 MdCn"/>
                <a:ea typeface="宋体" panose="02010600030101010101" pitchFamily="2" charset="-122"/>
              </a:rPr>
              <a:t>From 2016 </a:t>
            </a:r>
            <a:endParaRPr lang="zh-CN" altLang="en-US" sz="1800">
              <a:solidFill>
                <a:srgbClr val="316857"/>
              </a:solidFill>
              <a:latin typeface="HelveticaNeueLT Pro 67 MdCn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chemeClr val="bg1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43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</a:p>
        </p:txBody>
      </p:sp>
      <p:sp>
        <p:nvSpPr>
          <p:cNvPr id="23" name="矩形 22"/>
          <p:cNvSpPr/>
          <p:nvPr/>
        </p:nvSpPr>
        <p:spPr>
          <a:xfrm>
            <a:off x="6024563" y="3792538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24563" y="2590800"/>
            <a:ext cx="4987925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24563" y="4887913"/>
            <a:ext cx="49879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191250" y="3792538"/>
            <a:ext cx="3673475" cy="1587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24563" y="4968875"/>
            <a:ext cx="3840162" cy="2381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439988"/>
            <a:ext cx="641985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6108700" y="6056313"/>
            <a:ext cx="3838575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9459" name="组合 9"/>
          <p:cNvGrpSpPr>
            <a:grpSpLocks/>
          </p:cNvGrpSpPr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未来预期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997200"/>
            <a:ext cx="12192000" cy="3654425"/>
          </a:xfrm>
          <a:prstGeom prst="rect">
            <a:avLst/>
          </a:prstGeom>
          <a:solidFill>
            <a:srgbClr val="316857"/>
          </a:solidFill>
          <a:ln w="12700" cap="flat" cmpd="sng" algn="ctr">
            <a:solidFill>
              <a:srgbClr val="316857"/>
            </a:solidFill>
            <a:prstDash val="solid"/>
            <a:miter lim="800000"/>
          </a:ln>
          <a:effectLst/>
        </p:spPr>
        <p:txBody>
          <a:bodyPr lIns="121917" tIns="60959" rIns="121917" bIns="60959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20485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9450" y="3630613"/>
            <a:ext cx="4184650" cy="137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2150" y="5135563"/>
            <a:ext cx="41719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61050" y="1177925"/>
            <a:ext cx="1639888" cy="4216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 40%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66763" y="5135563"/>
            <a:ext cx="4598987" cy="142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1" name="矩形 31"/>
          <p:cNvSpPr>
            <a:spLocks noChangeArrowheads="1"/>
          </p:cNvSpPr>
          <p:nvPr/>
        </p:nvSpPr>
        <p:spPr bwMode="auto">
          <a:xfrm>
            <a:off x="6103938" y="5291138"/>
            <a:ext cx="1155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HelveticaNeueLT Pro 67 MdCn"/>
                <a:ea typeface="宋体" panose="02010600030101010101" pitchFamily="2" charset="-122"/>
              </a:rPr>
              <a:t>From 2016 </a:t>
            </a:r>
            <a:endParaRPr lang="zh-CN" altLang="en-US" sz="1800">
              <a:solidFill>
                <a:schemeClr val="bg1"/>
              </a:solidFill>
              <a:latin typeface="HelveticaNeueLT Pro 67 MdCn"/>
              <a:ea typeface="宋体" panose="02010600030101010101" pitchFamily="2" charset="-122"/>
            </a:endParaRPr>
          </a:p>
        </p:txBody>
      </p:sp>
      <p:pic>
        <p:nvPicPr>
          <p:cNvPr id="20492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7"/>
          <a:stretch>
            <a:fillRect/>
          </a:stretch>
        </p:blipFill>
        <p:spPr bwMode="auto">
          <a:xfrm>
            <a:off x="8229600" y="1120775"/>
            <a:ext cx="343535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chemeClr val="bg1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22532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</a:p>
        </p:txBody>
      </p:sp>
      <p:cxnSp>
        <p:nvCxnSpPr>
          <p:cNvPr id="6" name="直接连接符 5"/>
          <p:cNvCxnSpPr>
            <a:endCxn id="35" idx="3"/>
          </p:cNvCxnSpPr>
          <p:nvPr/>
        </p:nvCxnSpPr>
        <p:spPr>
          <a:xfrm>
            <a:off x="58738" y="2243138"/>
            <a:ext cx="3959225" cy="28876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5" idx="3"/>
          </p:cNvCxnSpPr>
          <p:nvPr/>
        </p:nvCxnSpPr>
        <p:spPr>
          <a:xfrm flipV="1">
            <a:off x="4017963" y="2997200"/>
            <a:ext cx="1417637" cy="2133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5435600" y="2997200"/>
            <a:ext cx="1812925" cy="22812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248525" y="2595563"/>
            <a:ext cx="4032250" cy="2682875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8"/>
          <p:cNvSpPr txBox="1"/>
          <p:nvPr/>
        </p:nvSpPr>
        <p:spPr>
          <a:xfrm>
            <a:off x="5475288" y="2311400"/>
            <a:ext cx="1639887" cy="3794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文本框 8"/>
          <p:cNvSpPr txBox="1"/>
          <p:nvPr/>
        </p:nvSpPr>
        <p:spPr>
          <a:xfrm>
            <a:off x="5480050" y="2608263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482" y="2293673"/>
            <a:ext cx="671679" cy="671679"/>
          </a:xfrm>
          <a:prstGeom prst="rect">
            <a:avLst/>
          </a:prstGeom>
        </p:spPr>
      </p:pic>
      <p:sp>
        <p:nvSpPr>
          <p:cNvPr id="35" name="文本框 8"/>
          <p:cNvSpPr txBox="1"/>
          <p:nvPr/>
        </p:nvSpPr>
        <p:spPr>
          <a:xfrm>
            <a:off x="2378075" y="4941888"/>
            <a:ext cx="1639888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6" name="文本框 8"/>
          <p:cNvSpPr txBox="1"/>
          <p:nvPr/>
        </p:nvSpPr>
        <p:spPr>
          <a:xfrm>
            <a:off x="2382838" y="5238750"/>
            <a:ext cx="2889250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5881688" y="5024438"/>
            <a:ext cx="1639887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5886450" y="5321300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33" y="4381970"/>
            <a:ext cx="733333" cy="73333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953" y="4359725"/>
            <a:ext cx="657143" cy="657143"/>
          </a:xfrm>
          <a:prstGeom prst="rect">
            <a:avLst/>
          </a:prstGeom>
        </p:spPr>
      </p:pic>
      <p:sp>
        <p:nvSpPr>
          <p:cNvPr id="46" name="文本框 8"/>
          <p:cNvSpPr txBox="1"/>
          <p:nvPr/>
        </p:nvSpPr>
        <p:spPr>
          <a:xfrm>
            <a:off x="1535113" y="2278063"/>
            <a:ext cx="1639887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7" name="文本框 8"/>
          <p:cNvSpPr txBox="1"/>
          <p:nvPr/>
        </p:nvSpPr>
        <p:spPr>
          <a:xfrm>
            <a:off x="1539875" y="2574925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9085263" y="4046538"/>
            <a:ext cx="1555750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0" name="文本框 8"/>
          <p:cNvSpPr txBox="1"/>
          <p:nvPr/>
        </p:nvSpPr>
        <p:spPr>
          <a:xfrm>
            <a:off x="9090025" y="4305300"/>
            <a:ext cx="2743200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546" y="3418706"/>
            <a:ext cx="596299" cy="106008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7" y="2053845"/>
            <a:ext cx="775991" cy="775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0863" y="3721100"/>
            <a:ext cx="3673475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en-US" altLang="zh-CN" sz="7199" b="1" dirty="0">
                <a:solidFill>
                  <a:schemeClr val="bg1">
                    <a:lumMod val="95000"/>
                  </a:schemeClr>
                </a:solidFill>
              </a:rPr>
              <a:t>THANK </a:t>
            </a:r>
          </a:p>
          <a:p>
            <a:pPr>
              <a:defRPr/>
            </a:pPr>
            <a:r>
              <a:rPr kumimoji="1" lang="en-US" altLang="zh-CN" sz="7199" b="1" dirty="0">
                <a:solidFill>
                  <a:schemeClr val="bg1">
                    <a:lumMod val="95000"/>
                  </a:schemeClr>
                </a:solidFill>
              </a:rPr>
              <a:t>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5325" y="5876925"/>
            <a:ext cx="6569075" cy="625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1358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292100" y="836613"/>
            <a:ext cx="635000" cy="200025"/>
          </a:xfrm>
          <a:custGeom>
            <a:avLst/>
            <a:gdLst>
              <a:gd name="connsiteX0" fmla="*/ 0 w 788790"/>
              <a:gd name="connsiteY0" fmla="*/ 415946 h 415946"/>
              <a:gd name="connsiteX1" fmla="*/ 210116 w 788790"/>
              <a:gd name="connsiteY1" fmla="*/ 22225 h 415946"/>
              <a:gd name="connsiteX2" fmla="*/ 424482 w 788790"/>
              <a:gd name="connsiteY2" fmla="*/ 0 h 415946"/>
              <a:gd name="connsiteX3" fmla="*/ 344406 w 788790"/>
              <a:gd name="connsiteY3" fmla="*/ 150048 h 415946"/>
              <a:gd name="connsiteX4" fmla="*/ 646889 w 788790"/>
              <a:gd name="connsiteY4" fmla="*/ 150048 h 415946"/>
              <a:gd name="connsiteX5" fmla="*/ 788790 w 788790"/>
              <a:gd name="connsiteY5" fmla="*/ 415946 h 41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790" h="415946">
                <a:moveTo>
                  <a:pt x="0" y="415946"/>
                </a:moveTo>
                <a:lnTo>
                  <a:pt x="210116" y="22225"/>
                </a:lnTo>
                <a:lnTo>
                  <a:pt x="424482" y="0"/>
                </a:lnTo>
                <a:lnTo>
                  <a:pt x="344406" y="150048"/>
                </a:lnTo>
                <a:lnTo>
                  <a:pt x="646889" y="150048"/>
                </a:lnTo>
                <a:lnTo>
                  <a:pt x="788790" y="415946"/>
                </a:lnTo>
                <a:close/>
              </a:path>
            </a:pathLst>
          </a:custGeom>
          <a:solidFill>
            <a:srgbClr val="316857"/>
          </a:solidFill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2088" y="1036638"/>
            <a:ext cx="1284287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7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等腰三角形 8"/>
          <p:cNvSpPr/>
          <p:nvPr/>
        </p:nvSpPr>
        <p:spPr>
          <a:xfrm>
            <a:off x="279400" y="222250"/>
            <a:ext cx="1063625" cy="841375"/>
          </a:xfrm>
          <a:prstGeom prst="triangle">
            <a:avLst/>
          </a:prstGeom>
          <a:noFill/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9" name="直线连接符 11"/>
          <p:cNvCxnSpPr/>
          <p:nvPr/>
        </p:nvCxnSpPr>
        <p:spPr>
          <a:xfrm>
            <a:off x="6005513" y="2295525"/>
            <a:ext cx="0" cy="3167063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5126" name="组合 20"/>
          <p:cNvGrpSpPr>
            <a:grpSpLocks/>
          </p:cNvGrpSpPr>
          <p:nvPr/>
        </p:nvGrpSpPr>
        <p:grpSpPr bwMode="auto">
          <a:xfrm>
            <a:off x="6675438" y="4149725"/>
            <a:ext cx="3716337" cy="1487488"/>
            <a:chOff x="6675891" y="4150283"/>
            <a:chExt cx="3715508" cy="1486401"/>
          </a:xfrm>
        </p:grpSpPr>
        <p:sp>
          <p:nvSpPr>
            <p:cNvPr id="5139" name="文本框 15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675891" y="4743574"/>
              <a:ext cx="3715508" cy="893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5141" name="矩形 19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FOUR 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未来预期</a:t>
              </a:r>
            </a:p>
          </p:txBody>
        </p:sp>
      </p:grpSp>
      <p:grpSp>
        <p:nvGrpSpPr>
          <p:cNvPr id="5127" name="组合 21"/>
          <p:cNvGrpSpPr>
            <a:grpSpLocks/>
          </p:cNvGrpSpPr>
          <p:nvPr/>
        </p:nvGrpSpPr>
        <p:grpSpPr bwMode="auto">
          <a:xfrm>
            <a:off x="6634163" y="2284413"/>
            <a:ext cx="3714750" cy="1487487"/>
            <a:chOff x="6675891" y="4150283"/>
            <a:chExt cx="3715508" cy="1486401"/>
          </a:xfrm>
        </p:grpSpPr>
        <p:sp>
          <p:nvSpPr>
            <p:cNvPr id="5136" name="文本框 22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675891" y="4743575"/>
              <a:ext cx="3715508" cy="8931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5138" name="矩形 24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THREE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产品展示</a:t>
              </a:r>
            </a:p>
          </p:txBody>
        </p:sp>
      </p:grpSp>
      <p:grpSp>
        <p:nvGrpSpPr>
          <p:cNvPr id="5128" name="组合 25"/>
          <p:cNvGrpSpPr>
            <a:grpSpLocks/>
          </p:cNvGrpSpPr>
          <p:nvPr/>
        </p:nvGrpSpPr>
        <p:grpSpPr bwMode="auto">
          <a:xfrm>
            <a:off x="1355725" y="2295525"/>
            <a:ext cx="3714750" cy="1485900"/>
            <a:chOff x="6675891" y="4150283"/>
            <a:chExt cx="3715508" cy="1486401"/>
          </a:xfrm>
        </p:grpSpPr>
        <p:sp>
          <p:nvSpPr>
            <p:cNvPr id="5133" name="文本框 26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675891" y="4744208"/>
              <a:ext cx="3715508" cy="8924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5135" name="矩形 28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ONE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问题场景</a:t>
              </a:r>
            </a:p>
          </p:txBody>
        </p:sp>
      </p:grpSp>
      <p:grpSp>
        <p:nvGrpSpPr>
          <p:cNvPr id="5129" name="组合 29"/>
          <p:cNvGrpSpPr>
            <a:grpSpLocks/>
          </p:cNvGrpSpPr>
          <p:nvPr/>
        </p:nvGrpSpPr>
        <p:grpSpPr bwMode="auto">
          <a:xfrm>
            <a:off x="1343025" y="4100513"/>
            <a:ext cx="3716338" cy="1485900"/>
            <a:chOff x="6675891" y="4150283"/>
            <a:chExt cx="3715508" cy="1486401"/>
          </a:xfrm>
        </p:grpSpPr>
        <p:sp>
          <p:nvSpPr>
            <p:cNvPr id="5130" name="文本框 30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75891" y="4744208"/>
              <a:ext cx="3715508" cy="8924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5132" name="矩形 32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TWO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用户需求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91175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171" name="组合 9"/>
          <p:cNvGrpSpPr>
            <a:grpSpLocks/>
          </p:cNvGrpSpPr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625013" y="1497013"/>
            <a:ext cx="2747962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问题场景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819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235200" y="2432050"/>
            <a:ext cx="3789363" cy="362267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4346575" y="2486025"/>
            <a:ext cx="3676650" cy="3516313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6308725" y="2506663"/>
            <a:ext cx="3740150" cy="3576637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7050" y="4443413"/>
            <a:ext cx="2265363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316857"/>
                </a:solidFill>
                <a:latin typeface="+mn-ea"/>
                <a:ea typeface="+mn-ea"/>
              </a:rPr>
              <a:t>10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号字，</a:t>
            </a:r>
            <a:r>
              <a:rPr lang="en-US" altLang="zh-CN" sz="1200" dirty="0" smtClean="0">
                <a:solidFill>
                  <a:srgbClr val="316857"/>
                </a:solidFill>
                <a:latin typeface="+mn-ea"/>
                <a:ea typeface="+mn-ea"/>
              </a:rPr>
              <a:t>1.3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倍字间距</a:t>
            </a:r>
            <a:endParaRPr lang="zh-CN" altLang="en-US" sz="1200" dirty="0" smtClean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8413" y="25765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58025" y="4491038"/>
            <a:ext cx="2265363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02750" y="265747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9450" y="265747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46" y="4124805"/>
            <a:ext cx="612862" cy="8171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08" y="4205392"/>
            <a:ext cx="736562" cy="73656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913" y="4146105"/>
            <a:ext cx="919055" cy="919055"/>
          </a:xfrm>
          <a:prstGeom prst="rect">
            <a:avLst/>
          </a:prstGeom>
        </p:spPr>
      </p:pic>
      <p:sp>
        <p:nvSpPr>
          <p:cNvPr id="8209" name="Freeform 131"/>
          <p:cNvSpPr>
            <a:spLocks noChangeAspect="1" noEditPoints="1"/>
          </p:cNvSpPr>
          <p:nvPr/>
        </p:nvSpPr>
        <p:spPr bwMode="auto">
          <a:xfrm>
            <a:off x="7943850" y="3878263"/>
            <a:ext cx="630238" cy="625475"/>
          </a:xfrm>
          <a:custGeom>
            <a:avLst/>
            <a:gdLst>
              <a:gd name="T0" fmla="*/ 2147483646 w 131"/>
              <a:gd name="T1" fmla="*/ 2147483646 h 130"/>
              <a:gd name="T2" fmla="*/ 2147483646 w 131"/>
              <a:gd name="T3" fmla="*/ 2147483646 h 130"/>
              <a:gd name="T4" fmla="*/ 2147483646 w 131"/>
              <a:gd name="T5" fmla="*/ 2147483646 h 130"/>
              <a:gd name="T6" fmla="*/ 2147483646 w 131"/>
              <a:gd name="T7" fmla="*/ 2147483646 h 130"/>
              <a:gd name="T8" fmla="*/ 2147483646 w 131"/>
              <a:gd name="T9" fmla="*/ 2147483646 h 130"/>
              <a:gd name="T10" fmla="*/ 2147483646 w 131"/>
              <a:gd name="T11" fmla="*/ 2147483646 h 130"/>
              <a:gd name="T12" fmla="*/ 2147483646 w 131"/>
              <a:gd name="T13" fmla="*/ 2147483646 h 130"/>
              <a:gd name="T14" fmla="*/ 2147483646 w 131"/>
              <a:gd name="T15" fmla="*/ 2147483646 h 130"/>
              <a:gd name="T16" fmla="*/ 2147483646 w 131"/>
              <a:gd name="T17" fmla="*/ 2147483646 h 130"/>
              <a:gd name="T18" fmla="*/ 2147483646 w 131"/>
              <a:gd name="T19" fmla="*/ 2147483646 h 130"/>
              <a:gd name="T20" fmla="*/ 2147483646 w 131"/>
              <a:gd name="T21" fmla="*/ 2147483646 h 130"/>
              <a:gd name="T22" fmla="*/ 2147483646 w 131"/>
              <a:gd name="T23" fmla="*/ 2147483646 h 130"/>
              <a:gd name="T24" fmla="*/ 2147483646 w 131"/>
              <a:gd name="T25" fmla="*/ 2147483646 h 130"/>
              <a:gd name="T26" fmla="*/ 2147483646 w 131"/>
              <a:gd name="T27" fmla="*/ 2147483646 h 130"/>
              <a:gd name="T28" fmla="*/ 2147483646 w 131"/>
              <a:gd name="T29" fmla="*/ 2147483646 h 130"/>
              <a:gd name="T30" fmla="*/ 2147483646 w 131"/>
              <a:gd name="T31" fmla="*/ 2147483646 h 130"/>
              <a:gd name="T32" fmla="*/ 2147483646 w 131"/>
              <a:gd name="T33" fmla="*/ 2147483646 h 130"/>
              <a:gd name="T34" fmla="*/ 2147483646 w 131"/>
              <a:gd name="T35" fmla="*/ 2147483646 h 130"/>
              <a:gd name="T36" fmla="*/ 2147483646 w 131"/>
              <a:gd name="T37" fmla="*/ 2147483646 h 130"/>
              <a:gd name="T38" fmla="*/ 2147483646 w 131"/>
              <a:gd name="T39" fmla="*/ 2147483646 h 130"/>
              <a:gd name="T40" fmla="*/ 2147483646 w 131"/>
              <a:gd name="T41" fmla="*/ 2147483646 h 130"/>
              <a:gd name="T42" fmla="*/ 2147483646 w 131"/>
              <a:gd name="T43" fmla="*/ 2147483646 h 130"/>
              <a:gd name="T44" fmla="*/ 2147483646 w 131"/>
              <a:gd name="T45" fmla="*/ 2147483646 h 130"/>
              <a:gd name="T46" fmla="*/ 2147483646 w 131"/>
              <a:gd name="T47" fmla="*/ 2147483646 h 130"/>
              <a:gd name="T48" fmla="*/ 2147483646 w 131"/>
              <a:gd name="T49" fmla="*/ 2147483646 h 130"/>
              <a:gd name="T50" fmla="*/ 2147483646 w 131"/>
              <a:gd name="T51" fmla="*/ 2147483646 h 130"/>
              <a:gd name="T52" fmla="*/ 2147483646 w 131"/>
              <a:gd name="T53" fmla="*/ 2147483646 h 130"/>
              <a:gd name="T54" fmla="*/ 2147483646 w 131"/>
              <a:gd name="T55" fmla="*/ 2147483646 h 130"/>
              <a:gd name="T56" fmla="*/ 2147483646 w 131"/>
              <a:gd name="T57" fmla="*/ 2147483646 h 130"/>
              <a:gd name="T58" fmla="*/ 2147483646 w 131"/>
              <a:gd name="T59" fmla="*/ 2147483646 h 130"/>
              <a:gd name="T60" fmla="*/ 2147483646 w 131"/>
              <a:gd name="T61" fmla="*/ 2147483646 h 130"/>
              <a:gd name="T62" fmla="*/ 2147483646 w 131"/>
              <a:gd name="T63" fmla="*/ 2147483646 h 130"/>
              <a:gd name="T64" fmla="*/ 2147483646 w 131"/>
              <a:gd name="T65" fmla="*/ 2147483646 h 130"/>
              <a:gd name="T66" fmla="*/ 2147483646 w 131"/>
              <a:gd name="T67" fmla="*/ 2147483646 h 130"/>
              <a:gd name="T68" fmla="*/ 2147483646 w 131"/>
              <a:gd name="T69" fmla="*/ 2147483646 h 130"/>
              <a:gd name="T70" fmla="*/ 2147483646 w 131"/>
              <a:gd name="T71" fmla="*/ 2147483646 h 130"/>
              <a:gd name="T72" fmla="*/ 2147483646 w 131"/>
              <a:gd name="T73" fmla="*/ 2147483646 h 130"/>
              <a:gd name="T74" fmla="*/ 2147483646 w 131"/>
              <a:gd name="T75" fmla="*/ 2147483646 h 130"/>
              <a:gd name="T76" fmla="*/ 0 w 131"/>
              <a:gd name="T77" fmla="*/ 2147483646 h 130"/>
              <a:gd name="T78" fmla="*/ 0 w 131"/>
              <a:gd name="T79" fmla="*/ 2147483646 h 130"/>
              <a:gd name="T80" fmla="*/ 2147483646 w 131"/>
              <a:gd name="T81" fmla="*/ 2147483646 h 130"/>
              <a:gd name="T82" fmla="*/ 2147483646 w 131"/>
              <a:gd name="T83" fmla="*/ 2147483646 h 130"/>
              <a:gd name="T84" fmla="*/ 2147483646 w 131"/>
              <a:gd name="T85" fmla="*/ 2147483646 h 130"/>
              <a:gd name="T86" fmla="*/ 2147483646 w 131"/>
              <a:gd name="T87" fmla="*/ 0 h 130"/>
              <a:gd name="T88" fmla="*/ 2147483646 w 131"/>
              <a:gd name="T89" fmla="*/ 2147483646 h 130"/>
              <a:gd name="T90" fmla="*/ 2147483646 w 131"/>
              <a:gd name="T91" fmla="*/ 2147483646 h 130"/>
              <a:gd name="T92" fmla="*/ 2147483646 w 131"/>
              <a:gd name="T93" fmla="*/ 2147483646 h 130"/>
              <a:gd name="T94" fmla="*/ 2147483646 w 131"/>
              <a:gd name="T95" fmla="*/ 2147483646 h 130"/>
              <a:gd name="T96" fmla="*/ 2147483646 w 131"/>
              <a:gd name="T97" fmla="*/ 2147483646 h 130"/>
              <a:gd name="T98" fmla="*/ 2147483646 w 131"/>
              <a:gd name="T99" fmla="*/ 2147483646 h 130"/>
              <a:gd name="T100" fmla="*/ 2147483646 w 131"/>
              <a:gd name="T101" fmla="*/ 2147483646 h 130"/>
              <a:gd name="T102" fmla="*/ 2147483646 w 131"/>
              <a:gd name="T103" fmla="*/ 2147483646 h 130"/>
              <a:gd name="T104" fmla="*/ 2147483646 w 131"/>
              <a:gd name="T105" fmla="*/ 0 h 130"/>
              <a:gd name="T106" fmla="*/ 2147483646 w 131"/>
              <a:gd name="T107" fmla="*/ 0 h 1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0" name="Freeform 218"/>
          <p:cNvSpPr>
            <a:spLocks noChangeAspect="1" noEditPoints="1"/>
          </p:cNvSpPr>
          <p:nvPr/>
        </p:nvSpPr>
        <p:spPr bwMode="auto">
          <a:xfrm>
            <a:off x="3887788" y="3825875"/>
            <a:ext cx="560387" cy="590550"/>
          </a:xfrm>
          <a:custGeom>
            <a:avLst/>
            <a:gdLst>
              <a:gd name="T0" fmla="*/ 2147483646 w 117"/>
              <a:gd name="T1" fmla="*/ 2147483646 h 123"/>
              <a:gd name="T2" fmla="*/ 2147483646 w 117"/>
              <a:gd name="T3" fmla="*/ 2147483646 h 123"/>
              <a:gd name="T4" fmla="*/ 2147483646 w 117"/>
              <a:gd name="T5" fmla="*/ 2147483646 h 123"/>
              <a:gd name="T6" fmla="*/ 2147483646 w 117"/>
              <a:gd name="T7" fmla="*/ 2147483646 h 123"/>
              <a:gd name="T8" fmla="*/ 2147483646 w 117"/>
              <a:gd name="T9" fmla="*/ 2147483646 h 123"/>
              <a:gd name="T10" fmla="*/ 2147483646 w 117"/>
              <a:gd name="T11" fmla="*/ 2147483646 h 123"/>
              <a:gd name="T12" fmla="*/ 2147483646 w 117"/>
              <a:gd name="T13" fmla="*/ 2147483646 h 123"/>
              <a:gd name="T14" fmla="*/ 2147483646 w 117"/>
              <a:gd name="T15" fmla="*/ 2147483646 h 123"/>
              <a:gd name="T16" fmla="*/ 2147483646 w 117"/>
              <a:gd name="T17" fmla="*/ 2147483646 h 123"/>
              <a:gd name="T18" fmla="*/ 2147483646 w 117"/>
              <a:gd name="T19" fmla="*/ 2147483646 h 123"/>
              <a:gd name="T20" fmla="*/ 2147483646 w 117"/>
              <a:gd name="T21" fmla="*/ 2147483646 h 123"/>
              <a:gd name="T22" fmla="*/ 2147483646 w 117"/>
              <a:gd name="T23" fmla="*/ 2147483646 h 123"/>
              <a:gd name="T24" fmla="*/ 2147483646 w 117"/>
              <a:gd name="T25" fmla="*/ 2147483646 h 123"/>
              <a:gd name="T26" fmla="*/ 2147483646 w 117"/>
              <a:gd name="T27" fmla="*/ 2147483646 h 123"/>
              <a:gd name="T28" fmla="*/ 2147483646 w 117"/>
              <a:gd name="T29" fmla="*/ 2147483646 h 123"/>
              <a:gd name="T30" fmla="*/ 2147483646 w 117"/>
              <a:gd name="T31" fmla="*/ 2147483646 h 123"/>
              <a:gd name="T32" fmla="*/ 2147483646 w 117"/>
              <a:gd name="T33" fmla="*/ 2147483646 h 123"/>
              <a:gd name="T34" fmla="*/ 2147483646 w 117"/>
              <a:gd name="T35" fmla="*/ 2147483646 h 123"/>
              <a:gd name="T36" fmla="*/ 2147483646 w 117"/>
              <a:gd name="T37" fmla="*/ 2147483646 h 123"/>
              <a:gd name="T38" fmla="*/ 2147483646 w 117"/>
              <a:gd name="T39" fmla="*/ 2147483646 h 123"/>
              <a:gd name="T40" fmla="*/ 2147483646 w 117"/>
              <a:gd name="T41" fmla="*/ 2147483646 h 123"/>
              <a:gd name="T42" fmla="*/ 2147483646 w 117"/>
              <a:gd name="T43" fmla="*/ 2147483646 h 123"/>
              <a:gd name="T44" fmla="*/ 2147483646 w 117"/>
              <a:gd name="T45" fmla="*/ 2147483646 h 123"/>
              <a:gd name="T46" fmla="*/ 2147483646 w 117"/>
              <a:gd name="T47" fmla="*/ 2147483646 h 123"/>
              <a:gd name="T48" fmla="*/ 2147483646 w 117"/>
              <a:gd name="T49" fmla="*/ 2147483646 h 123"/>
              <a:gd name="T50" fmla="*/ 2147483646 w 117"/>
              <a:gd name="T51" fmla="*/ 2147483646 h 123"/>
              <a:gd name="T52" fmla="*/ 2147483646 w 117"/>
              <a:gd name="T53" fmla="*/ 2147483646 h 123"/>
              <a:gd name="T54" fmla="*/ 2147483646 w 117"/>
              <a:gd name="T55" fmla="*/ 2147483646 h 123"/>
              <a:gd name="T56" fmla="*/ 2147483646 w 117"/>
              <a:gd name="T57" fmla="*/ 2147483646 h 123"/>
              <a:gd name="T58" fmla="*/ 2147483646 w 117"/>
              <a:gd name="T59" fmla="*/ 2147483646 h 123"/>
              <a:gd name="T60" fmla="*/ 2147483646 w 117"/>
              <a:gd name="T61" fmla="*/ 2147483646 h 123"/>
              <a:gd name="T62" fmla="*/ 2147483646 w 117"/>
              <a:gd name="T63" fmla="*/ 2147483646 h 123"/>
              <a:gd name="T64" fmla="*/ 2147483646 w 117"/>
              <a:gd name="T65" fmla="*/ 2147483646 h 123"/>
              <a:gd name="T66" fmla="*/ 2147483646 w 117"/>
              <a:gd name="T67" fmla="*/ 2147483646 h 123"/>
              <a:gd name="T68" fmla="*/ 2147483646 w 117"/>
              <a:gd name="T69" fmla="*/ 2147483646 h 123"/>
              <a:gd name="T70" fmla="*/ 2147483646 w 117"/>
              <a:gd name="T71" fmla="*/ 2147483646 h 123"/>
              <a:gd name="T72" fmla="*/ 2147483646 w 117"/>
              <a:gd name="T73" fmla="*/ 2147483646 h 123"/>
              <a:gd name="T74" fmla="*/ 2147483646 w 117"/>
              <a:gd name="T75" fmla="*/ 2147483646 h 123"/>
              <a:gd name="T76" fmla="*/ 2147483646 w 117"/>
              <a:gd name="T77" fmla="*/ 2147483646 h 123"/>
              <a:gd name="T78" fmla="*/ 2147483646 w 117"/>
              <a:gd name="T79" fmla="*/ 2147483646 h 123"/>
              <a:gd name="T80" fmla="*/ 2147483646 w 117"/>
              <a:gd name="T81" fmla="*/ 2147483646 h 123"/>
              <a:gd name="T82" fmla="*/ 2147483646 w 117"/>
              <a:gd name="T83" fmla="*/ 2147483646 h 123"/>
              <a:gd name="T84" fmla="*/ 2147483646 w 117"/>
              <a:gd name="T85" fmla="*/ 2147483646 h 123"/>
              <a:gd name="T86" fmla="*/ 2147483646 w 117"/>
              <a:gd name="T87" fmla="*/ 2147483646 h 123"/>
              <a:gd name="T88" fmla="*/ 2147483646 w 117"/>
              <a:gd name="T89" fmla="*/ 2147483646 h 123"/>
              <a:gd name="T90" fmla="*/ 2147483646 w 117"/>
              <a:gd name="T91" fmla="*/ 2147483646 h 123"/>
              <a:gd name="T92" fmla="*/ 2147483646 w 117"/>
              <a:gd name="T93" fmla="*/ 2147483646 h 123"/>
              <a:gd name="T94" fmla="*/ 2147483646 w 117"/>
              <a:gd name="T95" fmla="*/ 2147483646 h 123"/>
              <a:gd name="T96" fmla="*/ 2147483646 w 117"/>
              <a:gd name="T97" fmla="*/ 2147483646 h 123"/>
              <a:gd name="T98" fmla="*/ 2147483646 w 117"/>
              <a:gd name="T99" fmla="*/ 2147483646 h 12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行距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等进行修改。建议正文</a:t>
            </a:r>
            <a:r>
              <a:rPr lang="en-US" altLang="zh-CN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5400" y="1844675"/>
            <a:ext cx="12192000" cy="455613"/>
          </a:xfrm>
          <a:prstGeom prst="rect">
            <a:avLst/>
          </a:prstGeom>
          <a:solidFill>
            <a:srgbClr val="316857"/>
          </a:solidFill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1475808"/>
            <a:ext cx="4350805" cy="2719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3810000" y="3302000"/>
            <a:ext cx="22352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32663" y="4398963"/>
            <a:ext cx="4524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76363" y="3302000"/>
            <a:ext cx="22352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90650" y="4273550"/>
            <a:ext cx="22352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35400" y="4305300"/>
            <a:ext cx="22352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chemeClr val="bg1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0244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</a:p>
        </p:txBody>
      </p:sp>
      <p:sp>
        <p:nvSpPr>
          <p:cNvPr id="23" name="矩形 22"/>
          <p:cNvSpPr/>
          <p:nvPr/>
        </p:nvSpPr>
        <p:spPr>
          <a:xfrm>
            <a:off x="8955088" y="453072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5488" y="45450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220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84913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0250" name="组合 1"/>
          <p:cNvGrpSpPr>
            <a:grpSpLocks/>
          </p:cNvGrpSpPr>
          <p:nvPr/>
        </p:nvGrpSpPr>
        <p:grpSpPr bwMode="auto">
          <a:xfrm>
            <a:off x="982663" y="1882775"/>
            <a:ext cx="576262" cy="2662238"/>
            <a:chOff x="982663" y="1882775"/>
            <a:chExt cx="576262" cy="2662238"/>
          </a:xfrm>
        </p:grpSpPr>
        <p:sp>
          <p:nvSpPr>
            <p:cNvPr id="7" name="矩形 6"/>
            <p:cNvSpPr/>
            <p:nvPr/>
          </p:nvSpPr>
          <p:spPr>
            <a:xfrm rot="16200000">
              <a:off x="-60325" y="2925763"/>
              <a:ext cx="2662238" cy="5762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16200000">
              <a:off x="555625" y="3527426"/>
              <a:ext cx="1431925" cy="514350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1" name="组合 2"/>
          <p:cNvGrpSpPr>
            <a:grpSpLocks/>
          </p:cNvGrpSpPr>
          <p:nvPr/>
        </p:nvGrpSpPr>
        <p:grpSpPr bwMode="auto">
          <a:xfrm>
            <a:off x="3863975" y="1906588"/>
            <a:ext cx="576263" cy="2662237"/>
            <a:chOff x="3863975" y="1906588"/>
            <a:chExt cx="576263" cy="2662237"/>
          </a:xfrm>
        </p:grpSpPr>
        <p:sp>
          <p:nvSpPr>
            <p:cNvPr id="54" name="矩形 53"/>
            <p:cNvSpPr/>
            <p:nvPr/>
          </p:nvSpPr>
          <p:spPr>
            <a:xfrm rot="16200000">
              <a:off x="2820988" y="2949575"/>
              <a:ext cx="2662237" cy="57626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16200000">
              <a:off x="3820319" y="3934619"/>
              <a:ext cx="663575" cy="515937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2" name="组合 5"/>
          <p:cNvGrpSpPr>
            <a:grpSpLocks/>
          </p:cNvGrpSpPr>
          <p:nvPr/>
        </p:nvGrpSpPr>
        <p:grpSpPr bwMode="auto">
          <a:xfrm>
            <a:off x="6465888" y="1906588"/>
            <a:ext cx="576262" cy="2662237"/>
            <a:chOff x="6465888" y="1906588"/>
            <a:chExt cx="576262" cy="2662237"/>
          </a:xfrm>
        </p:grpSpPr>
        <p:sp>
          <p:nvSpPr>
            <p:cNvPr id="56" name="矩形 55"/>
            <p:cNvSpPr/>
            <p:nvPr/>
          </p:nvSpPr>
          <p:spPr>
            <a:xfrm rot="16200000">
              <a:off x="5422900" y="2949576"/>
              <a:ext cx="2662237" cy="5762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6200000">
              <a:off x="5493544" y="3012282"/>
              <a:ext cx="2536825" cy="515937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3" name="组合 7"/>
          <p:cNvGrpSpPr>
            <a:grpSpLocks/>
          </p:cNvGrpSpPr>
          <p:nvPr/>
        </p:nvGrpSpPr>
        <p:grpSpPr bwMode="auto">
          <a:xfrm>
            <a:off x="9118600" y="1911350"/>
            <a:ext cx="576263" cy="2662238"/>
            <a:chOff x="9118600" y="1911350"/>
            <a:chExt cx="576263" cy="2662238"/>
          </a:xfrm>
        </p:grpSpPr>
        <p:sp>
          <p:nvSpPr>
            <p:cNvPr id="58" name="矩形 57"/>
            <p:cNvSpPr/>
            <p:nvPr/>
          </p:nvSpPr>
          <p:spPr>
            <a:xfrm rot="16200000">
              <a:off x="8075613" y="2954337"/>
              <a:ext cx="2662238" cy="57626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16200000">
              <a:off x="9324181" y="4190207"/>
              <a:ext cx="163513" cy="514350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558925" y="3716338"/>
            <a:ext cx="1200150" cy="944562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70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79925" y="3789363"/>
            <a:ext cx="1198563" cy="942975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35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37375" y="3765550"/>
            <a:ext cx="1625600" cy="942975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100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499600" y="3797300"/>
            <a:ext cx="1625600" cy="944563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3" dirty="0">
                <a:solidFill>
                  <a:schemeClr val="bg1"/>
                </a:solidFill>
                <a:latin typeface="Segoe UI Light"/>
                <a:cs typeface="Segoe UI Light"/>
              </a:rPr>
              <a:t>10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rgbClr val="316857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316857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rgbClr val="316857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1268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82625" y="2281238"/>
            <a:ext cx="2319338" cy="2217737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828675" y="2433638"/>
            <a:ext cx="2160588" cy="2065337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1271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0905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5488" y="45450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220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84913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3589338" y="2312988"/>
            <a:ext cx="2319337" cy="2219325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3735388" y="2465388"/>
            <a:ext cx="2160587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6146800" y="2317750"/>
            <a:ext cx="2319338" cy="2217738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38" name="等腰三角形 37"/>
          <p:cNvSpPr/>
          <p:nvPr/>
        </p:nvSpPr>
        <p:spPr>
          <a:xfrm>
            <a:off x="6291263" y="2468563"/>
            <a:ext cx="2160587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8745538" y="2312988"/>
            <a:ext cx="2319337" cy="2219325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40" name="等腰三角形 39"/>
          <p:cNvSpPr/>
          <p:nvPr/>
        </p:nvSpPr>
        <p:spPr>
          <a:xfrm>
            <a:off x="8890000" y="2465388"/>
            <a:ext cx="2160588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rgbClr val="316857"/>
              </a:solidFill>
              <a:ea typeface="宋体"/>
            </a:endParaRPr>
          </a:p>
        </p:txBody>
      </p:sp>
      <p:sp>
        <p:nvSpPr>
          <p:cNvPr id="11282" name="文本框 12"/>
          <p:cNvSpPr txBox="1">
            <a:spLocks noChangeArrowheads="1"/>
          </p:cNvSpPr>
          <p:nvPr/>
        </p:nvSpPr>
        <p:spPr bwMode="auto">
          <a:xfrm>
            <a:off x="1501775" y="3052763"/>
            <a:ext cx="8128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文本框 40"/>
          <p:cNvSpPr txBox="1">
            <a:spLocks noChangeArrowheads="1"/>
          </p:cNvSpPr>
          <p:nvPr/>
        </p:nvSpPr>
        <p:spPr bwMode="auto">
          <a:xfrm>
            <a:off x="4408488" y="3052763"/>
            <a:ext cx="8128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4" name="文本框 43"/>
          <p:cNvSpPr txBox="1">
            <a:spLocks noChangeArrowheads="1"/>
          </p:cNvSpPr>
          <p:nvPr/>
        </p:nvSpPr>
        <p:spPr bwMode="auto">
          <a:xfrm>
            <a:off x="6919913" y="3084513"/>
            <a:ext cx="8143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5" name="文本框 44"/>
          <p:cNvSpPr txBox="1">
            <a:spLocks noChangeArrowheads="1"/>
          </p:cNvSpPr>
          <p:nvPr/>
        </p:nvSpPr>
        <p:spPr bwMode="auto">
          <a:xfrm>
            <a:off x="9498013" y="3097213"/>
            <a:ext cx="812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2291" name="组合 9"/>
          <p:cNvGrpSpPr>
            <a:grpSpLocks/>
          </p:cNvGrpSpPr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7" b="1" dirty="0">
                <a:solidFill>
                  <a:schemeClr val="bg1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3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3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</a:p>
        </p:txBody>
      </p:sp>
      <p:sp>
        <p:nvSpPr>
          <p:cNvPr id="23" name="矩形 22"/>
          <p:cNvSpPr/>
          <p:nvPr/>
        </p:nvSpPr>
        <p:spPr>
          <a:xfrm>
            <a:off x="5019675" y="3616325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19675" y="2416175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9030494" y="4166394"/>
            <a:ext cx="4067175" cy="57626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8855075" y="4773613"/>
            <a:ext cx="2843213" cy="58578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6200000">
            <a:off x="8578056" y="5317332"/>
            <a:ext cx="1763713" cy="5778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9675" y="4713288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3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3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175500" y="2781300"/>
            <a:ext cx="360045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175500" y="4005263"/>
            <a:ext cx="280828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064375" y="5084763"/>
            <a:ext cx="217487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11263" y="5084763"/>
            <a:ext cx="3101975" cy="1190625"/>
          </a:xfrm>
          <a:prstGeom prst="rect">
            <a:avLst/>
          </a:prstGeom>
        </p:spPr>
        <p:txBody>
          <a:bodyPr lIns="121917" tIns="60959" rIns="121917" bIns="6095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zh-CN" sz="1333" dirty="0">
                <a:solidFill>
                  <a:schemeClr val="bg1"/>
                </a:solidFill>
                <a:latin typeface="+mn-ea"/>
                <a:ea typeface="+mn-ea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+mn-ea"/>
                <a:ea typeface="+mn-ea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+mn-ea"/>
                <a:ea typeface="+mn-ea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+mn-ea"/>
                <a:ea typeface="+mn-ea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+mn-ea"/>
                <a:ea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03388" y="4254500"/>
            <a:ext cx="1817687" cy="431800"/>
          </a:xfrm>
          <a:prstGeom prst="rect">
            <a:avLst/>
          </a:prstGeom>
          <a:noFill/>
        </p:spPr>
        <p:txBody>
          <a:bodyPr wrap="none" lIns="121917" tIns="60959" rIns="121917" bIns="60959">
            <a:spAutoFit/>
          </a:bodyPr>
          <a:lstStyle/>
          <a:p>
            <a:pPr algn="ctr" defTabSz="1219140">
              <a:defRPr/>
            </a:pPr>
            <a:r>
              <a:rPr lang="en-US" altLang="zh-CN" sz="2000" b="1" kern="0" dirty="0">
                <a:solidFill>
                  <a:sysClr val="window" lastClr="FFFFFF"/>
                </a:solidFill>
              </a:rPr>
              <a:t>CLICK</a:t>
            </a:r>
            <a:r>
              <a:rPr lang="zh-CN" altLang="en-US" sz="2000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2000" b="1" kern="0" dirty="0">
                <a:solidFill>
                  <a:sysClr val="window" lastClr="FFFFFF"/>
                </a:solidFill>
              </a:rPr>
              <a:t>HERE</a:t>
            </a:r>
            <a:endParaRPr lang="zh-CN" altLang="en-US" sz="2000" b="1" kern="0" dirty="0">
              <a:solidFill>
                <a:sysClr val="window" lastClr="FFFFFF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84350" y="4632325"/>
            <a:ext cx="1809750" cy="400050"/>
          </a:xfrm>
          <a:prstGeom prst="rect">
            <a:avLst/>
          </a:prstGeom>
          <a:noFill/>
        </p:spPr>
        <p:txBody>
          <a:bodyPr wrap="none" lIns="121917" tIns="60959" rIns="121917" bIns="60959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sysClr val="window" lastClr="FFFFFF"/>
                </a:solidFill>
              </a:rPr>
              <a:t>TO</a:t>
            </a:r>
            <a:r>
              <a:rPr lang="zh-CN" altLang="en-US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kern="0" dirty="0">
                <a:solidFill>
                  <a:sysClr val="window" lastClr="FFFFFF"/>
                </a:solidFill>
              </a:rPr>
              <a:t>ADD</a:t>
            </a:r>
            <a:r>
              <a:rPr lang="zh-CN" altLang="en-US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kern="0" dirty="0">
                <a:solidFill>
                  <a:sysClr val="window" lastClr="FFFFFF"/>
                </a:solidFill>
              </a:rPr>
              <a:t>TITLE</a:t>
            </a:r>
            <a:endParaRPr lang="zh-CN" altLang="en-US" kern="0" dirty="0">
              <a:solidFill>
                <a:sysClr val="window" lastClr="FFFFFF"/>
              </a:solidFill>
            </a:endParaRPr>
          </a:p>
        </p:txBody>
      </p:sp>
      <p:pic>
        <p:nvPicPr>
          <p:cNvPr id="13330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2255838"/>
            <a:ext cx="1985963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2930</Words>
  <Application>Microsoft Office PowerPoint</Application>
  <PresentationFormat>宽屏</PresentationFormat>
  <Paragraphs>205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HelveticaNeueLT Pro 67 MdCn</vt:lpstr>
      <vt:lpstr>Meiryo</vt:lpstr>
      <vt:lpstr>等线</vt:lpstr>
      <vt:lpstr>等线 Light</vt:lpstr>
      <vt:lpstr>宋体</vt:lpstr>
      <vt:lpstr>微软雅黑</vt:lpstr>
      <vt:lpstr>造字工房力黑（非商用）常规体</vt:lpstr>
      <vt:lpstr>Arial</vt:lpstr>
      <vt:lpstr>Calibri</vt:lpstr>
      <vt:lpstr>Calibri Light</vt:lpstr>
      <vt:lpstr>Segoe UI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27</cp:revision>
  <dcterms:created xsi:type="dcterms:W3CDTF">2016-02-02T15:09:46Z</dcterms:created>
  <dcterms:modified xsi:type="dcterms:W3CDTF">2016-06-05T11:31:31Z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