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3" r:id="rId2"/>
    <p:sldMasterId id="2147483736" r:id="rId3"/>
  </p:sldMasterIdLst>
  <p:notesMasterIdLst>
    <p:notesMasterId r:id="rId27"/>
  </p:notesMasterIdLst>
  <p:handoutMasterIdLst>
    <p:handoutMasterId r:id="rId28"/>
  </p:handoutMasterIdLst>
  <p:sldIdLst>
    <p:sldId id="4804" r:id="rId4"/>
    <p:sldId id="4839" r:id="rId5"/>
    <p:sldId id="4841" r:id="rId6"/>
    <p:sldId id="4716" r:id="rId7"/>
    <p:sldId id="4847" r:id="rId8"/>
    <p:sldId id="4858" r:id="rId9"/>
    <p:sldId id="4848" r:id="rId10"/>
    <p:sldId id="4842" r:id="rId11"/>
    <p:sldId id="4664" r:id="rId12"/>
    <p:sldId id="4846" r:id="rId13"/>
    <p:sldId id="4856" r:id="rId14"/>
    <p:sldId id="4853" r:id="rId15"/>
    <p:sldId id="4843" r:id="rId16"/>
    <p:sldId id="4715" r:id="rId17"/>
    <p:sldId id="4849" r:id="rId18"/>
    <p:sldId id="4850" r:id="rId19"/>
    <p:sldId id="4854" r:id="rId20"/>
    <p:sldId id="4844" r:id="rId21"/>
    <p:sldId id="4857" r:id="rId22"/>
    <p:sldId id="4851" r:id="rId23"/>
    <p:sldId id="4852" r:id="rId24"/>
    <p:sldId id="4860" r:id="rId25"/>
    <p:sldId id="4861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4C3"/>
    <a:srgbClr val="329589"/>
    <a:srgbClr val="8DB04B"/>
    <a:srgbClr val="A47291"/>
    <a:srgbClr val="4A6644"/>
    <a:srgbClr val="486041"/>
    <a:srgbClr val="134B73"/>
    <a:srgbClr val="73A6A3"/>
    <a:srgbClr val="FBB80D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2" autoAdjust="0"/>
    <p:restoredTop sz="96314" autoAdjust="0"/>
  </p:normalViewPr>
  <p:slideViewPr>
    <p:cSldViewPr>
      <p:cViewPr varScale="1">
        <p:scale>
          <a:sx n="103" d="100"/>
          <a:sy n="103" d="100"/>
        </p:scale>
        <p:origin x="636" y="10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40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06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891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01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47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208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977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96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77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524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975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0331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256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518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42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431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6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56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51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56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05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5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72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5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0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8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5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0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60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92236" y="4241048"/>
            <a:ext cx="6474278" cy="60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</a:p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003550" y="3400292"/>
            <a:ext cx="68516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报告</a:t>
            </a:r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en-US" altLang="zh-CN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722954" y="5470296"/>
            <a:ext cx="54128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优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品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YPPPT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861381" y="1739143"/>
            <a:ext cx="313599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2030</a:t>
            </a:r>
            <a:endParaRPr lang="en-US" altLang="zh-CN" sz="88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1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60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174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2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43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55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61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320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43844" y="2383906"/>
            <a:ext cx="3556906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115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16025" y="4171824"/>
            <a:ext cx="3812544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613912" y="1751250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613912" y="2800519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613912" y="3849788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613912" y="4899056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169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57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456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086100" y="3514592"/>
            <a:ext cx="668655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en-US" altLang="zh-CN" sz="115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062976" y="5259363"/>
            <a:ext cx="473279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861381" y="1739143"/>
            <a:ext cx="313599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2030</a:t>
            </a:r>
            <a:endParaRPr lang="en-US" altLang="zh-CN" sz="88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145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76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51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2018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079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69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992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1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9589"/>
      </a:accent1>
      <a:accent2>
        <a:srgbClr val="ADE4C3"/>
      </a:accent2>
      <a:accent3>
        <a:srgbClr val="329589"/>
      </a:accent3>
      <a:accent4>
        <a:srgbClr val="ADE4C3"/>
      </a:accent4>
      <a:accent5>
        <a:srgbClr val="329589"/>
      </a:accent5>
      <a:accent6>
        <a:srgbClr val="ADE4C3"/>
      </a:accent6>
      <a:hlink>
        <a:srgbClr val="329589"/>
      </a:hlink>
      <a:folHlink>
        <a:srgbClr val="ADE4C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自定义 1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9589"/>
      </a:accent1>
      <a:accent2>
        <a:srgbClr val="ADE4C3"/>
      </a:accent2>
      <a:accent3>
        <a:srgbClr val="329589"/>
      </a:accent3>
      <a:accent4>
        <a:srgbClr val="ADE4C3"/>
      </a:accent4>
      <a:accent5>
        <a:srgbClr val="329589"/>
      </a:accent5>
      <a:accent6>
        <a:srgbClr val="ADE4C3"/>
      </a:accent6>
      <a:hlink>
        <a:srgbClr val="329589"/>
      </a:hlink>
      <a:folHlink>
        <a:srgbClr val="ADE4C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3688</Words>
  <Application>Microsoft Office PowerPoint</Application>
  <PresentationFormat>自定义</PresentationFormat>
  <Paragraphs>269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League Gothic Regular</vt:lpstr>
      <vt:lpstr>Meiryo</vt:lpstr>
      <vt:lpstr>宋体</vt:lpstr>
      <vt:lpstr>微软雅黑</vt:lpstr>
      <vt:lpstr>Arial</vt:lpstr>
      <vt:lpstr>Calibri</vt:lpstr>
      <vt:lpstr>Calibri Light</vt:lpstr>
      <vt:lpstr>Impact</vt:lpstr>
      <vt:lpstr>Lato Regular</vt:lpstr>
      <vt:lpstr>Wingdings</vt:lpstr>
      <vt:lpstr>自定义设计方案</vt:lpstr>
      <vt:lpstr>1_自定义设计方案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http://www.ypppt.com/</cp:keywords>
  <cp:lastModifiedBy/>
  <cp:revision>1</cp:revision>
  <dcterms:created xsi:type="dcterms:W3CDTF">2016-11-29T11:45:09Z</dcterms:created>
  <dcterms:modified xsi:type="dcterms:W3CDTF">2022-06-10T08:32:40Z</dcterms:modified>
</cp:coreProperties>
</file>