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7" r:id="rId2"/>
  </p:sldMasterIdLst>
  <p:notesMasterIdLst>
    <p:notesMasterId r:id="rId28"/>
  </p:notesMasterIdLst>
  <p:sldIdLst>
    <p:sldId id="278" r:id="rId3"/>
    <p:sldId id="308" r:id="rId4"/>
    <p:sldId id="275" r:id="rId5"/>
    <p:sldId id="315" r:id="rId6"/>
    <p:sldId id="300" r:id="rId7"/>
    <p:sldId id="260" r:id="rId8"/>
    <p:sldId id="263" r:id="rId9"/>
    <p:sldId id="265" r:id="rId10"/>
    <p:sldId id="266" r:id="rId11"/>
    <p:sldId id="309" r:id="rId12"/>
    <p:sldId id="259" r:id="rId13"/>
    <p:sldId id="318" r:id="rId14"/>
    <p:sldId id="303" r:id="rId15"/>
    <p:sldId id="277" r:id="rId16"/>
    <p:sldId id="317" r:id="rId17"/>
    <p:sldId id="282" r:id="rId18"/>
    <p:sldId id="281" r:id="rId19"/>
    <p:sldId id="280" r:id="rId20"/>
    <p:sldId id="319" r:id="rId21"/>
    <p:sldId id="304" r:id="rId22"/>
    <p:sldId id="311" r:id="rId23"/>
    <p:sldId id="312" r:id="rId24"/>
    <p:sldId id="313" r:id="rId25"/>
    <p:sldId id="261" r:id="rId26"/>
    <p:sldId id="320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A0A"/>
    <a:srgbClr val="CCCB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70" autoAdjust="0"/>
    <p:restoredTop sz="95838" autoAdjust="0"/>
  </p:normalViewPr>
  <p:slideViewPr>
    <p:cSldViewPr snapToGrid="0">
      <p:cViewPr varScale="1">
        <p:scale>
          <a:sx n="108" d="100"/>
          <a:sy n="108" d="100"/>
        </p:scale>
        <p:origin x="5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01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6B402-E9C3-4352-A0BC-3CEFFA0065C1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8FDD7-4139-4F7D-991D-0074B5192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62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772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856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560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872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7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049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181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5601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598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79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630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7922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6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1831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8820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869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077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827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08FDD7-4139-4F7D-991D-0074B5192B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30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281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986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34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04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074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56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82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6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21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648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88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397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371144" y="-2398036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121319" y="352140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871494" y="-2398035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1621672" y="352139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8871497" y="3102314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780874"/>
      </p:ext>
    </p:extLst>
  </p:cSld>
  <p:clrMapOvr>
    <a:masterClrMapping/>
  </p:clrMapOvr>
  <p:transition spd="med" advTm="1200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07479"/>
      </p:ext>
    </p:extLst>
  </p:cSld>
  <p:clrMapOvr>
    <a:masterClrMapping/>
  </p:clrMapOvr>
  <p:transition spd="med" advTm="1200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6667" y="214460"/>
            <a:ext cx="7946796" cy="6429081"/>
          </a:xfrm>
          <a:custGeom>
            <a:avLst/>
            <a:gdLst>
              <a:gd name="connsiteX0" fmla="*/ 0 w 7946796"/>
              <a:gd name="connsiteY0" fmla="*/ 0 h 6429081"/>
              <a:gd name="connsiteX1" fmla="*/ 7946796 w 7946796"/>
              <a:gd name="connsiteY1" fmla="*/ 0 h 6429081"/>
              <a:gd name="connsiteX2" fmla="*/ 7946796 w 7946796"/>
              <a:gd name="connsiteY2" fmla="*/ 6429081 h 6429081"/>
              <a:gd name="connsiteX3" fmla="*/ 0 w 7946796"/>
              <a:gd name="connsiteY3" fmla="*/ 6429081 h 642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6796" h="6429081">
                <a:moveTo>
                  <a:pt x="0" y="0"/>
                </a:moveTo>
                <a:lnTo>
                  <a:pt x="7946796" y="0"/>
                </a:lnTo>
                <a:lnTo>
                  <a:pt x="7946796" y="6429081"/>
                </a:lnTo>
                <a:lnTo>
                  <a:pt x="0" y="64290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64855"/>
      </p:ext>
    </p:extLst>
  </p:cSld>
  <p:clrMapOvr>
    <a:masterClrMapping/>
  </p:clrMapOvr>
  <p:transition spd="med" advTm="1200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16928" y="1681901"/>
            <a:ext cx="3758148" cy="3758148"/>
          </a:xfrm>
          <a:custGeom>
            <a:avLst/>
            <a:gdLst>
              <a:gd name="connsiteX0" fmla="*/ 1204097 w 2408194"/>
              <a:gd name="connsiteY0" fmla="*/ 0 h 2408194"/>
              <a:gd name="connsiteX1" fmla="*/ 2408194 w 2408194"/>
              <a:gd name="connsiteY1" fmla="*/ 1204097 h 2408194"/>
              <a:gd name="connsiteX2" fmla="*/ 1204097 w 2408194"/>
              <a:gd name="connsiteY2" fmla="*/ 2408194 h 2408194"/>
              <a:gd name="connsiteX3" fmla="*/ 0 w 2408194"/>
              <a:gd name="connsiteY3" fmla="*/ 1204097 h 240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194" h="2408194">
                <a:moveTo>
                  <a:pt x="1204097" y="0"/>
                </a:moveTo>
                <a:lnTo>
                  <a:pt x="2408194" y="1204097"/>
                </a:lnTo>
                <a:lnTo>
                  <a:pt x="1204097" y="2408194"/>
                </a:lnTo>
                <a:lnTo>
                  <a:pt x="0" y="1204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76588"/>
      </p:ext>
    </p:extLst>
  </p:cSld>
  <p:clrMapOvr>
    <a:masterClrMapping/>
  </p:clrMapOvr>
  <p:transition spd="med" advTm="1200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19078"/>
      </p:ext>
    </p:extLst>
  </p:cSld>
  <p:clrMapOvr>
    <a:masterClrMapping/>
  </p:clrMapOvr>
  <p:transition spd="med" advTm="12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C0321D34-64AB-4A56-AFDC-A9095EB66DDD}"/>
              </a:ext>
            </a:extLst>
          </p:cNvPr>
          <p:cNvSpPr/>
          <p:nvPr userDrawn="1"/>
        </p:nvSpPr>
        <p:spPr>
          <a:xfrm flipH="1">
            <a:off x="5130798" y="321255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xmlns="" id="{973E8908-1608-4FB1-92F6-986A9CE5751A}"/>
              </a:ext>
            </a:extLst>
          </p:cNvPr>
          <p:cNvSpPr txBox="1"/>
          <p:nvPr userDrawn="1"/>
        </p:nvSpPr>
        <p:spPr>
          <a:xfrm>
            <a:off x="2671780" y="939011"/>
            <a:ext cx="70945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400" b="1" spc="300" dirty="0">
                <a:solidFill>
                  <a:schemeClr val="bg1">
                    <a:lumMod val="5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Playfair Display SC" charset="0"/>
              </a:rPr>
              <a:t>PEOPLE BEHIND THE SCENES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42033F31-7D01-4A1F-B129-5179B1DBB666}"/>
              </a:ext>
            </a:extLst>
          </p:cNvPr>
          <p:cNvSpPr/>
          <p:nvPr userDrawn="1"/>
        </p:nvSpPr>
        <p:spPr>
          <a:xfrm flipH="1" flipV="1">
            <a:off x="4679524" y="488306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3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3150"/>
      </p:ext>
    </p:extLst>
  </p:cSld>
  <p:clrMapOvr>
    <a:masterClrMapping/>
  </p:clrMapOvr>
  <p:transition spd="med" advTm="1200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26145"/>
      </p:ext>
    </p:extLst>
  </p:cSld>
  <p:clrMapOvr>
    <a:masterClrMapping/>
  </p:clrMapOvr>
  <p:transition spd="med" advTm="1200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362683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657262"/>
      </p:ext>
    </p:extLst>
  </p:cSld>
  <p:clrMapOvr>
    <a:masterClrMapping/>
  </p:clrMapOvr>
  <p:transition spd="med" advTm="1200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475614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410648" y="249681"/>
            <a:ext cx="3370705" cy="3370705"/>
          </a:xfrm>
          <a:custGeom>
            <a:avLst/>
            <a:gdLst>
              <a:gd name="connsiteX0" fmla="*/ 1685353 w 3370705"/>
              <a:gd name="connsiteY0" fmla="*/ 0 h 3370705"/>
              <a:gd name="connsiteX1" fmla="*/ 3370705 w 3370705"/>
              <a:gd name="connsiteY1" fmla="*/ 1685353 h 3370705"/>
              <a:gd name="connsiteX2" fmla="*/ 1685353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3" y="0"/>
                </a:moveTo>
                <a:lnTo>
                  <a:pt x="3370705" y="1685353"/>
                </a:lnTo>
                <a:lnTo>
                  <a:pt x="1685353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5681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96675"/>
      </p:ext>
    </p:extLst>
  </p:cSld>
  <p:clrMapOvr>
    <a:masterClrMapping/>
  </p:clrMapOvr>
  <p:transition spd="med" advTm="1200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18662"/>
      </p:ext>
    </p:extLst>
  </p:cSld>
  <p:clrMapOvr>
    <a:masterClrMapping/>
  </p:clrMapOvr>
  <p:transition spd="med" advTm="1200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096000" y="201886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97116" y="291421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 i="1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9266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45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4688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924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19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6">
            <a:extLst>
              <a:ext uri="{FF2B5EF4-FFF2-40B4-BE49-F238E27FC236}">
                <a16:creationId xmlns:a16="http://schemas.microsoft.com/office/drawing/2014/main" xmlns="" id="{171F461F-BE28-46F9-95AC-C24E2F5ED89E}"/>
              </a:ext>
            </a:extLst>
          </p:cNvPr>
          <p:cNvSpPr/>
          <p:nvPr userDrawn="1"/>
        </p:nvSpPr>
        <p:spPr>
          <a:xfrm>
            <a:off x="0" y="-1"/>
            <a:ext cx="12192000" cy="2027405"/>
          </a:xfrm>
          <a:prstGeom prst="rect">
            <a:avLst/>
          </a:pr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2201715-8D06-4064-845C-9B9EB0561A3B}"/>
              </a:ext>
            </a:extLst>
          </p:cNvPr>
          <p:cNvSpPr/>
          <p:nvPr userDrawn="1"/>
        </p:nvSpPr>
        <p:spPr>
          <a:xfrm>
            <a:off x="5130798" y="321255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xmlns="" id="{60AB66CD-00EC-4928-9355-9EFBA40B970E}"/>
              </a:ext>
            </a:extLst>
          </p:cNvPr>
          <p:cNvSpPr txBox="1"/>
          <p:nvPr userDrawn="1"/>
        </p:nvSpPr>
        <p:spPr>
          <a:xfrm>
            <a:off x="2671780" y="939011"/>
            <a:ext cx="709452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2400" b="1" spc="300" dirty="0">
                <a:solidFill>
                  <a:schemeClr val="bg1">
                    <a:lumMod val="5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Playfair Display SC" charset="0"/>
              </a:rPr>
              <a:t>PEOPLE BEHIND THE SCENES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4CC83BD-F2FD-45E4-9939-B98ED768B406}"/>
              </a:ext>
            </a:extLst>
          </p:cNvPr>
          <p:cNvSpPr/>
          <p:nvPr userDrawn="1"/>
        </p:nvSpPr>
        <p:spPr>
          <a:xfrm>
            <a:off x="4679524" y="488306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4">
            <a:extLst>
              <a:ext uri="{FF2B5EF4-FFF2-40B4-BE49-F238E27FC236}">
                <a16:creationId xmlns:a16="http://schemas.microsoft.com/office/drawing/2014/main" xmlns="" id="{0B143E26-4D23-4B96-BCF0-E9DE3C590D09}"/>
              </a:ext>
            </a:extLst>
          </p:cNvPr>
          <p:cNvSpPr txBox="1"/>
          <p:nvPr userDrawn="1"/>
        </p:nvSpPr>
        <p:spPr>
          <a:xfrm>
            <a:off x="4710668" y="1383598"/>
            <a:ext cx="2815802" cy="259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en-US" sz="900" b="1" spc="30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 Semi" charset="0"/>
                <a:sym typeface="思源黑体" panose="020B0400000000000000" pitchFamily="34" charset="-122"/>
              </a:rPr>
              <a:t>WRITE SOMETHING HERE</a:t>
            </a:r>
          </a:p>
        </p:txBody>
      </p:sp>
    </p:spTree>
    <p:extLst>
      <p:ext uri="{BB962C8B-B14F-4D97-AF65-F5344CB8AC3E}">
        <p14:creationId xmlns:p14="http://schemas.microsoft.com/office/powerpoint/2010/main" val="182619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8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101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9593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8858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5340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4674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559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5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910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7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25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89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3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4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42F3E-182A-4E42-99A7-A84D607325D2}" type="datetimeFigureOut">
              <a:rPr lang="zh-CN" altLang="en-US" smtClean="0"/>
              <a:t>2019/12/31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F91D6-B666-4B05-8BB0-A162590E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70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8" r:id="rId2"/>
    <p:sldLayoutId id="2147483709" r:id="rId3"/>
    <p:sldLayoutId id="2147483710" r:id="rId4"/>
    <p:sldLayoutId id="2147483697" r:id="rId5"/>
    <p:sldLayoutId id="2147483698" r:id="rId6"/>
    <p:sldLayoutId id="2147483700" r:id="rId7"/>
    <p:sldLayoutId id="2147483701" r:id="rId8"/>
    <p:sldLayoutId id="2147483702" r:id="rId9"/>
    <p:sldLayoutId id="2147483704" r:id="rId10"/>
    <p:sldLayoutId id="2147483705" r:id="rId11"/>
    <p:sldLayoutId id="2147483706" r:id="rId12"/>
    <p:sldLayoutId id="2147483707" r:id="rId13"/>
    <p:sldLayoutId id="2147483713" r:id="rId14"/>
    <p:sldLayoutId id="2147483714" r:id="rId15"/>
    <p:sldLayoutId id="2147483715" r:id="rId16"/>
    <p:sldLayoutId id="2147483716" r:id="rId17"/>
    <p:sldLayoutId id="2147483718" r:id="rId18"/>
    <p:sldLayoutId id="2147483719" r:id="rId19"/>
    <p:sldLayoutId id="2147483720" r:id="rId20"/>
    <p:sldLayoutId id="2147483722" r:id="rId21"/>
    <p:sldLayoutId id="2147483723" r:id="rId22"/>
    <p:sldLayoutId id="2147483724" r:id="rId23"/>
    <p:sldLayoutId id="2147483725" r:id="rId24"/>
    <p:sldLayoutId id="2147483726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74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1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7.jp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7.jpg"/><Relationship Id="rId5" Type="http://schemas.openxmlformats.org/officeDocument/2006/relationships/image" Target="../media/image28.jpg"/><Relationship Id="rId4" Type="http://schemas.openxmlformats.org/officeDocument/2006/relationships/image" Target="../media/image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D5A2A85-19FA-463B-8524-9DC4328810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6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B118F70-4972-4B13-B48F-DF9E3405AB3A}"/>
              </a:ext>
            </a:extLst>
          </p:cNvPr>
          <p:cNvGrpSpPr/>
          <p:nvPr/>
        </p:nvGrpSpPr>
        <p:grpSpPr>
          <a:xfrm>
            <a:off x="2939309" y="1276350"/>
            <a:ext cx="6103530" cy="4305300"/>
            <a:chOff x="2939309" y="1276350"/>
            <a:chExt cx="6103530" cy="430530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A38666FD-76E8-4D72-A540-3AC80DF5CD0E}"/>
                </a:ext>
              </a:extLst>
            </p:cNvPr>
            <p:cNvGrpSpPr/>
            <p:nvPr/>
          </p:nvGrpSpPr>
          <p:grpSpPr>
            <a:xfrm>
              <a:off x="3187702" y="1276350"/>
              <a:ext cx="5464175" cy="4305300"/>
              <a:chOff x="3365500" y="1009650"/>
              <a:chExt cx="5464175" cy="4545371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xmlns="" id="{108032EC-BA02-4CFD-BF00-614D3D642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5500" y="1009650"/>
                <a:ext cx="5464175" cy="849313"/>
              </a:xfrm>
              <a:custGeom>
                <a:avLst/>
                <a:gdLst>
                  <a:gd name="T0" fmla="*/ 3135 w 3442"/>
                  <a:gd name="T1" fmla="*/ 535 h 535"/>
                  <a:gd name="T2" fmla="*/ 3442 w 3442"/>
                  <a:gd name="T3" fmla="*/ 0 h 535"/>
                  <a:gd name="T4" fmla="*/ 1721 w 3442"/>
                  <a:gd name="T5" fmla="*/ 0 h 535"/>
                  <a:gd name="T6" fmla="*/ 0 w 3442"/>
                  <a:gd name="T7" fmla="*/ 0 h 535"/>
                  <a:gd name="T8" fmla="*/ 310 w 3442"/>
                  <a:gd name="T9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2" h="535">
                    <a:moveTo>
                      <a:pt x="3135" y="535"/>
                    </a:moveTo>
                    <a:lnTo>
                      <a:pt x="3442" y="0"/>
                    </a:lnTo>
                    <a:lnTo>
                      <a:pt x="1721" y="0"/>
                    </a:lnTo>
                    <a:lnTo>
                      <a:pt x="0" y="0"/>
                    </a:lnTo>
                    <a:lnTo>
                      <a:pt x="310" y="535"/>
                    </a:lnTo>
                  </a:path>
                </a:pathLst>
              </a:custGeom>
              <a:noFill/>
              <a:ln w="2047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xmlns="" id="{3343313D-453B-433F-AE29-ADDA18665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5150" y="2912311"/>
                <a:ext cx="3444875" cy="2642710"/>
              </a:xfrm>
              <a:custGeom>
                <a:avLst/>
                <a:gdLst>
                  <a:gd name="T0" fmla="*/ 0 w 2170"/>
                  <a:gd name="T1" fmla="*/ 0 h 1882"/>
                  <a:gd name="T2" fmla="*/ 225 w 2170"/>
                  <a:gd name="T3" fmla="*/ 390 h 1882"/>
                  <a:gd name="T4" fmla="*/ 1085 w 2170"/>
                  <a:gd name="T5" fmla="*/ 1882 h 1882"/>
                  <a:gd name="T6" fmla="*/ 1946 w 2170"/>
                  <a:gd name="T7" fmla="*/ 390 h 1882"/>
                  <a:gd name="T8" fmla="*/ 2170 w 2170"/>
                  <a:gd name="T9" fmla="*/ 0 h 1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0" h="1882">
                    <a:moveTo>
                      <a:pt x="0" y="0"/>
                    </a:moveTo>
                    <a:lnTo>
                      <a:pt x="225" y="390"/>
                    </a:lnTo>
                    <a:lnTo>
                      <a:pt x="1085" y="1882"/>
                    </a:lnTo>
                    <a:lnTo>
                      <a:pt x="1946" y="390"/>
                    </a:lnTo>
                    <a:lnTo>
                      <a:pt x="2170" y="0"/>
                    </a:lnTo>
                  </a:path>
                </a:pathLst>
              </a:custGeom>
              <a:noFill/>
              <a:ln w="2047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CBB3CC6E-58C0-409F-B81B-A00A1C7C8BBA}"/>
                </a:ext>
              </a:extLst>
            </p:cNvPr>
            <p:cNvSpPr/>
            <p:nvPr/>
          </p:nvSpPr>
          <p:spPr>
            <a:xfrm>
              <a:off x="2939309" y="2087244"/>
              <a:ext cx="610353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spc="-15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BUSINESS PLAN</a:t>
              </a:r>
              <a:endParaRPr lang="zh-CN" altLang="en-US" sz="6000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B6ADEFC-A7D4-4D63-9E42-01576BC326EC}"/>
                </a:ext>
              </a:extLst>
            </p:cNvPr>
            <p:cNvSpPr/>
            <p:nvPr/>
          </p:nvSpPr>
          <p:spPr>
            <a:xfrm>
              <a:off x="4860905" y="1725552"/>
              <a:ext cx="2031444" cy="402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spc="-15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TEMPLATE</a:t>
              </a:r>
              <a:endParaRPr lang="zh-CN" altLang="en-US" sz="2000" dirty="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792C00DE-C8E6-4F59-8FB1-A87B1123885F}"/>
                </a:ext>
              </a:extLst>
            </p:cNvPr>
            <p:cNvSpPr/>
            <p:nvPr/>
          </p:nvSpPr>
          <p:spPr>
            <a:xfrm>
              <a:off x="5271967" y="302238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解决方案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821EF25-F6FE-4544-AA2C-04077DBD54AB}"/>
                </a:ext>
              </a:extLst>
            </p:cNvPr>
            <p:cNvSpPr/>
            <p:nvPr/>
          </p:nvSpPr>
          <p:spPr>
            <a:xfrm>
              <a:off x="5271967" y="3703661"/>
              <a:ext cx="143821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PROJECT 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PLANNING</a:t>
              </a:r>
              <a:endPara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A792BAA-298B-4D61-8B1D-C6CFED027830}"/>
              </a:ext>
            </a:extLst>
          </p:cNvPr>
          <p:cNvSpPr/>
          <p:nvPr/>
        </p:nvSpPr>
        <p:spPr>
          <a:xfrm>
            <a:off x="4085931" y="6193834"/>
            <a:ext cx="39821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汇报时间：</a:t>
            </a:r>
            <a:r>
              <a:rPr lang="en-US" altLang="zh-CN" sz="16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月   汇报人</a:t>
            </a:r>
            <a:r>
              <a:rPr lang="zh-CN" altLang="en-US" sz="1600" dirty="0" smtClean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364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6">
            <a:extLst>
              <a:ext uri="{FF2B5EF4-FFF2-40B4-BE49-F238E27FC236}">
                <a16:creationId xmlns:a16="http://schemas.microsoft.com/office/drawing/2014/main" xmlns="" id="{E6F0DEF7-4F46-4E6C-9494-E578B5B2F92F}"/>
              </a:ext>
            </a:extLst>
          </p:cNvPr>
          <p:cNvSpPr txBox="1"/>
          <p:nvPr/>
        </p:nvSpPr>
        <p:spPr>
          <a:xfrm>
            <a:off x="1810682" y="4628916"/>
            <a:ext cx="202247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3" name="Rectangle 47">
            <a:extLst>
              <a:ext uri="{FF2B5EF4-FFF2-40B4-BE49-F238E27FC236}">
                <a16:creationId xmlns:a16="http://schemas.microsoft.com/office/drawing/2014/main" xmlns="" id="{DB3480C2-0559-4C7C-9CE9-9653996D90DE}"/>
              </a:ext>
            </a:extLst>
          </p:cNvPr>
          <p:cNvSpPr/>
          <p:nvPr/>
        </p:nvSpPr>
        <p:spPr>
          <a:xfrm>
            <a:off x="1973774" y="4209670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4" name="TextBox 48">
            <a:extLst>
              <a:ext uri="{FF2B5EF4-FFF2-40B4-BE49-F238E27FC236}">
                <a16:creationId xmlns:a16="http://schemas.microsoft.com/office/drawing/2014/main" xmlns="" id="{EFBAF7E1-A326-4CDD-8287-84C04D346C19}"/>
              </a:ext>
            </a:extLst>
          </p:cNvPr>
          <p:cNvSpPr txBox="1"/>
          <p:nvPr/>
        </p:nvSpPr>
        <p:spPr>
          <a:xfrm>
            <a:off x="5146021" y="4628916"/>
            <a:ext cx="202247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xmlns="" id="{F370D5D6-C0B5-45AC-A9EE-E6012FFF3952}"/>
              </a:ext>
            </a:extLst>
          </p:cNvPr>
          <p:cNvSpPr/>
          <p:nvPr/>
        </p:nvSpPr>
        <p:spPr>
          <a:xfrm>
            <a:off x="5309113" y="4209670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chemeClr val="accent5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6" name="TextBox 50">
            <a:extLst>
              <a:ext uri="{FF2B5EF4-FFF2-40B4-BE49-F238E27FC236}">
                <a16:creationId xmlns:a16="http://schemas.microsoft.com/office/drawing/2014/main" xmlns="" id="{3B5CC010-C5C0-4D0B-9CEF-F36CDA912306}"/>
              </a:ext>
            </a:extLst>
          </p:cNvPr>
          <p:cNvSpPr txBox="1"/>
          <p:nvPr/>
        </p:nvSpPr>
        <p:spPr>
          <a:xfrm>
            <a:off x="8441298" y="4628916"/>
            <a:ext cx="202247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7" name="Rectangle 51">
            <a:extLst>
              <a:ext uri="{FF2B5EF4-FFF2-40B4-BE49-F238E27FC236}">
                <a16:creationId xmlns:a16="http://schemas.microsoft.com/office/drawing/2014/main" xmlns="" id="{62EEDB27-3ACB-4D74-A8B9-AE92473AEA23}"/>
              </a:ext>
            </a:extLst>
          </p:cNvPr>
          <p:cNvSpPr/>
          <p:nvPr/>
        </p:nvSpPr>
        <p:spPr>
          <a:xfrm>
            <a:off x="8604390" y="4209670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8" name="Regular Pentagon 1">
            <a:extLst>
              <a:ext uri="{FF2B5EF4-FFF2-40B4-BE49-F238E27FC236}">
                <a16:creationId xmlns:a16="http://schemas.microsoft.com/office/drawing/2014/main" xmlns="" id="{CD712E4F-F112-488D-A119-DDB557763FEE}"/>
              </a:ext>
            </a:extLst>
          </p:cNvPr>
          <p:cNvSpPr/>
          <p:nvPr/>
        </p:nvSpPr>
        <p:spPr>
          <a:xfrm>
            <a:off x="2100785" y="2444905"/>
            <a:ext cx="1347265" cy="1347265"/>
          </a:xfrm>
          <a:prstGeom prst="pentagon">
            <a:avLst/>
          </a:prstGeom>
          <a:noFill/>
          <a:ln w="38100"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9" name="Regular Pentagon 13">
            <a:extLst>
              <a:ext uri="{FF2B5EF4-FFF2-40B4-BE49-F238E27FC236}">
                <a16:creationId xmlns:a16="http://schemas.microsoft.com/office/drawing/2014/main" xmlns="" id="{ED4475EC-88DF-4FAB-9229-A015C0BA3876}"/>
              </a:ext>
            </a:extLst>
          </p:cNvPr>
          <p:cNvSpPr/>
          <p:nvPr/>
        </p:nvSpPr>
        <p:spPr>
          <a:xfrm>
            <a:off x="5387412" y="2499627"/>
            <a:ext cx="1347265" cy="1347265"/>
          </a:xfrm>
          <a:prstGeom prst="pentagon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0" name="Regular Pentagon 14">
            <a:extLst>
              <a:ext uri="{FF2B5EF4-FFF2-40B4-BE49-F238E27FC236}">
                <a16:creationId xmlns:a16="http://schemas.microsoft.com/office/drawing/2014/main" xmlns="" id="{AD1A2604-CC6B-4581-9C43-48E72BA29FF3}"/>
              </a:ext>
            </a:extLst>
          </p:cNvPr>
          <p:cNvSpPr/>
          <p:nvPr/>
        </p:nvSpPr>
        <p:spPr>
          <a:xfrm>
            <a:off x="8743950" y="2444905"/>
            <a:ext cx="1347265" cy="1347265"/>
          </a:xfrm>
          <a:prstGeom prst="pentagon">
            <a:avLst/>
          </a:prstGeom>
          <a:noFill/>
          <a:ln w="38100"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1" name="Freeform 171">
            <a:extLst>
              <a:ext uri="{FF2B5EF4-FFF2-40B4-BE49-F238E27FC236}">
                <a16:creationId xmlns:a16="http://schemas.microsoft.com/office/drawing/2014/main" xmlns="" id="{D431A75A-E828-4A22-8707-CC3CA18010CD}"/>
              </a:ext>
            </a:extLst>
          </p:cNvPr>
          <p:cNvSpPr>
            <a:spLocks noEditPoints="1"/>
          </p:cNvSpPr>
          <p:nvPr/>
        </p:nvSpPr>
        <p:spPr bwMode="auto">
          <a:xfrm>
            <a:off x="2411352" y="2845784"/>
            <a:ext cx="726130" cy="622395"/>
          </a:xfrm>
          <a:custGeom>
            <a:avLst/>
            <a:gdLst>
              <a:gd name="T0" fmla="*/ 169 w 169"/>
              <a:gd name="T1" fmla="*/ 40 h 145"/>
              <a:gd name="T2" fmla="*/ 169 w 169"/>
              <a:gd name="T3" fmla="*/ 76 h 145"/>
              <a:gd name="T4" fmla="*/ 0 w 169"/>
              <a:gd name="T5" fmla="*/ 76 h 145"/>
              <a:gd name="T6" fmla="*/ 0 w 169"/>
              <a:gd name="T7" fmla="*/ 40 h 145"/>
              <a:gd name="T8" fmla="*/ 4 w 169"/>
              <a:gd name="T9" fmla="*/ 29 h 145"/>
              <a:gd name="T10" fmla="*/ 15 w 169"/>
              <a:gd name="T11" fmla="*/ 24 h 145"/>
              <a:gd name="T12" fmla="*/ 48 w 169"/>
              <a:gd name="T13" fmla="*/ 24 h 145"/>
              <a:gd name="T14" fmla="*/ 48 w 169"/>
              <a:gd name="T15" fmla="*/ 9 h 145"/>
              <a:gd name="T16" fmla="*/ 51 w 169"/>
              <a:gd name="T17" fmla="*/ 3 h 145"/>
              <a:gd name="T18" fmla="*/ 57 w 169"/>
              <a:gd name="T19" fmla="*/ 0 h 145"/>
              <a:gd name="T20" fmla="*/ 112 w 169"/>
              <a:gd name="T21" fmla="*/ 0 h 145"/>
              <a:gd name="T22" fmla="*/ 118 w 169"/>
              <a:gd name="T23" fmla="*/ 3 h 145"/>
              <a:gd name="T24" fmla="*/ 121 w 169"/>
              <a:gd name="T25" fmla="*/ 9 h 145"/>
              <a:gd name="T26" fmla="*/ 121 w 169"/>
              <a:gd name="T27" fmla="*/ 24 h 145"/>
              <a:gd name="T28" fmla="*/ 154 w 169"/>
              <a:gd name="T29" fmla="*/ 24 h 145"/>
              <a:gd name="T30" fmla="*/ 165 w 169"/>
              <a:gd name="T31" fmla="*/ 29 h 145"/>
              <a:gd name="T32" fmla="*/ 169 w 169"/>
              <a:gd name="T33" fmla="*/ 40 h 145"/>
              <a:gd name="T34" fmla="*/ 169 w 169"/>
              <a:gd name="T35" fmla="*/ 85 h 145"/>
              <a:gd name="T36" fmla="*/ 169 w 169"/>
              <a:gd name="T37" fmla="*/ 130 h 145"/>
              <a:gd name="T38" fmla="*/ 165 w 169"/>
              <a:gd name="T39" fmla="*/ 141 h 145"/>
              <a:gd name="T40" fmla="*/ 154 w 169"/>
              <a:gd name="T41" fmla="*/ 145 h 145"/>
              <a:gd name="T42" fmla="*/ 15 w 169"/>
              <a:gd name="T43" fmla="*/ 145 h 145"/>
              <a:gd name="T44" fmla="*/ 4 w 169"/>
              <a:gd name="T45" fmla="*/ 141 h 145"/>
              <a:gd name="T46" fmla="*/ 0 w 169"/>
              <a:gd name="T47" fmla="*/ 130 h 145"/>
              <a:gd name="T48" fmla="*/ 0 w 169"/>
              <a:gd name="T49" fmla="*/ 85 h 145"/>
              <a:gd name="T50" fmla="*/ 63 w 169"/>
              <a:gd name="T51" fmla="*/ 85 h 145"/>
              <a:gd name="T52" fmla="*/ 63 w 169"/>
              <a:gd name="T53" fmla="*/ 100 h 145"/>
              <a:gd name="T54" fmla="*/ 65 w 169"/>
              <a:gd name="T55" fmla="*/ 104 h 145"/>
              <a:gd name="T56" fmla="*/ 69 w 169"/>
              <a:gd name="T57" fmla="*/ 106 h 145"/>
              <a:gd name="T58" fmla="*/ 100 w 169"/>
              <a:gd name="T59" fmla="*/ 106 h 145"/>
              <a:gd name="T60" fmla="*/ 104 w 169"/>
              <a:gd name="T61" fmla="*/ 104 h 145"/>
              <a:gd name="T62" fmla="*/ 106 w 169"/>
              <a:gd name="T63" fmla="*/ 100 h 145"/>
              <a:gd name="T64" fmla="*/ 106 w 169"/>
              <a:gd name="T65" fmla="*/ 85 h 145"/>
              <a:gd name="T66" fmla="*/ 169 w 169"/>
              <a:gd name="T67" fmla="*/ 85 h 145"/>
              <a:gd name="T68" fmla="*/ 60 w 169"/>
              <a:gd name="T69" fmla="*/ 24 h 145"/>
              <a:gd name="T70" fmla="*/ 109 w 169"/>
              <a:gd name="T71" fmla="*/ 24 h 145"/>
              <a:gd name="T72" fmla="*/ 109 w 169"/>
              <a:gd name="T73" fmla="*/ 12 h 145"/>
              <a:gd name="T74" fmla="*/ 60 w 169"/>
              <a:gd name="T75" fmla="*/ 12 h 145"/>
              <a:gd name="T76" fmla="*/ 60 w 169"/>
              <a:gd name="T77" fmla="*/ 24 h 145"/>
              <a:gd name="T78" fmla="*/ 97 w 169"/>
              <a:gd name="T79" fmla="*/ 85 h 145"/>
              <a:gd name="T80" fmla="*/ 97 w 169"/>
              <a:gd name="T81" fmla="*/ 97 h 145"/>
              <a:gd name="T82" fmla="*/ 72 w 169"/>
              <a:gd name="T83" fmla="*/ 97 h 145"/>
              <a:gd name="T84" fmla="*/ 72 w 169"/>
              <a:gd name="T85" fmla="*/ 85 h 145"/>
              <a:gd name="T86" fmla="*/ 97 w 169"/>
              <a:gd name="T87" fmla="*/ 8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9" h="145">
                <a:moveTo>
                  <a:pt x="169" y="40"/>
                </a:moveTo>
                <a:cubicBezTo>
                  <a:pt x="169" y="76"/>
                  <a:pt x="169" y="76"/>
                  <a:pt x="169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1" y="32"/>
                  <a:pt x="4" y="29"/>
                </a:cubicBezTo>
                <a:cubicBezTo>
                  <a:pt x="7" y="26"/>
                  <a:pt x="11" y="24"/>
                  <a:pt x="15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8" y="24"/>
                  <a:pt x="162" y="26"/>
                  <a:pt x="165" y="29"/>
                </a:cubicBezTo>
                <a:cubicBezTo>
                  <a:pt x="168" y="32"/>
                  <a:pt x="169" y="35"/>
                  <a:pt x="169" y="40"/>
                </a:cubicBezTo>
                <a:close/>
                <a:moveTo>
                  <a:pt x="169" y="85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4"/>
                  <a:pt x="168" y="138"/>
                  <a:pt x="165" y="141"/>
                </a:cubicBezTo>
                <a:cubicBezTo>
                  <a:pt x="162" y="144"/>
                  <a:pt x="158" y="145"/>
                  <a:pt x="154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1" y="145"/>
                  <a:pt x="7" y="144"/>
                  <a:pt x="4" y="141"/>
                </a:cubicBezTo>
                <a:cubicBezTo>
                  <a:pt x="1" y="138"/>
                  <a:pt x="0" y="134"/>
                  <a:pt x="0" y="130"/>
                </a:cubicBezTo>
                <a:cubicBezTo>
                  <a:pt x="0" y="85"/>
                  <a:pt x="0" y="85"/>
                  <a:pt x="0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2"/>
                  <a:pt x="64" y="103"/>
                  <a:pt x="65" y="104"/>
                </a:cubicBezTo>
                <a:cubicBezTo>
                  <a:pt x="66" y="106"/>
                  <a:pt x="68" y="106"/>
                  <a:pt x="69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1" y="106"/>
                  <a:pt x="103" y="106"/>
                  <a:pt x="104" y="104"/>
                </a:cubicBezTo>
                <a:cubicBezTo>
                  <a:pt x="105" y="103"/>
                  <a:pt x="106" y="102"/>
                  <a:pt x="106" y="100"/>
                </a:cubicBezTo>
                <a:cubicBezTo>
                  <a:pt x="106" y="85"/>
                  <a:pt x="106" y="85"/>
                  <a:pt x="106" y="85"/>
                </a:cubicBezTo>
                <a:lnTo>
                  <a:pt x="169" y="85"/>
                </a:lnTo>
                <a:close/>
                <a:moveTo>
                  <a:pt x="60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4"/>
                </a:lnTo>
                <a:close/>
                <a:moveTo>
                  <a:pt x="97" y="85"/>
                </a:moveTo>
                <a:cubicBezTo>
                  <a:pt x="97" y="97"/>
                  <a:pt x="97" y="97"/>
                  <a:pt x="97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85"/>
                  <a:pt x="72" y="85"/>
                  <a:pt x="72" y="85"/>
                </a:cubicBezTo>
                <a:lnTo>
                  <a:pt x="97" y="85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solidFill>
              <a:schemeClr val="accent3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n-US">
              <a:solidFill>
                <a:srgbClr val="262626">
                  <a:lumMod val="50000"/>
                </a:srgb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2" name="Freeform 173">
            <a:extLst>
              <a:ext uri="{FF2B5EF4-FFF2-40B4-BE49-F238E27FC236}">
                <a16:creationId xmlns:a16="http://schemas.microsoft.com/office/drawing/2014/main" xmlns="" id="{189B97CC-AE01-461C-ADBB-D0F25B9635B6}"/>
              </a:ext>
            </a:extLst>
          </p:cNvPr>
          <p:cNvSpPr>
            <a:spLocks noEditPoints="1"/>
          </p:cNvSpPr>
          <p:nvPr/>
        </p:nvSpPr>
        <p:spPr bwMode="auto">
          <a:xfrm>
            <a:off x="5762771" y="2950660"/>
            <a:ext cx="666457" cy="622395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3" name="Freeform 130">
            <a:extLst>
              <a:ext uri="{FF2B5EF4-FFF2-40B4-BE49-F238E27FC236}">
                <a16:creationId xmlns:a16="http://schemas.microsoft.com/office/drawing/2014/main" xmlns="" id="{5EDAE76B-1983-44FF-A19F-EBDFDCD4AA30}"/>
              </a:ext>
            </a:extLst>
          </p:cNvPr>
          <p:cNvSpPr>
            <a:spLocks noEditPoints="1"/>
          </p:cNvSpPr>
          <p:nvPr/>
        </p:nvSpPr>
        <p:spPr bwMode="auto">
          <a:xfrm>
            <a:off x="9111042" y="2950660"/>
            <a:ext cx="682987" cy="626072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987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08E6698F-C2EE-4C38-AD54-7F56355B422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2" r="16832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895547" y="838986"/>
            <a:ext cx="2733773" cy="2733773"/>
          </a:xfrm>
          <a:prstGeom prst="rect">
            <a:avLst/>
          </a:prstGeom>
          <a:noFill/>
          <a:ln w="1016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9401" y="2377057"/>
            <a:ext cx="16433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RIGHT</a:t>
            </a:r>
          </a:p>
          <a:p>
            <a:pPr algn="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PICTURE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684030" y="2135461"/>
            <a:ext cx="56454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668546" y="4503173"/>
            <a:ext cx="4382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pPr algn="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98161EF-0CCE-49FB-AE68-1A9CD0C631E9}"/>
              </a:ext>
            </a:extLst>
          </p:cNvPr>
          <p:cNvGrpSpPr/>
          <p:nvPr/>
        </p:nvGrpSpPr>
        <p:grpSpPr>
          <a:xfrm>
            <a:off x="2684030" y="1176519"/>
            <a:ext cx="2381676" cy="621409"/>
            <a:chOff x="2684030" y="1176519"/>
            <a:chExt cx="2381676" cy="62140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53B507A-6C15-4B8E-BC14-84D5970647A6}"/>
                </a:ext>
              </a:extLst>
            </p:cNvPr>
            <p:cNvSpPr/>
            <p:nvPr/>
          </p:nvSpPr>
          <p:spPr>
            <a:xfrm flipH="1">
              <a:off x="3135304" y="1176519"/>
              <a:ext cx="1930402" cy="617756"/>
            </a:xfrm>
            <a:custGeom>
              <a:avLst/>
              <a:gdLst>
                <a:gd name="connsiteX0" fmla="*/ 1731223 w 2736810"/>
                <a:gd name="connsiteY0" fmla="*/ 8079 h 875818"/>
                <a:gd name="connsiteX1" fmla="*/ 2736810 w 2736810"/>
                <a:gd name="connsiteY1" fmla="*/ 8079 h 875818"/>
                <a:gd name="connsiteX2" fmla="*/ 2234017 w 2736810"/>
                <a:gd name="connsiteY2" fmla="*/ 875818 h 875818"/>
                <a:gd name="connsiteX3" fmla="*/ 1656001 w 2736810"/>
                <a:gd name="connsiteY3" fmla="*/ 3480 h 875818"/>
                <a:gd name="connsiteX4" fmla="*/ 2158794 w 2736810"/>
                <a:gd name="connsiteY4" fmla="*/ 871219 h 875818"/>
                <a:gd name="connsiteX5" fmla="*/ 1153207 w 2736810"/>
                <a:gd name="connsiteY5" fmla="*/ 871219 h 875818"/>
                <a:gd name="connsiteX6" fmla="*/ 502794 w 2736810"/>
                <a:gd name="connsiteY6" fmla="*/ 3480 h 875818"/>
                <a:gd name="connsiteX7" fmla="*/ 1005587 w 2736810"/>
                <a:gd name="connsiteY7" fmla="*/ 871219 h 875818"/>
                <a:gd name="connsiteX8" fmla="*/ 0 w 2736810"/>
                <a:gd name="connsiteY8" fmla="*/ 871219 h 875818"/>
                <a:gd name="connsiteX9" fmla="*/ 575190 w 2736810"/>
                <a:gd name="connsiteY9" fmla="*/ 0 h 875818"/>
                <a:gd name="connsiteX10" fmla="*/ 1580777 w 2736810"/>
                <a:gd name="connsiteY10" fmla="*/ 0 h 875818"/>
                <a:gd name="connsiteX11" fmla="*/ 1077984 w 2736810"/>
                <a:gd name="connsiteY11" fmla="*/ 867739 h 87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6810" h="875818">
                  <a:moveTo>
                    <a:pt x="1731223" y="8079"/>
                  </a:moveTo>
                  <a:lnTo>
                    <a:pt x="2736810" y="8079"/>
                  </a:lnTo>
                  <a:lnTo>
                    <a:pt x="2234017" y="875818"/>
                  </a:lnTo>
                  <a:close/>
                  <a:moveTo>
                    <a:pt x="1656001" y="3480"/>
                  </a:moveTo>
                  <a:lnTo>
                    <a:pt x="2158794" y="871219"/>
                  </a:lnTo>
                  <a:lnTo>
                    <a:pt x="1153207" y="871219"/>
                  </a:lnTo>
                  <a:close/>
                  <a:moveTo>
                    <a:pt x="502794" y="3480"/>
                  </a:moveTo>
                  <a:lnTo>
                    <a:pt x="1005587" y="871219"/>
                  </a:lnTo>
                  <a:lnTo>
                    <a:pt x="0" y="871219"/>
                  </a:lnTo>
                  <a:close/>
                  <a:moveTo>
                    <a:pt x="575190" y="0"/>
                  </a:moveTo>
                  <a:lnTo>
                    <a:pt x="1580777" y="0"/>
                  </a:lnTo>
                  <a:lnTo>
                    <a:pt x="1077984" y="867739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9DFC2B88-070C-4751-951E-E28AD38E6A92}"/>
                </a:ext>
              </a:extLst>
            </p:cNvPr>
            <p:cNvSpPr/>
            <p:nvPr/>
          </p:nvSpPr>
          <p:spPr>
            <a:xfrm flipH="1" flipV="1">
              <a:off x="2684030" y="1343570"/>
              <a:ext cx="526537" cy="454358"/>
            </a:xfrm>
            <a:custGeom>
              <a:avLst/>
              <a:gdLst>
                <a:gd name="connsiteX0" fmla="*/ 0 w 1005587"/>
                <a:gd name="connsiteY0" fmla="*/ 0 h 867739"/>
                <a:gd name="connsiteX1" fmla="*/ 1005587 w 1005587"/>
                <a:gd name="connsiteY1" fmla="*/ 0 h 867739"/>
                <a:gd name="connsiteX2" fmla="*/ 502794 w 1005587"/>
                <a:gd name="connsiteY2" fmla="*/ 867739 h 867739"/>
                <a:gd name="connsiteX3" fmla="*/ 0 w 1005587"/>
                <a:gd name="connsiteY3" fmla="*/ 0 h 8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587" h="867739">
                  <a:moveTo>
                    <a:pt x="0" y="0"/>
                  </a:moveTo>
                  <a:lnTo>
                    <a:pt x="1005587" y="0"/>
                  </a:lnTo>
                  <a:lnTo>
                    <a:pt x="502794" y="867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A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898380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6772275" y="-4724400"/>
            <a:ext cx="5419725" cy="89535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Section Header Here</a:t>
            </a: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4294967295"/>
          </p:nvPr>
        </p:nvSpPr>
        <p:spPr>
          <a:xfrm>
            <a:off x="6772275" y="-3829050"/>
            <a:ext cx="5419725" cy="10144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Supporting text here.</a:t>
            </a:r>
          </a:p>
          <a:p>
            <a:pPr lvl="0"/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When you copy &amp; paste, choose "keep text only" option.</a:t>
            </a: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40341" y="-4537384"/>
            <a:ext cx="1628352" cy="141579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3F3F3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Arial" panose="020B0604020202020204" pitchFamily="34" charset="0"/>
                <a:sym typeface="思源黑体" panose="020B0400000000000000" pitchFamily="34" charset="-122"/>
              </a:rPr>
              <a:t>/01</a:t>
            </a:r>
            <a:endParaRPr lang="zh-CN" altLang="en-US" spc="100" dirty="0">
              <a:solidFill>
                <a:srgbClr val="F3F3F3"/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Arial" panose="020B0604020202020204" pitchFamily="34" charset="0"/>
              <a:sym typeface="思源黑体" panose="020B04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1CD6CB-C364-4355-B94A-E97D7682418D}"/>
              </a:ext>
            </a:extLst>
          </p:cNvPr>
          <p:cNvGrpSpPr/>
          <p:nvPr/>
        </p:nvGrpSpPr>
        <p:grpSpPr>
          <a:xfrm>
            <a:off x="4452079" y="689564"/>
            <a:ext cx="3287842" cy="2834346"/>
            <a:chOff x="4592062" y="2144757"/>
            <a:chExt cx="3287842" cy="2834346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9328BDF2-5408-498F-A2D5-40487F6E8BB6}"/>
                </a:ext>
              </a:extLst>
            </p:cNvPr>
            <p:cNvSpPr/>
            <p:nvPr/>
          </p:nvSpPr>
          <p:spPr>
            <a:xfrm flipV="1">
              <a:off x="4592062" y="2144757"/>
              <a:ext cx="3287842" cy="2834346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 w="1238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93C38AA-330E-4021-9DD6-F9C8C90D6D21}"/>
                </a:ext>
              </a:extLst>
            </p:cNvPr>
            <p:cNvSpPr txBox="1"/>
            <p:nvPr/>
          </p:nvSpPr>
          <p:spPr>
            <a:xfrm>
              <a:off x="5332895" y="2178684"/>
              <a:ext cx="180370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Arial" panose="020B0604020202020204" pitchFamily="34" charset="0"/>
                </a:rPr>
                <a:t>02</a:t>
              </a:r>
              <a:endParaRPr lang="zh-CN" altLang="en-US" sz="115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382AB6D-C8BA-4ED5-B686-065D013EF6EC}"/>
              </a:ext>
            </a:extLst>
          </p:cNvPr>
          <p:cNvSpPr txBox="1"/>
          <p:nvPr/>
        </p:nvSpPr>
        <p:spPr>
          <a:xfrm>
            <a:off x="2724557" y="3894734"/>
            <a:ext cx="65325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" panose="020B0400000000000000" pitchFamily="34" charset="-122"/>
                <a:ea typeface="思源黑体" panose="020B0400000000000000" pitchFamily="34" charset="-122"/>
              </a:rPr>
              <a:t>ADD 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8E7C3D14-2A20-45F8-B278-82757A23D7D8}"/>
              </a:ext>
            </a:extLst>
          </p:cNvPr>
          <p:cNvSpPr/>
          <p:nvPr/>
        </p:nvSpPr>
        <p:spPr>
          <a:xfrm rot="10800000" flipV="1">
            <a:off x="4450841" y="5307649"/>
            <a:ext cx="3287842" cy="2834346"/>
          </a:xfrm>
          <a:prstGeom prst="triangl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2841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3218" y="849566"/>
            <a:ext cx="26869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SLIDE</a:t>
            </a:r>
          </a:p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PICTURE</a:t>
            </a:r>
          </a:p>
        </p:txBody>
      </p:sp>
      <p:sp>
        <p:nvSpPr>
          <p:cNvPr id="7" name="Rectangle 6"/>
          <p:cNvSpPr/>
          <p:nvPr/>
        </p:nvSpPr>
        <p:spPr>
          <a:xfrm>
            <a:off x="853218" y="2741358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11349" y="4770195"/>
            <a:ext cx="2698943" cy="996229"/>
            <a:chOff x="8506660" y="1199680"/>
            <a:chExt cx="2698943" cy="996229"/>
          </a:xfrm>
        </p:grpSpPr>
        <p:sp>
          <p:nvSpPr>
            <p:cNvPr id="18" name="Rectangle 17"/>
            <p:cNvSpPr/>
            <p:nvPr/>
          </p:nvSpPr>
          <p:spPr>
            <a:xfrm>
              <a:off x="8506660" y="154957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06660" y="1199680"/>
              <a:ext cx="12987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Nexa Bold" charset="0"/>
                  <a:sym typeface="思源黑体" panose="020B0400000000000000" pitchFamily="34" charset="-122"/>
                </a:rPr>
                <a:t>YOUR TITLE</a:t>
              </a: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1A62562E-55BE-4954-BC3C-774573DA5130}"/>
              </a:ext>
            </a:extLst>
          </p:cNvPr>
          <p:cNvSpPr/>
          <p:nvPr/>
        </p:nvSpPr>
        <p:spPr>
          <a:xfrm flipH="1">
            <a:off x="2960254" y="925762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0C698A0-7701-4508-A325-C43929478B6F}"/>
              </a:ext>
            </a:extLst>
          </p:cNvPr>
          <p:cNvSpPr/>
          <p:nvPr/>
        </p:nvSpPr>
        <p:spPr>
          <a:xfrm flipH="1" flipV="1">
            <a:off x="2508980" y="1092813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8B551851-59A8-4042-9D4A-0CEE0661CE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" r="6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4191398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87AE0026-DF34-4CCA-989A-3E737D728C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4" b="12384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9926774" y="0"/>
            <a:ext cx="2265226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3218" y="2598002"/>
            <a:ext cx="54953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pPr algn="just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pPr algn="just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3218" y="849566"/>
            <a:ext cx="40607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TOP BOTTOM</a:t>
            </a:r>
          </a:p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PICTURE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53218" y="4718125"/>
            <a:ext cx="2404534" cy="1474976"/>
            <a:chOff x="5748866" y="4759916"/>
            <a:chExt cx="2404534" cy="1474976"/>
          </a:xfrm>
        </p:grpSpPr>
        <p:sp>
          <p:nvSpPr>
            <p:cNvPr id="9" name="TextBox 8"/>
            <p:cNvSpPr txBox="1"/>
            <p:nvPr/>
          </p:nvSpPr>
          <p:spPr>
            <a:xfrm>
              <a:off x="5748866" y="4759916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" charset="0"/>
                  <a:sym typeface="思源黑体" panose="020B0400000000000000" pitchFamily="34" charset="-122"/>
                </a:rPr>
                <a:t>85%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748866" y="5219229"/>
              <a:ext cx="24045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there live the blind texts.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43987" y="4718125"/>
            <a:ext cx="2404534" cy="1474976"/>
            <a:chOff x="5748866" y="4759916"/>
            <a:chExt cx="2404534" cy="1474976"/>
          </a:xfrm>
        </p:grpSpPr>
        <p:sp>
          <p:nvSpPr>
            <p:cNvPr id="12" name="TextBox 11"/>
            <p:cNvSpPr txBox="1"/>
            <p:nvPr/>
          </p:nvSpPr>
          <p:spPr>
            <a:xfrm>
              <a:off x="5748866" y="4759916"/>
              <a:ext cx="801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" charset="0"/>
                  <a:sym typeface="思源黑体" panose="020B0400000000000000" pitchFamily="34" charset="-122"/>
                </a:rPr>
                <a:t>85%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748866" y="5219229"/>
              <a:ext cx="24045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there live the blind texts.</a:t>
              </a:r>
            </a:p>
          </p:txBody>
        </p:sp>
      </p:grpSp>
      <p:sp>
        <p:nvSpPr>
          <p:cNvPr id="14" name="Cross 13"/>
          <p:cNvSpPr/>
          <p:nvPr/>
        </p:nvSpPr>
        <p:spPr>
          <a:xfrm>
            <a:off x="755464" y="4654520"/>
            <a:ext cx="195508" cy="195508"/>
          </a:xfrm>
          <a:prstGeom prst="plus">
            <a:avLst>
              <a:gd name="adj" fmla="val 369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5" name="Cross 14"/>
          <p:cNvSpPr/>
          <p:nvPr/>
        </p:nvSpPr>
        <p:spPr>
          <a:xfrm>
            <a:off x="3846233" y="4654520"/>
            <a:ext cx="195508" cy="195508"/>
          </a:xfrm>
          <a:prstGeom prst="plus">
            <a:avLst>
              <a:gd name="adj" fmla="val 369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550273" y="1812667"/>
            <a:ext cx="1018227" cy="3232663"/>
            <a:chOff x="10550273" y="2598002"/>
            <a:chExt cx="1018227" cy="3232663"/>
          </a:xfrm>
        </p:grpSpPr>
        <p:sp>
          <p:nvSpPr>
            <p:cNvPr id="16" name="Rectangle 15"/>
            <p:cNvSpPr/>
            <p:nvPr/>
          </p:nvSpPr>
          <p:spPr>
            <a:xfrm>
              <a:off x="10736221" y="2598002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>
                  <a:solidFill>
                    <a:schemeClr val="accent6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rPr>
                <a:t>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550273" y="3152336"/>
              <a:ext cx="1018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YOUR TITLE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736220" y="3798667"/>
              <a:ext cx="64633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>
                  <a:solidFill>
                    <a:schemeClr val="accent6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rPr>
                <a:t>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550273" y="4353001"/>
              <a:ext cx="1018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YOUR TITLE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736220" y="4999332"/>
              <a:ext cx="64633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6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rPr>
                <a:t>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550273" y="5553666"/>
              <a:ext cx="1018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YOUR TITLE</a:t>
              </a: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2CA2C5A-CD70-462B-B7E8-EC3E8F5C8324}"/>
              </a:ext>
            </a:extLst>
          </p:cNvPr>
          <p:cNvSpPr/>
          <p:nvPr/>
        </p:nvSpPr>
        <p:spPr>
          <a:xfrm flipH="1">
            <a:off x="4299770" y="1797817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80A2E81-ECFB-43B6-BB44-665DAE6B1DAA}"/>
              </a:ext>
            </a:extLst>
          </p:cNvPr>
          <p:cNvSpPr/>
          <p:nvPr/>
        </p:nvSpPr>
        <p:spPr>
          <a:xfrm flipH="1" flipV="1">
            <a:off x="3848496" y="1964868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33977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7C14465E-384F-4CA2-BC3E-DF5E5BE5728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2" b="11382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905089" y="1551149"/>
            <a:ext cx="271420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WE ARE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CREATIVE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TEAM</a:t>
            </a:r>
          </a:p>
        </p:txBody>
      </p:sp>
      <p:sp>
        <p:nvSpPr>
          <p:cNvPr id="16" name="Rectangle 15"/>
          <p:cNvSpPr/>
          <p:nvPr/>
        </p:nvSpPr>
        <p:spPr>
          <a:xfrm rot="2700000">
            <a:off x="4353630" y="1875799"/>
            <a:ext cx="3489172" cy="3489172"/>
          </a:xfrm>
          <a:prstGeom prst="rect">
            <a:avLst/>
          </a:prstGeom>
          <a:noFill/>
          <a:ln w="1016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19986" y="4007372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YOUR</a:t>
            </a:r>
          </a:p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TITLE HERE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813728" y="4906419"/>
            <a:ext cx="56454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ross 20"/>
          <p:cNvSpPr/>
          <p:nvPr/>
        </p:nvSpPr>
        <p:spPr>
          <a:xfrm rot="2700000">
            <a:off x="4803717" y="2982899"/>
            <a:ext cx="244547" cy="244547"/>
          </a:xfrm>
          <a:prstGeom prst="plus">
            <a:avLst>
              <a:gd name="adj" fmla="val 4630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05090" y="4464747"/>
            <a:ext cx="2865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425710" y="4464747"/>
            <a:ext cx="2865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0C29DA38-4BD3-4E73-B00C-2F2BE1C4A52A}"/>
              </a:ext>
            </a:extLst>
          </p:cNvPr>
          <p:cNvSpPr/>
          <p:nvPr/>
        </p:nvSpPr>
        <p:spPr>
          <a:xfrm flipH="1">
            <a:off x="9130252" y="3057051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842E908-7BD2-49AB-B00C-7E155549C6C3}"/>
              </a:ext>
            </a:extLst>
          </p:cNvPr>
          <p:cNvSpPr/>
          <p:nvPr/>
        </p:nvSpPr>
        <p:spPr>
          <a:xfrm flipH="1" flipV="1">
            <a:off x="8805791" y="3865545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C969E124-03D7-4573-9BDB-DD2DAF062D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" r="439"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400F6832-5772-4020-BF1C-56E1CA9ED96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r="28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0148150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>
            <a:extLst>
              <a:ext uri="{FF2B5EF4-FFF2-40B4-BE49-F238E27FC236}">
                <a16:creationId xmlns:a16="http://schemas.microsoft.com/office/drawing/2014/main" xmlns="" id="{68447673-9318-47DF-8191-5138579B63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8" r="34288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3902041" y="2429047"/>
            <a:ext cx="3695307" cy="3695307"/>
          </a:xfrm>
          <a:prstGeom prst="rect">
            <a:avLst/>
          </a:prstGeom>
          <a:noFill/>
          <a:ln w="1016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4551" y="4626994"/>
            <a:ext cx="2063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RIGHT</a:t>
            </a:r>
          </a:p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PICTURE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458574" y="4423105"/>
            <a:ext cx="56454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88288" y="562652"/>
            <a:ext cx="54839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pPr algn="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8C26358-290E-48CF-BBC6-F5361A194FE8}"/>
              </a:ext>
            </a:extLst>
          </p:cNvPr>
          <p:cNvGrpSpPr/>
          <p:nvPr/>
        </p:nvGrpSpPr>
        <p:grpSpPr>
          <a:xfrm>
            <a:off x="4242373" y="3964413"/>
            <a:ext cx="1285912" cy="374050"/>
            <a:chOff x="4242373" y="3964413"/>
            <a:chExt cx="1285912" cy="37405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9FF9D59C-8F26-4B6E-BC0A-2EEE30F452D0}"/>
                </a:ext>
              </a:extLst>
            </p:cNvPr>
            <p:cNvSpPr/>
            <p:nvPr/>
          </p:nvSpPr>
          <p:spPr>
            <a:xfrm flipH="1">
              <a:off x="4517952" y="3964413"/>
              <a:ext cx="1010333" cy="323321"/>
            </a:xfrm>
            <a:custGeom>
              <a:avLst/>
              <a:gdLst>
                <a:gd name="connsiteX0" fmla="*/ 1731223 w 2736810"/>
                <a:gd name="connsiteY0" fmla="*/ 8079 h 875818"/>
                <a:gd name="connsiteX1" fmla="*/ 2736810 w 2736810"/>
                <a:gd name="connsiteY1" fmla="*/ 8079 h 875818"/>
                <a:gd name="connsiteX2" fmla="*/ 2234017 w 2736810"/>
                <a:gd name="connsiteY2" fmla="*/ 875818 h 875818"/>
                <a:gd name="connsiteX3" fmla="*/ 1656001 w 2736810"/>
                <a:gd name="connsiteY3" fmla="*/ 3480 h 875818"/>
                <a:gd name="connsiteX4" fmla="*/ 2158794 w 2736810"/>
                <a:gd name="connsiteY4" fmla="*/ 871219 h 875818"/>
                <a:gd name="connsiteX5" fmla="*/ 1153207 w 2736810"/>
                <a:gd name="connsiteY5" fmla="*/ 871219 h 875818"/>
                <a:gd name="connsiteX6" fmla="*/ 502794 w 2736810"/>
                <a:gd name="connsiteY6" fmla="*/ 3480 h 875818"/>
                <a:gd name="connsiteX7" fmla="*/ 1005587 w 2736810"/>
                <a:gd name="connsiteY7" fmla="*/ 871219 h 875818"/>
                <a:gd name="connsiteX8" fmla="*/ 0 w 2736810"/>
                <a:gd name="connsiteY8" fmla="*/ 871219 h 875818"/>
                <a:gd name="connsiteX9" fmla="*/ 575190 w 2736810"/>
                <a:gd name="connsiteY9" fmla="*/ 0 h 875818"/>
                <a:gd name="connsiteX10" fmla="*/ 1580777 w 2736810"/>
                <a:gd name="connsiteY10" fmla="*/ 0 h 875818"/>
                <a:gd name="connsiteX11" fmla="*/ 1077984 w 2736810"/>
                <a:gd name="connsiteY11" fmla="*/ 867739 h 87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6810" h="875818">
                  <a:moveTo>
                    <a:pt x="1731223" y="8079"/>
                  </a:moveTo>
                  <a:lnTo>
                    <a:pt x="2736810" y="8079"/>
                  </a:lnTo>
                  <a:lnTo>
                    <a:pt x="2234017" y="875818"/>
                  </a:lnTo>
                  <a:close/>
                  <a:moveTo>
                    <a:pt x="1656001" y="3480"/>
                  </a:moveTo>
                  <a:lnTo>
                    <a:pt x="2158794" y="871219"/>
                  </a:lnTo>
                  <a:lnTo>
                    <a:pt x="1153207" y="871219"/>
                  </a:lnTo>
                  <a:close/>
                  <a:moveTo>
                    <a:pt x="502794" y="3480"/>
                  </a:moveTo>
                  <a:lnTo>
                    <a:pt x="1005587" y="871219"/>
                  </a:lnTo>
                  <a:lnTo>
                    <a:pt x="0" y="871219"/>
                  </a:lnTo>
                  <a:close/>
                  <a:moveTo>
                    <a:pt x="575190" y="0"/>
                  </a:moveTo>
                  <a:lnTo>
                    <a:pt x="1580777" y="0"/>
                  </a:lnTo>
                  <a:lnTo>
                    <a:pt x="1077984" y="867739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5459A764-55D2-4526-9F6A-E2A9C2454211}"/>
                </a:ext>
              </a:extLst>
            </p:cNvPr>
            <p:cNvSpPr/>
            <p:nvPr/>
          </p:nvSpPr>
          <p:spPr>
            <a:xfrm flipH="1" flipV="1">
              <a:off x="4242373" y="4100661"/>
              <a:ext cx="275579" cy="237802"/>
            </a:xfrm>
            <a:custGeom>
              <a:avLst/>
              <a:gdLst>
                <a:gd name="connsiteX0" fmla="*/ 0 w 1005587"/>
                <a:gd name="connsiteY0" fmla="*/ 0 h 867739"/>
                <a:gd name="connsiteX1" fmla="*/ 1005587 w 1005587"/>
                <a:gd name="connsiteY1" fmla="*/ 0 h 867739"/>
                <a:gd name="connsiteX2" fmla="*/ 502794 w 1005587"/>
                <a:gd name="connsiteY2" fmla="*/ 867739 h 867739"/>
                <a:gd name="connsiteX3" fmla="*/ 0 w 1005587"/>
                <a:gd name="connsiteY3" fmla="*/ 0 h 8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587" h="867739">
                  <a:moveTo>
                    <a:pt x="0" y="0"/>
                  </a:moveTo>
                  <a:lnTo>
                    <a:pt x="1005587" y="0"/>
                  </a:lnTo>
                  <a:lnTo>
                    <a:pt x="502794" y="867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A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969763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0297" y="4357938"/>
            <a:ext cx="51988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DIAGONAL</a:t>
            </a:r>
          </a:p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SQUARE PICTURE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40297" y="2392593"/>
            <a:ext cx="2865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02008" y="-1515478"/>
            <a:ext cx="5354096" cy="5354098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230409" y="4221128"/>
            <a:ext cx="95989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68584" y="5907783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Diagonal picture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A9E32075-DE6A-478B-8CCB-4EBA2B4A8AA8}"/>
              </a:ext>
            </a:extLst>
          </p:cNvPr>
          <p:cNvSpPr/>
          <p:nvPr/>
        </p:nvSpPr>
        <p:spPr>
          <a:xfrm flipH="1">
            <a:off x="1676697" y="1581377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41120B9-5B0C-4378-A5F7-027C3A819E0B}"/>
              </a:ext>
            </a:extLst>
          </p:cNvPr>
          <p:cNvSpPr/>
          <p:nvPr/>
        </p:nvSpPr>
        <p:spPr>
          <a:xfrm flipH="1" flipV="1">
            <a:off x="1225423" y="1748428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154C0584-2216-4185-BE65-027EB3D1C8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 b="33333"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xmlns="" id="{781C8A8D-2962-47EB-AB52-3B3258F09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7" b="12327"/>
          <a:stretch>
            <a:fillRect/>
          </a:stretch>
        </p:blipFill>
        <p:spPr/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xmlns="" id="{063BED7E-A6D2-4153-857C-29552748DA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28" b="33428"/>
          <a:stretch>
            <a:fillRect/>
          </a:stretch>
        </p:blipFill>
        <p:spPr/>
      </p:pic>
      <p:pic>
        <p:nvPicPr>
          <p:cNvPr id="32" name="图片占位符 31">
            <a:extLst>
              <a:ext uri="{FF2B5EF4-FFF2-40B4-BE49-F238E27FC236}">
                <a16:creationId xmlns:a16="http://schemas.microsoft.com/office/drawing/2014/main" xmlns="" id="{7B8646ED-FE8A-4AE2-A1CD-E0A6662176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8" r="35088"/>
          <a:stretch>
            <a:fillRect/>
          </a:stretch>
        </p:blipFill>
        <p:spPr/>
      </p:pic>
      <p:pic>
        <p:nvPicPr>
          <p:cNvPr id="34" name="图片占位符 33">
            <a:extLst>
              <a:ext uri="{FF2B5EF4-FFF2-40B4-BE49-F238E27FC236}">
                <a16:creationId xmlns:a16="http://schemas.microsoft.com/office/drawing/2014/main" xmlns="" id="{C971161C-A5CC-4FD3-97EE-22B9919B3FD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3" b="211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276504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469296" y="1802297"/>
            <a:ext cx="3253410" cy="3253408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53548" y="1459037"/>
            <a:ext cx="2342320" cy="1428639"/>
            <a:chOff x="1053548" y="1389321"/>
            <a:chExt cx="2342320" cy="1428639"/>
          </a:xfrm>
        </p:grpSpPr>
        <p:sp>
          <p:nvSpPr>
            <p:cNvPr id="20" name="Rectangle 19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there live the blind texts.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44078" y="1389321"/>
              <a:ext cx="1851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Nexa Bold" charset="0"/>
                  <a:sym typeface="思源黑体" panose="020B0400000000000000" pitchFamily="34" charset="-122"/>
                </a:rPr>
                <a:t>YOUR TITLE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53548" y="3970323"/>
            <a:ext cx="2342320" cy="1428639"/>
            <a:chOff x="1053548" y="1389321"/>
            <a:chExt cx="2342320" cy="1428639"/>
          </a:xfrm>
        </p:grpSpPr>
        <p:sp>
          <p:nvSpPr>
            <p:cNvPr id="24" name="Rectangle 23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there live the blind texts.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44078" y="1389321"/>
              <a:ext cx="1851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Nexa Bold" charset="0"/>
                  <a:sym typeface="思源黑体" panose="020B0400000000000000" pitchFamily="34" charset="-122"/>
                </a:rPr>
                <a:t>YOUR TITLE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96132" y="1459037"/>
            <a:ext cx="2342320" cy="1428639"/>
            <a:chOff x="1053548" y="1389321"/>
            <a:chExt cx="2342320" cy="1428639"/>
          </a:xfrm>
        </p:grpSpPr>
        <p:sp>
          <p:nvSpPr>
            <p:cNvPr id="27" name="Rectangle 26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there live the blind texts.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53548" y="1389321"/>
              <a:ext cx="18517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Nexa Bold" charset="0"/>
                  <a:sym typeface="思源黑体" panose="020B0400000000000000" pitchFamily="34" charset="-122"/>
                </a:rPr>
                <a:t>YOUR TITLE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96132" y="3970323"/>
            <a:ext cx="2342320" cy="1428639"/>
            <a:chOff x="1053548" y="1389321"/>
            <a:chExt cx="2342320" cy="1428639"/>
          </a:xfrm>
        </p:grpSpPr>
        <p:sp>
          <p:nvSpPr>
            <p:cNvPr id="33" name="Rectangle 32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Medium" charset="0"/>
                  <a:sym typeface="思源黑体" panose="020B0400000000000000" pitchFamily="34" charset="-122"/>
                </a:rPr>
                <a:t>Far far away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Thin" charset="0"/>
                  <a:sym typeface="思源黑体" panose="020B0400000000000000" pitchFamily="34" charset="-122"/>
                </a:rPr>
                <a:t>, there live the blind texts.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53548" y="1389321"/>
              <a:ext cx="18517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Nexa Bold" charset="0"/>
                  <a:sym typeface="思源黑体" panose="020B0400000000000000" pitchFamily="34" charset="-122"/>
                </a:rPr>
                <a:t>YOUR TITLE</a:t>
              </a:r>
            </a:p>
          </p:txBody>
        </p:sp>
      </p:grpSp>
      <p:sp>
        <p:nvSpPr>
          <p:cNvPr id="35" name="Cross 34"/>
          <p:cNvSpPr/>
          <p:nvPr/>
        </p:nvSpPr>
        <p:spPr>
          <a:xfrm rot="2700000">
            <a:off x="5995262" y="3328264"/>
            <a:ext cx="201474" cy="201474"/>
          </a:xfrm>
          <a:prstGeom prst="plus">
            <a:avLst>
              <a:gd name="adj" fmla="val 490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DDC6F5B-8E0E-4C66-A6B1-D2C9DDB16F35}"/>
              </a:ext>
            </a:extLst>
          </p:cNvPr>
          <p:cNvSpPr/>
          <p:nvPr/>
        </p:nvSpPr>
        <p:spPr>
          <a:xfrm flipH="1">
            <a:off x="1465466" y="3239391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ABBE6924-6752-4287-9EE6-7FEE5E05056D}"/>
              </a:ext>
            </a:extLst>
          </p:cNvPr>
          <p:cNvSpPr/>
          <p:nvPr/>
        </p:nvSpPr>
        <p:spPr>
          <a:xfrm flipH="1" flipV="1">
            <a:off x="9026672" y="956417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82F356AD-BADB-4121-9F67-FC30A5EEBE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9" r="15009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13727F43-7066-42EE-93DE-C8A735EB3A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96" b="29896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52B6F266-F260-41E3-AA86-6E8587B05D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4" r="32504"/>
          <a:stretch>
            <a:fillRect/>
          </a:stretch>
        </p:blipFill>
        <p:spPr/>
      </p:pic>
      <p:pic>
        <p:nvPicPr>
          <p:cNvPr id="37" name="图片占位符 36">
            <a:extLst>
              <a:ext uri="{FF2B5EF4-FFF2-40B4-BE49-F238E27FC236}">
                <a16:creationId xmlns:a16="http://schemas.microsoft.com/office/drawing/2014/main" xmlns="" id="{E8938B89-2009-4F20-B2EF-DD349E73BFF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2" b="99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6312769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6772275" y="-4724400"/>
            <a:ext cx="5419725" cy="89535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Section Header Here</a:t>
            </a: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4294967295"/>
          </p:nvPr>
        </p:nvSpPr>
        <p:spPr>
          <a:xfrm>
            <a:off x="6772275" y="-3829050"/>
            <a:ext cx="5419725" cy="10144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Supporting text here.</a:t>
            </a:r>
          </a:p>
          <a:p>
            <a:pPr lvl="0"/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When you copy &amp; paste, choose "keep text only" option.</a:t>
            </a: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40341" y="-4537384"/>
            <a:ext cx="1628352" cy="141579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3F3F3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Arial" panose="020B0604020202020204" pitchFamily="34" charset="0"/>
                <a:sym typeface="思源黑体" panose="020B0400000000000000" pitchFamily="34" charset="-122"/>
              </a:rPr>
              <a:t>/01</a:t>
            </a:r>
            <a:endParaRPr lang="zh-CN" altLang="en-US" spc="100" dirty="0">
              <a:solidFill>
                <a:srgbClr val="F3F3F3"/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Arial" panose="020B0604020202020204" pitchFamily="34" charset="0"/>
              <a:sym typeface="思源黑体" panose="020B04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1CD6CB-C364-4355-B94A-E97D7682418D}"/>
              </a:ext>
            </a:extLst>
          </p:cNvPr>
          <p:cNvGrpSpPr/>
          <p:nvPr/>
        </p:nvGrpSpPr>
        <p:grpSpPr>
          <a:xfrm>
            <a:off x="4452079" y="689564"/>
            <a:ext cx="3287842" cy="2834346"/>
            <a:chOff x="4592062" y="2144757"/>
            <a:chExt cx="3287842" cy="2834346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9328BDF2-5408-498F-A2D5-40487F6E8BB6}"/>
                </a:ext>
              </a:extLst>
            </p:cNvPr>
            <p:cNvSpPr/>
            <p:nvPr/>
          </p:nvSpPr>
          <p:spPr>
            <a:xfrm flipV="1">
              <a:off x="4592062" y="2144757"/>
              <a:ext cx="3287842" cy="2834346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 w="1238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93C38AA-330E-4021-9DD6-F9C8C90D6D21}"/>
                </a:ext>
              </a:extLst>
            </p:cNvPr>
            <p:cNvSpPr txBox="1"/>
            <p:nvPr/>
          </p:nvSpPr>
          <p:spPr>
            <a:xfrm>
              <a:off x="5332895" y="2178684"/>
              <a:ext cx="180370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Arial" panose="020B0604020202020204" pitchFamily="34" charset="0"/>
                </a:rPr>
                <a:t>03</a:t>
              </a:r>
              <a:endParaRPr lang="zh-CN" altLang="en-US" sz="115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382AB6D-C8BA-4ED5-B686-065D013EF6EC}"/>
              </a:ext>
            </a:extLst>
          </p:cNvPr>
          <p:cNvSpPr txBox="1"/>
          <p:nvPr/>
        </p:nvSpPr>
        <p:spPr>
          <a:xfrm>
            <a:off x="2724557" y="3894734"/>
            <a:ext cx="65325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" panose="020B0400000000000000" pitchFamily="34" charset="-122"/>
                <a:ea typeface="思源黑体" panose="020B0400000000000000" pitchFamily="34" charset="-122"/>
              </a:rPr>
              <a:t>ADD 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8E7C3D14-2A20-45F8-B278-82757A23D7D8}"/>
              </a:ext>
            </a:extLst>
          </p:cNvPr>
          <p:cNvSpPr/>
          <p:nvPr/>
        </p:nvSpPr>
        <p:spPr>
          <a:xfrm rot="10800000" flipV="1">
            <a:off x="4450841" y="5307649"/>
            <a:ext cx="3287842" cy="2834346"/>
          </a:xfrm>
          <a:prstGeom prst="triangl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049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707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774777-C5BC-4686-BADF-7A59DAEBC9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518900" cy="4776601"/>
            <a:chOff x="0" y="1130300"/>
            <a:chExt cx="11518900" cy="4776601"/>
          </a:xfrm>
        </p:grpSpPr>
        <p:sp>
          <p:nvSpPr>
            <p:cNvPr id="4" name="išḷîdê">
              <a:extLst>
                <a:ext uri="{FF2B5EF4-FFF2-40B4-BE49-F238E27FC236}">
                  <a16:creationId xmlns:a16="http://schemas.microsoft.com/office/drawing/2014/main" xmlns="" id="{FA2957E5-70CF-40F9-A92D-D3C3ACD1FC05}"/>
                </a:ext>
              </a:extLst>
            </p:cNvPr>
            <p:cNvSpPr/>
            <p:nvPr/>
          </p:nvSpPr>
          <p:spPr>
            <a:xfrm>
              <a:off x="0" y="1846729"/>
              <a:ext cx="4567558" cy="2290439"/>
            </a:xfrm>
            <a:custGeom>
              <a:avLst/>
              <a:gdLst>
                <a:gd name="connsiteX0" fmla="*/ 0 w 4567558"/>
                <a:gd name="connsiteY0" fmla="*/ 0 h 2290439"/>
                <a:gd name="connsiteX1" fmla="*/ 4567558 w 4567558"/>
                <a:gd name="connsiteY1" fmla="*/ 0 h 2290439"/>
                <a:gd name="connsiteX2" fmla="*/ 3870669 w 4567558"/>
                <a:gd name="connsiteY2" fmla="*/ 2290439 h 2290439"/>
                <a:gd name="connsiteX3" fmla="*/ 0 w 4567558"/>
                <a:gd name="connsiteY3" fmla="*/ 2290439 h 229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67558" h="2290439">
                  <a:moveTo>
                    <a:pt x="0" y="0"/>
                  </a:moveTo>
                  <a:lnTo>
                    <a:pt x="4567558" y="0"/>
                  </a:lnTo>
                  <a:lnTo>
                    <a:pt x="3870669" y="2290439"/>
                  </a:lnTo>
                  <a:lnTo>
                    <a:pt x="0" y="2290439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5" name="íŝliḍe">
              <a:extLst>
                <a:ext uri="{FF2B5EF4-FFF2-40B4-BE49-F238E27FC236}">
                  <a16:creationId xmlns:a16="http://schemas.microsoft.com/office/drawing/2014/main" xmlns="" id="{E851133B-8BEA-465F-BF55-6B4EC7AD6E6B}"/>
                </a:ext>
              </a:extLst>
            </p:cNvPr>
            <p:cNvSpPr txBox="1"/>
            <p:nvPr/>
          </p:nvSpPr>
          <p:spPr>
            <a:xfrm>
              <a:off x="2057400" y="1130300"/>
              <a:ext cx="2510158" cy="71642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rPr>
                <a:t>CONTENTS</a:t>
              </a:r>
            </a:p>
          </p:txBody>
        </p:sp>
        <p:grpSp>
          <p:nvGrpSpPr>
            <p:cNvPr id="6" name="ïṧľiḍé">
              <a:extLst>
                <a:ext uri="{FF2B5EF4-FFF2-40B4-BE49-F238E27FC236}">
                  <a16:creationId xmlns:a16="http://schemas.microsoft.com/office/drawing/2014/main" xmlns="" id="{195B74D6-AA95-4C17-9421-8E93692DF25D}"/>
                </a:ext>
              </a:extLst>
            </p:cNvPr>
            <p:cNvGrpSpPr/>
            <p:nvPr/>
          </p:nvGrpSpPr>
          <p:grpSpPr>
            <a:xfrm>
              <a:off x="5534566" y="1846729"/>
              <a:ext cx="3041966" cy="494744"/>
              <a:chOff x="5720998" y="2694805"/>
              <a:chExt cx="3041966" cy="494744"/>
            </a:xfrm>
          </p:grpSpPr>
          <p:sp>
            <p:nvSpPr>
              <p:cNvPr id="23" name="íṩḷiďé">
                <a:extLst>
                  <a:ext uri="{FF2B5EF4-FFF2-40B4-BE49-F238E27FC236}">
                    <a16:creationId xmlns:a16="http://schemas.microsoft.com/office/drawing/2014/main" xmlns="" id="{10C47129-F552-4720-BEFF-71FF7135799E}"/>
                  </a:ext>
                </a:extLst>
              </p:cNvPr>
              <p:cNvSpPr/>
              <p:nvPr/>
            </p:nvSpPr>
            <p:spPr>
              <a:xfrm>
                <a:off x="5720998" y="2694805"/>
                <a:ext cx="777456" cy="494744"/>
              </a:xfrm>
              <a:prstGeom prst="parallelogram">
                <a:avLst/>
              </a:prstGeom>
              <a:solidFill>
                <a:schemeClr val="bg1"/>
              </a:solidFill>
              <a:ln w="285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914354"/>
                <a:r>
                  <a:rPr lang="en-US" altLang="zh-CN" b="1" dirty="0">
                    <a:solidFill>
                      <a:schemeClr val="tx1"/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01</a:t>
                </a:r>
                <a:endParaRPr lang="zh-CN" altLang="en-US" b="1" dirty="0">
                  <a:solidFill>
                    <a:schemeClr val="tx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endParaRPr>
              </a:p>
            </p:txBody>
          </p:sp>
          <p:sp>
            <p:nvSpPr>
              <p:cNvPr id="24" name="íṧḻïdè">
                <a:extLst>
                  <a:ext uri="{FF2B5EF4-FFF2-40B4-BE49-F238E27FC236}">
                    <a16:creationId xmlns:a16="http://schemas.microsoft.com/office/drawing/2014/main" xmlns="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540824" y="2703360"/>
                <a:ext cx="2222140" cy="477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Supporting 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标题内容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……</a:t>
                </a:r>
              </a:p>
            </p:txBody>
          </p:sp>
        </p:grpSp>
        <p:grpSp>
          <p:nvGrpSpPr>
            <p:cNvPr id="7" name="ïṥľîḋé">
              <a:extLst>
                <a:ext uri="{FF2B5EF4-FFF2-40B4-BE49-F238E27FC236}">
                  <a16:creationId xmlns:a16="http://schemas.microsoft.com/office/drawing/2014/main" xmlns="" id="{D811E890-488E-409C-8CE3-68814763178D}"/>
                </a:ext>
              </a:extLst>
            </p:cNvPr>
            <p:cNvGrpSpPr/>
            <p:nvPr/>
          </p:nvGrpSpPr>
          <p:grpSpPr>
            <a:xfrm>
              <a:off x="5272623" y="2738085"/>
              <a:ext cx="3041966" cy="494744"/>
              <a:chOff x="5720998" y="2694805"/>
              <a:chExt cx="3041966" cy="494744"/>
            </a:xfrm>
          </p:grpSpPr>
          <p:sp>
            <p:nvSpPr>
              <p:cNvPr id="21" name="íṣlïḓe">
                <a:extLst>
                  <a:ext uri="{FF2B5EF4-FFF2-40B4-BE49-F238E27FC236}">
                    <a16:creationId xmlns:a16="http://schemas.microsoft.com/office/drawing/2014/main" xmlns="" id="{89D55F51-B55C-4ED6-9D0C-4324A495A087}"/>
                  </a:ext>
                </a:extLst>
              </p:cNvPr>
              <p:cNvSpPr/>
              <p:nvPr/>
            </p:nvSpPr>
            <p:spPr>
              <a:xfrm>
                <a:off x="5720998" y="2694805"/>
                <a:ext cx="777456" cy="494744"/>
              </a:xfrm>
              <a:prstGeom prst="parallelogram">
                <a:avLst/>
              </a:prstGeom>
              <a:solidFill>
                <a:schemeClr val="bg1"/>
              </a:solidFill>
              <a:ln w="285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914354"/>
                <a:r>
                  <a:rPr lang="en-US" altLang="zh-CN" b="1" dirty="0">
                    <a:solidFill>
                      <a:schemeClr val="tx1"/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02</a:t>
                </a:r>
                <a:endParaRPr lang="zh-CN" altLang="en-US" b="1" dirty="0">
                  <a:solidFill>
                    <a:schemeClr val="tx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endParaRPr>
              </a:p>
            </p:txBody>
          </p:sp>
          <p:sp>
            <p:nvSpPr>
              <p:cNvPr id="22" name="ïsḷíďe">
                <a:extLst>
                  <a:ext uri="{FF2B5EF4-FFF2-40B4-BE49-F238E27FC236}">
                    <a16:creationId xmlns:a16="http://schemas.microsoft.com/office/drawing/2014/main" xmlns="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540824" y="2703360"/>
                <a:ext cx="2222140" cy="477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Supporting 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标题内容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……</a:t>
                </a:r>
              </a:p>
            </p:txBody>
          </p:sp>
        </p:grpSp>
        <p:grpSp>
          <p:nvGrpSpPr>
            <p:cNvPr id="8" name="îṥḷîdé">
              <a:extLst>
                <a:ext uri="{FF2B5EF4-FFF2-40B4-BE49-F238E27FC236}">
                  <a16:creationId xmlns:a16="http://schemas.microsoft.com/office/drawing/2014/main" xmlns="" id="{A5E9650A-2069-4634-965A-33F237C56B8C}"/>
                </a:ext>
              </a:extLst>
            </p:cNvPr>
            <p:cNvGrpSpPr/>
            <p:nvPr/>
          </p:nvGrpSpPr>
          <p:grpSpPr>
            <a:xfrm>
              <a:off x="5010678" y="3629441"/>
              <a:ext cx="3041966" cy="494744"/>
              <a:chOff x="5720998" y="2694805"/>
              <a:chExt cx="3041966" cy="494744"/>
            </a:xfrm>
          </p:grpSpPr>
          <p:sp>
            <p:nvSpPr>
              <p:cNvPr id="19" name="ïšḷîḍê">
                <a:extLst>
                  <a:ext uri="{FF2B5EF4-FFF2-40B4-BE49-F238E27FC236}">
                    <a16:creationId xmlns:a16="http://schemas.microsoft.com/office/drawing/2014/main" xmlns="" id="{1F4E2CE2-CC0F-4112-877F-F6F0964C4362}"/>
                  </a:ext>
                </a:extLst>
              </p:cNvPr>
              <p:cNvSpPr/>
              <p:nvPr/>
            </p:nvSpPr>
            <p:spPr>
              <a:xfrm>
                <a:off x="5720998" y="2694805"/>
                <a:ext cx="777456" cy="494744"/>
              </a:xfrm>
              <a:prstGeom prst="parallelogram">
                <a:avLst/>
              </a:prstGeom>
              <a:solidFill>
                <a:schemeClr val="bg1"/>
              </a:solidFill>
              <a:ln w="285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914354"/>
                <a:r>
                  <a:rPr lang="en-US" altLang="zh-CN" b="1" dirty="0">
                    <a:solidFill>
                      <a:schemeClr val="tx1"/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03</a:t>
                </a:r>
                <a:endParaRPr lang="zh-CN" altLang="en-US" b="1" dirty="0">
                  <a:solidFill>
                    <a:schemeClr val="tx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endParaRPr>
              </a:p>
            </p:txBody>
          </p:sp>
          <p:sp>
            <p:nvSpPr>
              <p:cNvPr id="20" name="îṥļïdé">
                <a:extLst>
                  <a:ext uri="{FF2B5EF4-FFF2-40B4-BE49-F238E27FC236}">
                    <a16:creationId xmlns:a16="http://schemas.microsoft.com/office/drawing/2014/main" xmlns="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540824" y="2703360"/>
                <a:ext cx="2222140" cy="477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Supporting 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标题内容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……</a:t>
                </a:r>
              </a:p>
            </p:txBody>
          </p:sp>
        </p:grpSp>
        <p:grpSp>
          <p:nvGrpSpPr>
            <p:cNvPr id="9" name="íṣļidê">
              <a:extLst>
                <a:ext uri="{FF2B5EF4-FFF2-40B4-BE49-F238E27FC236}">
                  <a16:creationId xmlns:a16="http://schemas.microsoft.com/office/drawing/2014/main" xmlns="" id="{AA2717D1-A138-48EA-84B3-B317712E2CB5}"/>
                </a:ext>
              </a:extLst>
            </p:cNvPr>
            <p:cNvGrpSpPr/>
            <p:nvPr/>
          </p:nvGrpSpPr>
          <p:grpSpPr>
            <a:xfrm>
              <a:off x="4748733" y="4520797"/>
              <a:ext cx="3041966" cy="494744"/>
              <a:chOff x="5720998" y="2694805"/>
              <a:chExt cx="3041966" cy="494744"/>
            </a:xfrm>
          </p:grpSpPr>
          <p:sp>
            <p:nvSpPr>
              <p:cNvPr id="17" name="î$ḷíḋe">
                <a:extLst>
                  <a:ext uri="{FF2B5EF4-FFF2-40B4-BE49-F238E27FC236}">
                    <a16:creationId xmlns:a16="http://schemas.microsoft.com/office/drawing/2014/main" xmlns="" id="{CA4E3F1C-69DF-4035-9B80-EA70AAC4EB59}"/>
                  </a:ext>
                </a:extLst>
              </p:cNvPr>
              <p:cNvSpPr/>
              <p:nvPr/>
            </p:nvSpPr>
            <p:spPr>
              <a:xfrm>
                <a:off x="5720998" y="2694805"/>
                <a:ext cx="777456" cy="494744"/>
              </a:xfrm>
              <a:prstGeom prst="parallelogram">
                <a:avLst/>
              </a:prstGeom>
              <a:solidFill>
                <a:schemeClr val="bg1"/>
              </a:solidFill>
              <a:ln w="285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914354"/>
                <a:r>
                  <a:rPr lang="en-US" altLang="zh-CN" b="1" dirty="0">
                    <a:solidFill>
                      <a:schemeClr val="tx1"/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04</a:t>
                </a:r>
                <a:endParaRPr lang="zh-CN" altLang="en-US" b="1" dirty="0">
                  <a:solidFill>
                    <a:schemeClr val="tx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endParaRPr>
              </a:p>
            </p:txBody>
          </p:sp>
          <p:sp>
            <p:nvSpPr>
              <p:cNvPr id="18" name="íśḷíḋé">
                <a:extLst>
                  <a:ext uri="{FF2B5EF4-FFF2-40B4-BE49-F238E27FC236}">
                    <a16:creationId xmlns:a16="http://schemas.microsoft.com/office/drawing/2014/main" xmlns="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540824" y="2703360"/>
                <a:ext cx="2222140" cy="477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Supporting 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标题内容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……</a:t>
                </a:r>
              </a:p>
            </p:txBody>
          </p:sp>
        </p:grpSp>
        <p:grpSp>
          <p:nvGrpSpPr>
            <p:cNvPr id="10" name="ïṩľiḍe">
              <a:extLst>
                <a:ext uri="{FF2B5EF4-FFF2-40B4-BE49-F238E27FC236}">
                  <a16:creationId xmlns:a16="http://schemas.microsoft.com/office/drawing/2014/main" xmlns="" id="{9FB56B40-DA5B-4824-9DBF-CDA4FF56928B}"/>
                </a:ext>
              </a:extLst>
            </p:cNvPr>
            <p:cNvGrpSpPr/>
            <p:nvPr/>
          </p:nvGrpSpPr>
          <p:grpSpPr>
            <a:xfrm>
              <a:off x="4486788" y="5412157"/>
              <a:ext cx="3041966" cy="494744"/>
              <a:chOff x="5720998" y="2694805"/>
              <a:chExt cx="3041966" cy="494744"/>
            </a:xfrm>
          </p:grpSpPr>
          <p:sp>
            <p:nvSpPr>
              <p:cNvPr id="15" name="îṥḻiḋè">
                <a:extLst>
                  <a:ext uri="{FF2B5EF4-FFF2-40B4-BE49-F238E27FC236}">
                    <a16:creationId xmlns:a16="http://schemas.microsoft.com/office/drawing/2014/main" xmlns="" id="{1AEB369C-0877-49D0-B531-D9D9FD5B5C71}"/>
                  </a:ext>
                </a:extLst>
              </p:cNvPr>
              <p:cNvSpPr/>
              <p:nvPr/>
            </p:nvSpPr>
            <p:spPr>
              <a:xfrm>
                <a:off x="5720998" y="2694805"/>
                <a:ext cx="777456" cy="494744"/>
              </a:xfrm>
              <a:prstGeom prst="parallelogram">
                <a:avLst/>
              </a:prstGeom>
              <a:solidFill>
                <a:schemeClr val="bg1"/>
              </a:solidFill>
              <a:ln w="285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914354"/>
                <a:r>
                  <a:rPr lang="en-US" altLang="zh-CN" b="1" dirty="0">
                    <a:solidFill>
                      <a:schemeClr val="tx1"/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04</a:t>
                </a:r>
                <a:endParaRPr lang="zh-CN" altLang="en-US" b="1" dirty="0">
                  <a:solidFill>
                    <a:schemeClr val="tx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sym typeface="思源黑体" panose="020B0400000000000000" pitchFamily="34" charset="-122"/>
                </a:endParaRPr>
              </a:p>
            </p:txBody>
          </p:sp>
          <p:sp>
            <p:nvSpPr>
              <p:cNvPr id="16" name="íşľîdê">
                <a:extLst>
                  <a:ext uri="{FF2B5EF4-FFF2-40B4-BE49-F238E27FC236}">
                    <a16:creationId xmlns:a16="http://schemas.microsoft.com/office/drawing/2014/main" xmlns="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540824" y="2703360"/>
                <a:ext cx="2222140" cy="477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Supporting 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标题内容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sym typeface="思源黑体" panose="020B0400000000000000" pitchFamily="34" charset="-122"/>
                  </a:rPr>
                  <a:t>……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2E98987-4A4C-4CC2-9452-16F957B3455E}"/>
                </a:ext>
              </a:extLst>
            </p:cNvPr>
            <p:cNvCxnSpPr/>
            <p:nvPr/>
          </p:nvCxnSpPr>
          <p:spPr>
            <a:xfrm>
              <a:off x="6417684" y="2539779"/>
              <a:ext cx="51012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B67DC1D-E594-4F2A-9471-156B7A8FC9EB}"/>
                </a:ext>
              </a:extLst>
            </p:cNvPr>
            <p:cNvCxnSpPr/>
            <p:nvPr/>
          </p:nvCxnSpPr>
          <p:spPr>
            <a:xfrm>
              <a:off x="6178858" y="3431135"/>
              <a:ext cx="534004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C764DCE-A00F-4B09-BEFB-580DE471E501}"/>
                </a:ext>
              </a:extLst>
            </p:cNvPr>
            <p:cNvCxnSpPr/>
            <p:nvPr/>
          </p:nvCxnSpPr>
          <p:spPr>
            <a:xfrm>
              <a:off x="5923294" y="4322491"/>
              <a:ext cx="559560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3B29A21-4CFE-434A-9039-849CA49F78B4}"/>
                </a:ext>
              </a:extLst>
            </p:cNvPr>
            <p:cNvCxnSpPr/>
            <p:nvPr/>
          </p:nvCxnSpPr>
          <p:spPr>
            <a:xfrm>
              <a:off x="5661351" y="5213847"/>
              <a:ext cx="585754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62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4A4F9A66-B15D-45E8-8A82-AC9CA8F446C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82" b="28782"/>
          <a:stretch>
            <a:fillRect/>
          </a:stretch>
        </p:blipFill>
        <p:spPr/>
      </p:pic>
      <p:sp>
        <p:nvSpPr>
          <p:cNvPr id="6" name="Freeform 5"/>
          <p:cNvSpPr/>
          <p:nvPr/>
        </p:nvSpPr>
        <p:spPr>
          <a:xfrm>
            <a:off x="6858001" y="-2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72986" y="5162829"/>
            <a:ext cx="3008651" cy="589503"/>
            <a:chOff x="972986" y="5162829"/>
            <a:chExt cx="3008651" cy="589503"/>
          </a:xfrm>
        </p:grpSpPr>
        <p:sp>
          <p:nvSpPr>
            <p:cNvPr id="10" name="TextBox 9"/>
            <p:cNvSpPr txBox="1"/>
            <p:nvPr/>
          </p:nvSpPr>
          <p:spPr>
            <a:xfrm>
              <a:off x="972986" y="5162829"/>
              <a:ext cx="7104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Light" charset="0"/>
                  <a:sym typeface="思源黑体" panose="020B0400000000000000" pitchFamily="34" charset="-122"/>
                </a:rPr>
                <a:t>Photoshop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90183" y="5162829"/>
              <a:ext cx="3914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Light" charset="0"/>
                  <a:sym typeface="思源黑体" panose="020B0400000000000000" pitchFamily="34" charset="-122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Light" charset="0"/>
                <a:sym typeface="思源黑体" panose="020B0400000000000000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72986" y="5481910"/>
              <a:ext cx="6559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Light" charset="0"/>
                  <a:sym typeface="思源黑体" panose="020B0400000000000000" pitchFamily="34" charset="-122"/>
                </a:rPr>
                <a:t>Illustrator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972986" y="538562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72986" y="5385620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72986" y="5704701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972986" y="5704701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90183" y="5481910"/>
              <a:ext cx="3914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Roboto Light" charset="0"/>
                  <a:sym typeface="思源黑体" panose="020B0400000000000000" pitchFamily="34" charset="-122"/>
                </a:rPr>
                <a:t>70%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53218" y="849566"/>
            <a:ext cx="45143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SMALL CENTER</a:t>
            </a:r>
          </a:p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PICTURE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3218" y="2590698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- 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" charset="0"/>
                <a:sym typeface="思源黑体" panose="020B0400000000000000" pitchFamily="34" charset="-122"/>
              </a:rPr>
              <a:t>The Quotes</a:t>
            </a:r>
          </a:p>
        </p:txBody>
      </p:sp>
      <p:sp>
        <p:nvSpPr>
          <p:cNvPr id="22" name="Freeform 21"/>
          <p:cNvSpPr/>
          <p:nvPr/>
        </p:nvSpPr>
        <p:spPr>
          <a:xfrm>
            <a:off x="8448249" y="4025969"/>
            <a:ext cx="3951514" cy="3995914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noFill/>
          <a:ln w="1270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A8D56AF2-60AA-4052-973F-248F8BF1C999}"/>
              </a:ext>
            </a:extLst>
          </p:cNvPr>
          <p:cNvSpPr/>
          <p:nvPr/>
        </p:nvSpPr>
        <p:spPr>
          <a:xfrm flipH="1">
            <a:off x="1940871" y="4062477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87D28684-68B7-480D-9949-0C339590BF69}"/>
              </a:ext>
            </a:extLst>
          </p:cNvPr>
          <p:cNvSpPr/>
          <p:nvPr/>
        </p:nvSpPr>
        <p:spPr>
          <a:xfrm flipH="1" flipV="1">
            <a:off x="1489597" y="4229528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139546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>
            <a:extLst>
              <a:ext uri="{FF2B5EF4-FFF2-40B4-BE49-F238E27FC236}">
                <a16:creationId xmlns:a16="http://schemas.microsoft.com/office/drawing/2014/main" xmlns="" id="{E20DBE59-F9AA-4C7F-8983-4BFB9D27C4D0}"/>
              </a:ext>
            </a:extLst>
          </p:cNvPr>
          <p:cNvSpPr txBox="1"/>
          <p:nvPr/>
        </p:nvSpPr>
        <p:spPr>
          <a:xfrm>
            <a:off x="1808161" y="3361648"/>
            <a:ext cx="20224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xmlns="" id="{F05B33BA-533F-4ECC-A2C2-F84E2002275B}"/>
              </a:ext>
            </a:extLst>
          </p:cNvPr>
          <p:cNvSpPr/>
          <p:nvPr/>
        </p:nvSpPr>
        <p:spPr>
          <a:xfrm>
            <a:off x="1971253" y="3080954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3E0CD097-3D91-4CD8-BF6D-F364D2671F0A}"/>
              </a:ext>
            </a:extLst>
          </p:cNvPr>
          <p:cNvSpPr txBox="1"/>
          <p:nvPr/>
        </p:nvSpPr>
        <p:spPr>
          <a:xfrm>
            <a:off x="5119983" y="3361648"/>
            <a:ext cx="20224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xmlns="" id="{93AB007F-F518-4F8D-A2FA-DAA4A0772644}"/>
              </a:ext>
            </a:extLst>
          </p:cNvPr>
          <p:cNvSpPr/>
          <p:nvPr/>
        </p:nvSpPr>
        <p:spPr>
          <a:xfrm>
            <a:off x="5283075" y="3080954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xmlns="" id="{190CDF7C-2145-4A13-BB13-FC4A83C6A3EA}"/>
              </a:ext>
            </a:extLst>
          </p:cNvPr>
          <p:cNvSpPr txBox="1"/>
          <p:nvPr/>
        </p:nvSpPr>
        <p:spPr>
          <a:xfrm>
            <a:off x="8446524" y="3361648"/>
            <a:ext cx="20224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xmlns="" id="{F50C2448-AA1B-448E-B7AF-282E9CF01771}"/>
              </a:ext>
            </a:extLst>
          </p:cNvPr>
          <p:cNvSpPr/>
          <p:nvPr/>
        </p:nvSpPr>
        <p:spPr>
          <a:xfrm>
            <a:off x="8609616" y="3080954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xmlns="" id="{4DFCB872-FCBF-496E-B6BF-3A9D3E4FF412}"/>
              </a:ext>
            </a:extLst>
          </p:cNvPr>
          <p:cNvSpPr txBox="1"/>
          <p:nvPr/>
        </p:nvSpPr>
        <p:spPr>
          <a:xfrm>
            <a:off x="1824893" y="5376632"/>
            <a:ext cx="20224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xmlns="" id="{03E31EE5-0AE7-4912-BD2D-58E88F133430}"/>
              </a:ext>
            </a:extLst>
          </p:cNvPr>
          <p:cNvSpPr/>
          <p:nvPr/>
        </p:nvSpPr>
        <p:spPr>
          <a:xfrm>
            <a:off x="1987985" y="5095938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xmlns="" id="{1DCAEDB2-3B9B-4247-A4D2-3899E9B8593B}"/>
              </a:ext>
            </a:extLst>
          </p:cNvPr>
          <p:cNvSpPr txBox="1"/>
          <p:nvPr/>
        </p:nvSpPr>
        <p:spPr>
          <a:xfrm>
            <a:off x="5136714" y="5376632"/>
            <a:ext cx="20224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11" name="Rectangle 20">
            <a:extLst>
              <a:ext uri="{FF2B5EF4-FFF2-40B4-BE49-F238E27FC236}">
                <a16:creationId xmlns:a16="http://schemas.microsoft.com/office/drawing/2014/main" xmlns="" id="{78115892-07BC-4806-B380-1DDCA0AC00CB}"/>
              </a:ext>
            </a:extLst>
          </p:cNvPr>
          <p:cNvSpPr/>
          <p:nvPr/>
        </p:nvSpPr>
        <p:spPr>
          <a:xfrm>
            <a:off x="5299806" y="5095938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chemeClr val="accent5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xmlns="" id="{41D3448B-C6C3-47BB-836E-8031C80F4096}"/>
              </a:ext>
            </a:extLst>
          </p:cNvPr>
          <p:cNvSpPr txBox="1"/>
          <p:nvPr/>
        </p:nvSpPr>
        <p:spPr>
          <a:xfrm>
            <a:off x="8463256" y="5376632"/>
            <a:ext cx="20224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13" name="Rectangle 22">
            <a:extLst>
              <a:ext uri="{FF2B5EF4-FFF2-40B4-BE49-F238E27FC236}">
                <a16:creationId xmlns:a16="http://schemas.microsoft.com/office/drawing/2014/main" xmlns="" id="{38BB52D2-BC13-4EA8-9C50-1B89C30F0F74}"/>
              </a:ext>
            </a:extLst>
          </p:cNvPr>
          <p:cNvSpPr/>
          <p:nvPr/>
        </p:nvSpPr>
        <p:spPr>
          <a:xfrm>
            <a:off x="8626348" y="5095938"/>
            <a:ext cx="16962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SERVICE NAME</a:t>
            </a:r>
          </a:p>
        </p:txBody>
      </p:sp>
      <p:sp>
        <p:nvSpPr>
          <p:cNvPr id="14" name="Oval 1">
            <a:extLst>
              <a:ext uri="{FF2B5EF4-FFF2-40B4-BE49-F238E27FC236}">
                <a16:creationId xmlns:a16="http://schemas.microsoft.com/office/drawing/2014/main" xmlns="" id="{049991E5-B6EA-4A27-876F-5B22D8ACCF5A}"/>
              </a:ext>
            </a:extLst>
          </p:cNvPr>
          <p:cNvSpPr/>
          <p:nvPr/>
        </p:nvSpPr>
        <p:spPr>
          <a:xfrm>
            <a:off x="2491671" y="2362704"/>
            <a:ext cx="652547" cy="652547"/>
          </a:xfrm>
          <a:prstGeom prst="ellipse">
            <a:avLst/>
          </a:prstGeom>
          <a:noFill/>
          <a:ln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5" name="Oval 25">
            <a:extLst>
              <a:ext uri="{FF2B5EF4-FFF2-40B4-BE49-F238E27FC236}">
                <a16:creationId xmlns:a16="http://schemas.microsoft.com/office/drawing/2014/main" xmlns="" id="{E1D753A3-ADDB-4E95-8A04-CD90FD525F36}"/>
              </a:ext>
            </a:extLst>
          </p:cNvPr>
          <p:cNvSpPr/>
          <p:nvPr/>
        </p:nvSpPr>
        <p:spPr>
          <a:xfrm>
            <a:off x="2508403" y="4374756"/>
            <a:ext cx="652547" cy="652547"/>
          </a:xfrm>
          <a:prstGeom prst="ellipse">
            <a:avLst/>
          </a:prstGeom>
          <a:noFill/>
          <a:ln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6" name="Oval 26">
            <a:extLst>
              <a:ext uri="{FF2B5EF4-FFF2-40B4-BE49-F238E27FC236}">
                <a16:creationId xmlns:a16="http://schemas.microsoft.com/office/drawing/2014/main" xmlns="" id="{C403D2EC-D8B9-426D-9951-205B43E990B4}"/>
              </a:ext>
            </a:extLst>
          </p:cNvPr>
          <p:cNvSpPr/>
          <p:nvPr/>
        </p:nvSpPr>
        <p:spPr>
          <a:xfrm>
            <a:off x="5803944" y="2362704"/>
            <a:ext cx="652547" cy="652547"/>
          </a:xfrm>
          <a:prstGeom prst="ellipse">
            <a:avLst/>
          </a:prstGeom>
          <a:noFill/>
          <a:ln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7" name="Oval 27">
            <a:extLst>
              <a:ext uri="{FF2B5EF4-FFF2-40B4-BE49-F238E27FC236}">
                <a16:creationId xmlns:a16="http://schemas.microsoft.com/office/drawing/2014/main" xmlns="" id="{2394AFDF-0B05-402D-AA5C-87059798B038}"/>
              </a:ext>
            </a:extLst>
          </p:cNvPr>
          <p:cNvSpPr/>
          <p:nvPr/>
        </p:nvSpPr>
        <p:spPr>
          <a:xfrm>
            <a:off x="5820676" y="4374756"/>
            <a:ext cx="652547" cy="652547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8" name="Oval 28">
            <a:extLst>
              <a:ext uri="{FF2B5EF4-FFF2-40B4-BE49-F238E27FC236}">
                <a16:creationId xmlns:a16="http://schemas.microsoft.com/office/drawing/2014/main" xmlns="" id="{42C37DC4-1339-4107-ABAB-B0A85D54131A}"/>
              </a:ext>
            </a:extLst>
          </p:cNvPr>
          <p:cNvSpPr/>
          <p:nvPr/>
        </p:nvSpPr>
        <p:spPr>
          <a:xfrm>
            <a:off x="9109766" y="2362704"/>
            <a:ext cx="652547" cy="652547"/>
          </a:xfrm>
          <a:prstGeom prst="ellipse">
            <a:avLst/>
          </a:prstGeom>
          <a:noFill/>
          <a:ln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9" name="Oval 29">
            <a:extLst>
              <a:ext uri="{FF2B5EF4-FFF2-40B4-BE49-F238E27FC236}">
                <a16:creationId xmlns:a16="http://schemas.microsoft.com/office/drawing/2014/main" xmlns="" id="{3D5EDD51-DE06-4D3B-8092-8A77578583F6}"/>
              </a:ext>
            </a:extLst>
          </p:cNvPr>
          <p:cNvSpPr/>
          <p:nvPr/>
        </p:nvSpPr>
        <p:spPr>
          <a:xfrm>
            <a:off x="9126498" y="4374756"/>
            <a:ext cx="652547" cy="652547"/>
          </a:xfrm>
          <a:prstGeom prst="ellipse">
            <a:avLst/>
          </a:prstGeom>
          <a:noFill/>
          <a:ln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0" name="Freeform 106">
            <a:extLst>
              <a:ext uri="{FF2B5EF4-FFF2-40B4-BE49-F238E27FC236}">
                <a16:creationId xmlns:a16="http://schemas.microsoft.com/office/drawing/2014/main" xmlns="" id="{E3FEB3AB-C509-4185-9AB3-776DFF6962B8}"/>
              </a:ext>
            </a:extLst>
          </p:cNvPr>
          <p:cNvSpPr>
            <a:spLocks noEditPoints="1"/>
          </p:cNvSpPr>
          <p:nvPr/>
        </p:nvSpPr>
        <p:spPr bwMode="auto">
          <a:xfrm>
            <a:off x="2604215" y="2481649"/>
            <a:ext cx="427458" cy="427458"/>
          </a:xfrm>
          <a:custGeom>
            <a:avLst/>
            <a:gdLst>
              <a:gd name="T0" fmla="*/ 43 w 104"/>
              <a:gd name="T1" fmla="*/ 27 h 104"/>
              <a:gd name="T2" fmla="*/ 63 w 104"/>
              <a:gd name="T3" fmla="*/ 56 h 104"/>
              <a:gd name="T4" fmla="*/ 43 w 104"/>
              <a:gd name="T5" fmla="*/ 56 h 104"/>
              <a:gd name="T6" fmla="*/ 52 w 104"/>
              <a:gd name="T7" fmla="*/ 0 h 104"/>
              <a:gd name="T8" fmla="*/ 0 w 104"/>
              <a:gd name="T9" fmla="*/ 52 h 104"/>
              <a:gd name="T10" fmla="*/ 52 w 104"/>
              <a:gd name="T11" fmla="*/ 104 h 104"/>
              <a:gd name="T12" fmla="*/ 104 w 104"/>
              <a:gd name="T13" fmla="*/ 52 h 104"/>
              <a:gd name="T14" fmla="*/ 52 w 104"/>
              <a:gd name="T15" fmla="*/ 0 h 104"/>
              <a:gd name="T16" fmla="*/ 52 w 104"/>
              <a:gd name="T17" fmla="*/ 9 h 104"/>
              <a:gd name="T18" fmla="*/ 9 w 104"/>
              <a:gd name="T19" fmla="*/ 52 h 104"/>
              <a:gd name="T20" fmla="*/ 52 w 104"/>
              <a:gd name="T21" fmla="*/ 95 h 104"/>
              <a:gd name="T22" fmla="*/ 95 w 104"/>
              <a:gd name="T23" fmla="*/ 52 h 104"/>
              <a:gd name="T24" fmla="*/ 24 w 104"/>
              <a:gd name="T25" fmla="*/ 64 h 104"/>
              <a:gd name="T26" fmla="*/ 28 w 104"/>
              <a:gd name="T27" fmla="*/ 55 h 104"/>
              <a:gd name="T28" fmla="*/ 22 w 104"/>
              <a:gd name="T29" fmla="*/ 49 h 104"/>
              <a:gd name="T30" fmla="*/ 28 w 104"/>
              <a:gd name="T31" fmla="*/ 43 h 104"/>
              <a:gd name="T32" fmla="*/ 27 w 104"/>
              <a:gd name="T33" fmla="*/ 34 h 104"/>
              <a:gd name="T34" fmla="*/ 33 w 104"/>
              <a:gd name="T35" fmla="*/ 28 h 104"/>
              <a:gd name="T36" fmla="*/ 41 w 104"/>
              <a:gd name="T37" fmla="*/ 29 h 104"/>
              <a:gd name="T38" fmla="*/ 47 w 104"/>
              <a:gd name="T39" fmla="*/ 22 h 104"/>
              <a:gd name="T40" fmla="*/ 54 w 104"/>
              <a:gd name="T41" fmla="*/ 26 h 104"/>
              <a:gd name="T42" fmla="*/ 62 w 104"/>
              <a:gd name="T43" fmla="*/ 23 h 104"/>
              <a:gd name="T44" fmla="*/ 66 w 104"/>
              <a:gd name="T45" fmla="*/ 30 h 104"/>
              <a:gd name="T46" fmla="*/ 74 w 104"/>
              <a:gd name="T47" fmla="*/ 30 h 104"/>
              <a:gd name="T48" fmla="*/ 70 w 104"/>
              <a:gd name="T49" fmla="*/ 34 h 104"/>
              <a:gd name="T50" fmla="*/ 79 w 104"/>
              <a:gd name="T51" fmla="*/ 37 h 104"/>
              <a:gd name="T52" fmla="*/ 76 w 104"/>
              <a:gd name="T53" fmla="*/ 46 h 104"/>
              <a:gd name="T54" fmla="*/ 83 w 104"/>
              <a:gd name="T55" fmla="*/ 52 h 104"/>
              <a:gd name="T56" fmla="*/ 75 w 104"/>
              <a:gd name="T57" fmla="*/ 58 h 104"/>
              <a:gd name="T58" fmla="*/ 78 w 104"/>
              <a:gd name="T59" fmla="*/ 68 h 104"/>
              <a:gd name="T60" fmla="*/ 90 w 104"/>
              <a:gd name="T61" fmla="*/ 52 h 104"/>
              <a:gd name="T62" fmla="*/ 52 w 104"/>
              <a:gd name="T63" fmla="*/ 15 h 104"/>
              <a:gd name="T64" fmla="*/ 15 w 104"/>
              <a:gd name="T65" fmla="*/ 52 h 104"/>
              <a:gd name="T66" fmla="*/ 27 w 104"/>
              <a:gd name="T67" fmla="*/ 70 h 104"/>
              <a:gd name="T68" fmla="*/ 33 w 104"/>
              <a:gd name="T69" fmla="*/ 67 h 104"/>
              <a:gd name="T70" fmla="*/ 24 w 104"/>
              <a:gd name="T71" fmla="*/ 64 h 104"/>
              <a:gd name="T72" fmla="*/ 48 w 104"/>
              <a:gd name="T73" fmla="*/ 56 h 104"/>
              <a:gd name="T74" fmla="*/ 58 w 104"/>
              <a:gd name="T75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noFill/>
          <a:ln>
            <a:solidFill>
              <a:schemeClr val="accent3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zh-CN" altLang="en-US">
              <a:solidFill>
                <a:prstClr val="black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1" name="Freeform 185">
            <a:extLst>
              <a:ext uri="{FF2B5EF4-FFF2-40B4-BE49-F238E27FC236}">
                <a16:creationId xmlns:a16="http://schemas.microsoft.com/office/drawing/2014/main" xmlns="" id="{E859D814-2AE7-406D-8B83-FED1250948F8}"/>
              </a:ext>
            </a:extLst>
          </p:cNvPr>
          <p:cNvSpPr>
            <a:spLocks noEditPoints="1"/>
          </p:cNvSpPr>
          <p:nvPr/>
        </p:nvSpPr>
        <p:spPr bwMode="auto">
          <a:xfrm>
            <a:off x="9254274" y="2495350"/>
            <a:ext cx="363530" cy="413757"/>
          </a:xfrm>
          <a:custGeom>
            <a:avLst/>
            <a:gdLst>
              <a:gd name="T0" fmla="*/ 34 w 157"/>
              <a:gd name="T1" fmla="*/ 0 h 172"/>
              <a:gd name="T2" fmla="*/ 157 w 157"/>
              <a:gd name="T3" fmla="*/ 0 h 172"/>
              <a:gd name="T4" fmla="*/ 157 w 157"/>
              <a:gd name="T5" fmla="*/ 58 h 172"/>
              <a:gd name="T6" fmla="*/ 149 w 157"/>
              <a:gd name="T7" fmla="*/ 58 h 172"/>
              <a:gd name="T8" fmla="*/ 149 w 157"/>
              <a:gd name="T9" fmla="*/ 105 h 172"/>
              <a:gd name="T10" fmla="*/ 157 w 157"/>
              <a:gd name="T11" fmla="*/ 105 h 172"/>
              <a:gd name="T12" fmla="*/ 157 w 157"/>
              <a:gd name="T13" fmla="*/ 172 h 172"/>
              <a:gd name="T14" fmla="*/ 0 w 157"/>
              <a:gd name="T15" fmla="*/ 172 h 172"/>
              <a:gd name="T16" fmla="*/ 0 w 157"/>
              <a:gd name="T17" fmla="*/ 105 h 172"/>
              <a:gd name="T18" fmla="*/ 6 w 157"/>
              <a:gd name="T19" fmla="*/ 105 h 172"/>
              <a:gd name="T20" fmla="*/ 6 w 157"/>
              <a:gd name="T21" fmla="*/ 81 h 172"/>
              <a:gd name="T22" fmla="*/ 0 w 157"/>
              <a:gd name="T23" fmla="*/ 81 h 172"/>
              <a:gd name="T24" fmla="*/ 0 w 157"/>
              <a:gd name="T25" fmla="*/ 32 h 172"/>
              <a:gd name="T26" fmla="*/ 34 w 157"/>
              <a:gd name="T27" fmla="*/ 0 h 172"/>
              <a:gd name="T28" fmla="*/ 34 w 157"/>
              <a:gd name="T29" fmla="*/ 0 h 172"/>
              <a:gd name="T30" fmla="*/ 13 w 157"/>
              <a:gd name="T31" fmla="*/ 32 h 172"/>
              <a:gd name="T32" fmla="*/ 13 w 157"/>
              <a:gd name="T33" fmla="*/ 68 h 172"/>
              <a:gd name="T34" fmla="*/ 30 w 157"/>
              <a:gd name="T35" fmla="*/ 68 h 172"/>
              <a:gd name="T36" fmla="*/ 30 w 157"/>
              <a:gd name="T37" fmla="*/ 32 h 172"/>
              <a:gd name="T38" fmla="*/ 13 w 157"/>
              <a:gd name="T39" fmla="*/ 32 h 172"/>
              <a:gd name="T40" fmla="*/ 13 w 157"/>
              <a:gd name="T41" fmla="*/ 32 h 172"/>
              <a:gd name="T42" fmla="*/ 129 w 157"/>
              <a:gd name="T43" fmla="*/ 8 h 172"/>
              <a:gd name="T44" fmla="*/ 129 w 157"/>
              <a:gd name="T45" fmla="*/ 43 h 172"/>
              <a:gd name="T46" fmla="*/ 147 w 157"/>
              <a:gd name="T47" fmla="*/ 43 h 172"/>
              <a:gd name="T48" fmla="*/ 147 w 157"/>
              <a:gd name="T49" fmla="*/ 8 h 172"/>
              <a:gd name="T50" fmla="*/ 129 w 157"/>
              <a:gd name="T51" fmla="*/ 8 h 172"/>
              <a:gd name="T52" fmla="*/ 129 w 157"/>
              <a:gd name="T53" fmla="*/ 8 h 172"/>
              <a:gd name="T54" fmla="*/ 106 w 157"/>
              <a:gd name="T55" fmla="*/ 8 h 172"/>
              <a:gd name="T56" fmla="*/ 106 w 157"/>
              <a:gd name="T57" fmla="*/ 43 h 172"/>
              <a:gd name="T58" fmla="*/ 123 w 157"/>
              <a:gd name="T59" fmla="*/ 43 h 172"/>
              <a:gd name="T60" fmla="*/ 123 w 157"/>
              <a:gd name="T61" fmla="*/ 8 h 172"/>
              <a:gd name="T62" fmla="*/ 106 w 157"/>
              <a:gd name="T63" fmla="*/ 8 h 172"/>
              <a:gd name="T64" fmla="*/ 106 w 157"/>
              <a:gd name="T65" fmla="*/ 8 h 172"/>
              <a:gd name="T66" fmla="*/ 82 w 157"/>
              <a:gd name="T67" fmla="*/ 8 h 172"/>
              <a:gd name="T68" fmla="*/ 82 w 157"/>
              <a:gd name="T69" fmla="*/ 43 h 172"/>
              <a:gd name="T70" fmla="*/ 99 w 157"/>
              <a:gd name="T71" fmla="*/ 43 h 172"/>
              <a:gd name="T72" fmla="*/ 99 w 157"/>
              <a:gd name="T73" fmla="*/ 8 h 172"/>
              <a:gd name="T74" fmla="*/ 82 w 157"/>
              <a:gd name="T75" fmla="*/ 8 h 172"/>
              <a:gd name="T76" fmla="*/ 82 w 157"/>
              <a:gd name="T77" fmla="*/ 8 h 172"/>
              <a:gd name="T78" fmla="*/ 60 w 157"/>
              <a:gd name="T79" fmla="*/ 8 h 172"/>
              <a:gd name="T80" fmla="*/ 60 w 157"/>
              <a:gd name="T81" fmla="*/ 43 h 172"/>
              <a:gd name="T82" fmla="*/ 78 w 157"/>
              <a:gd name="T83" fmla="*/ 43 h 172"/>
              <a:gd name="T84" fmla="*/ 78 w 157"/>
              <a:gd name="T85" fmla="*/ 8 h 172"/>
              <a:gd name="T86" fmla="*/ 60 w 157"/>
              <a:gd name="T87" fmla="*/ 8 h 172"/>
              <a:gd name="T88" fmla="*/ 60 w 157"/>
              <a:gd name="T89" fmla="*/ 8 h 172"/>
              <a:gd name="T90" fmla="*/ 37 w 157"/>
              <a:gd name="T91" fmla="*/ 8 h 172"/>
              <a:gd name="T92" fmla="*/ 37 w 157"/>
              <a:gd name="T93" fmla="*/ 43 h 172"/>
              <a:gd name="T94" fmla="*/ 54 w 157"/>
              <a:gd name="T95" fmla="*/ 43 h 172"/>
              <a:gd name="T96" fmla="*/ 54 w 157"/>
              <a:gd name="T97" fmla="*/ 8 h 172"/>
              <a:gd name="T98" fmla="*/ 37 w 157"/>
              <a:gd name="T99" fmla="*/ 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" h="172">
                <a:moveTo>
                  <a:pt x="34" y="0"/>
                </a:moveTo>
                <a:lnTo>
                  <a:pt x="157" y="0"/>
                </a:lnTo>
                <a:lnTo>
                  <a:pt x="157" y="58"/>
                </a:lnTo>
                <a:lnTo>
                  <a:pt x="149" y="58"/>
                </a:lnTo>
                <a:lnTo>
                  <a:pt x="149" y="105"/>
                </a:lnTo>
                <a:lnTo>
                  <a:pt x="157" y="105"/>
                </a:lnTo>
                <a:lnTo>
                  <a:pt x="157" y="172"/>
                </a:lnTo>
                <a:lnTo>
                  <a:pt x="0" y="172"/>
                </a:lnTo>
                <a:lnTo>
                  <a:pt x="0" y="105"/>
                </a:lnTo>
                <a:lnTo>
                  <a:pt x="6" y="105"/>
                </a:lnTo>
                <a:lnTo>
                  <a:pt x="6" y="81"/>
                </a:lnTo>
                <a:lnTo>
                  <a:pt x="0" y="81"/>
                </a:lnTo>
                <a:lnTo>
                  <a:pt x="0" y="32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13" y="32"/>
                </a:moveTo>
                <a:lnTo>
                  <a:pt x="13" y="68"/>
                </a:lnTo>
                <a:lnTo>
                  <a:pt x="30" y="68"/>
                </a:lnTo>
                <a:lnTo>
                  <a:pt x="30" y="32"/>
                </a:lnTo>
                <a:lnTo>
                  <a:pt x="13" y="32"/>
                </a:lnTo>
                <a:lnTo>
                  <a:pt x="13" y="32"/>
                </a:lnTo>
                <a:close/>
                <a:moveTo>
                  <a:pt x="129" y="8"/>
                </a:moveTo>
                <a:lnTo>
                  <a:pt x="129" y="43"/>
                </a:lnTo>
                <a:lnTo>
                  <a:pt x="147" y="43"/>
                </a:lnTo>
                <a:lnTo>
                  <a:pt x="147" y="8"/>
                </a:lnTo>
                <a:lnTo>
                  <a:pt x="129" y="8"/>
                </a:lnTo>
                <a:lnTo>
                  <a:pt x="129" y="8"/>
                </a:lnTo>
                <a:close/>
                <a:moveTo>
                  <a:pt x="106" y="8"/>
                </a:moveTo>
                <a:lnTo>
                  <a:pt x="106" y="43"/>
                </a:lnTo>
                <a:lnTo>
                  <a:pt x="123" y="43"/>
                </a:lnTo>
                <a:lnTo>
                  <a:pt x="123" y="8"/>
                </a:lnTo>
                <a:lnTo>
                  <a:pt x="106" y="8"/>
                </a:lnTo>
                <a:lnTo>
                  <a:pt x="106" y="8"/>
                </a:lnTo>
                <a:close/>
                <a:moveTo>
                  <a:pt x="82" y="8"/>
                </a:moveTo>
                <a:lnTo>
                  <a:pt x="82" y="43"/>
                </a:lnTo>
                <a:lnTo>
                  <a:pt x="99" y="43"/>
                </a:lnTo>
                <a:lnTo>
                  <a:pt x="99" y="8"/>
                </a:lnTo>
                <a:lnTo>
                  <a:pt x="82" y="8"/>
                </a:lnTo>
                <a:lnTo>
                  <a:pt x="82" y="8"/>
                </a:lnTo>
                <a:close/>
                <a:moveTo>
                  <a:pt x="60" y="8"/>
                </a:moveTo>
                <a:lnTo>
                  <a:pt x="60" y="43"/>
                </a:lnTo>
                <a:lnTo>
                  <a:pt x="78" y="43"/>
                </a:lnTo>
                <a:lnTo>
                  <a:pt x="78" y="8"/>
                </a:lnTo>
                <a:lnTo>
                  <a:pt x="60" y="8"/>
                </a:lnTo>
                <a:lnTo>
                  <a:pt x="60" y="8"/>
                </a:lnTo>
                <a:close/>
                <a:moveTo>
                  <a:pt x="37" y="8"/>
                </a:moveTo>
                <a:lnTo>
                  <a:pt x="37" y="43"/>
                </a:lnTo>
                <a:lnTo>
                  <a:pt x="54" y="43"/>
                </a:lnTo>
                <a:lnTo>
                  <a:pt x="54" y="8"/>
                </a:lnTo>
                <a:lnTo>
                  <a:pt x="37" y="8"/>
                </a:lnTo>
                <a:close/>
              </a:path>
            </a:pathLst>
          </a:custGeom>
          <a:noFill/>
          <a:ln>
            <a:solidFill>
              <a:schemeClr val="accent3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zh-CN" altLang="en-US">
              <a:solidFill>
                <a:prstClr val="black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2" name="Freeform 196">
            <a:extLst>
              <a:ext uri="{FF2B5EF4-FFF2-40B4-BE49-F238E27FC236}">
                <a16:creationId xmlns:a16="http://schemas.microsoft.com/office/drawing/2014/main" xmlns="" id="{9C23FD4C-6789-4876-A125-931D50159CB1}"/>
              </a:ext>
            </a:extLst>
          </p:cNvPr>
          <p:cNvSpPr>
            <a:spLocks noEditPoints="1"/>
          </p:cNvSpPr>
          <p:nvPr/>
        </p:nvSpPr>
        <p:spPr bwMode="auto">
          <a:xfrm>
            <a:off x="9254274" y="4522780"/>
            <a:ext cx="406841" cy="361486"/>
          </a:xfrm>
          <a:custGeom>
            <a:avLst/>
            <a:gdLst>
              <a:gd name="T0" fmla="*/ 147 w 190"/>
              <a:gd name="T1" fmla="*/ 0 h 172"/>
              <a:gd name="T2" fmla="*/ 156 w 190"/>
              <a:gd name="T3" fmla="*/ 6 h 172"/>
              <a:gd name="T4" fmla="*/ 140 w 190"/>
              <a:gd name="T5" fmla="*/ 49 h 172"/>
              <a:gd name="T6" fmla="*/ 33 w 190"/>
              <a:gd name="T7" fmla="*/ 13 h 172"/>
              <a:gd name="T8" fmla="*/ 41 w 190"/>
              <a:gd name="T9" fmla="*/ 21 h 172"/>
              <a:gd name="T10" fmla="*/ 54 w 190"/>
              <a:gd name="T11" fmla="*/ 32 h 172"/>
              <a:gd name="T12" fmla="*/ 33 w 190"/>
              <a:gd name="T13" fmla="*/ 41 h 172"/>
              <a:gd name="T14" fmla="*/ 41 w 190"/>
              <a:gd name="T15" fmla="*/ 45 h 172"/>
              <a:gd name="T16" fmla="*/ 54 w 190"/>
              <a:gd name="T17" fmla="*/ 56 h 172"/>
              <a:gd name="T18" fmla="*/ 33 w 190"/>
              <a:gd name="T19" fmla="*/ 65 h 172"/>
              <a:gd name="T20" fmla="*/ 41 w 190"/>
              <a:gd name="T21" fmla="*/ 71 h 172"/>
              <a:gd name="T22" fmla="*/ 54 w 190"/>
              <a:gd name="T23" fmla="*/ 82 h 172"/>
              <a:gd name="T24" fmla="*/ 33 w 190"/>
              <a:gd name="T25" fmla="*/ 90 h 172"/>
              <a:gd name="T26" fmla="*/ 41 w 190"/>
              <a:gd name="T27" fmla="*/ 95 h 172"/>
              <a:gd name="T28" fmla="*/ 54 w 190"/>
              <a:gd name="T29" fmla="*/ 105 h 172"/>
              <a:gd name="T30" fmla="*/ 33 w 190"/>
              <a:gd name="T31" fmla="*/ 114 h 172"/>
              <a:gd name="T32" fmla="*/ 41 w 190"/>
              <a:gd name="T33" fmla="*/ 121 h 172"/>
              <a:gd name="T34" fmla="*/ 54 w 190"/>
              <a:gd name="T35" fmla="*/ 131 h 172"/>
              <a:gd name="T36" fmla="*/ 33 w 190"/>
              <a:gd name="T37" fmla="*/ 140 h 172"/>
              <a:gd name="T38" fmla="*/ 33 w 190"/>
              <a:gd name="T39" fmla="*/ 157 h 172"/>
              <a:gd name="T40" fmla="*/ 140 w 190"/>
              <a:gd name="T41" fmla="*/ 125 h 172"/>
              <a:gd name="T42" fmla="*/ 156 w 190"/>
              <a:gd name="T43" fmla="*/ 164 h 172"/>
              <a:gd name="T44" fmla="*/ 147 w 190"/>
              <a:gd name="T45" fmla="*/ 172 h 172"/>
              <a:gd name="T46" fmla="*/ 18 w 190"/>
              <a:gd name="T47" fmla="*/ 172 h 172"/>
              <a:gd name="T48" fmla="*/ 18 w 190"/>
              <a:gd name="T49" fmla="*/ 153 h 172"/>
              <a:gd name="T50" fmla="*/ 0 w 190"/>
              <a:gd name="T51" fmla="*/ 138 h 172"/>
              <a:gd name="T52" fmla="*/ 18 w 190"/>
              <a:gd name="T53" fmla="*/ 127 h 172"/>
              <a:gd name="T54" fmla="*/ 0 w 190"/>
              <a:gd name="T55" fmla="*/ 112 h 172"/>
              <a:gd name="T56" fmla="*/ 18 w 190"/>
              <a:gd name="T57" fmla="*/ 103 h 172"/>
              <a:gd name="T58" fmla="*/ 0 w 190"/>
              <a:gd name="T59" fmla="*/ 88 h 172"/>
              <a:gd name="T60" fmla="*/ 18 w 190"/>
              <a:gd name="T61" fmla="*/ 77 h 172"/>
              <a:gd name="T62" fmla="*/ 0 w 190"/>
              <a:gd name="T63" fmla="*/ 62 h 172"/>
              <a:gd name="T64" fmla="*/ 18 w 190"/>
              <a:gd name="T65" fmla="*/ 54 h 172"/>
              <a:gd name="T66" fmla="*/ 0 w 190"/>
              <a:gd name="T67" fmla="*/ 39 h 172"/>
              <a:gd name="T68" fmla="*/ 18 w 190"/>
              <a:gd name="T69" fmla="*/ 6 h 172"/>
              <a:gd name="T70" fmla="*/ 26 w 190"/>
              <a:gd name="T71" fmla="*/ 0 h 172"/>
              <a:gd name="T72" fmla="*/ 67 w 190"/>
              <a:gd name="T73" fmla="*/ 82 h 172"/>
              <a:gd name="T74" fmla="*/ 87 w 190"/>
              <a:gd name="T75" fmla="*/ 90 h 172"/>
              <a:gd name="T76" fmla="*/ 67 w 190"/>
              <a:gd name="T77" fmla="*/ 82 h 172"/>
              <a:gd name="T78" fmla="*/ 67 w 190"/>
              <a:gd name="T79" fmla="*/ 65 h 172"/>
              <a:gd name="T80" fmla="*/ 104 w 190"/>
              <a:gd name="T81" fmla="*/ 71 h 172"/>
              <a:gd name="T82" fmla="*/ 67 w 190"/>
              <a:gd name="T83" fmla="*/ 65 h 172"/>
              <a:gd name="T84" fmla="*/ 67 w 190"/>
              <a:gd name="T85" fmla="*/ 45 h 172"/>
              <a:gd name="T86" fmla="*/ 121 w 190"/>
              <a:gd name="T87" fmla="*/ 54 h 172"/>
              <a:gd name="T88" fmla="*/ 67 w 190"/>
              <a:gd name="T89" fmla="*/ 45 h 172"/>
              <a:gd name="T90" fmla="*/ 67 w 190"/>
              <a:gd name="T91" fmla="*/ 28 h 172"/>
              <a:gd name="T92" fmla="*/ 121 w 190"/>
              <a:gd name="T93" fmla="*/ 36 h 172"/>
              <a:gd name="T94" fmla="*/ 67 w 190"/>
              <a:gd name="T95" fmla="*/ 28 h 172"/>
              <a:gd name="T96" fmla="*/ 89 w 190"/>
              <a:gd name="T97" fmla="*/ 138 h 172"/>
              <a:gd name="T98" fmla="*/ 112 w 190"/>
              <a:gd name="T99" fmla="*/ 136 h 172"/>
              <a:gd name="T100" fmla="*/ 91 w 190"/>
              <a:gd name="T101" fmla="*/ 112 h 172"/>
              <a:gd name="T102" fmla="*/ 89 w 190"/>
              <a:gd name="T103" fmla="*/ 138 h 172"/>
              <a:gd name="T104" fmla="*/ 169 w 190"/>
              <a:gd name="T105" fmla="*/ 36 h 172"/>
              <a:gd name="T106" fmla="*/ 121 w 190"/>
              <a:gd name="T107" fmla="*/ 127 h 172"/>
              <a:gd name="T108" fmla="*/ 169 w 190"/>
              <a:gd name="T109" fmla="*/ 3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noFill/>
          <a:ln>
            <a:solidFill>
              <a:schemeClr val="accent3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zh-CN" altLang="en-US">
              <a:solidFill>
                <a:prstClr val="black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3" name="Freeform 121">
            <a:extLst>
              <a:ext uri="{FF2B5EF4-FFF2-40B4-BE49-F238E27FC236}">
                <a16:creationId xmlns:a16="http://schemas.microsoft.com/office/drawing/2014/main" xmlns="" id="{EAAE6A67-893B-4832-929F-6F0161BAE1EF}"/>
              </a:ext>
            </a:extLst>
          </p:cNvPr>
          <p:cNvSpPr>
            <a:spLocks noEditPoints="1"/>
          </p:cNvSpPr>
          <p:nvPr/>
        </p:nvSpPr>
        <p:spPr bwMode="auto">
          <a:xfrm>
            <a:off x="5999832" y="4508627"/>
            <a:ext cx="286244" cy="444634"/>
          </a:xfrm>
          <a:custGeom>
            <a:avLst/>
            <a:gdLst>
              <a:gd name="T0" fmla="*/ 31 w 70"/>
              <a:gd name="T1" fmla="*/ 20 h 108"/>
              <a:gd name="T2" fmla="*/ 36 w 70"/>
              <a:gd name="T3" fmla="*/ 20 h 108"/>
              <a:gd name="T4" fmla="*/ 51 w 70"/>
              <a:gd name="T5" fmla="*/ 32 h 108"/>
              <a:gd name="T6" fmla="*/ 62 w 70"/>
              <a:gd name="T7" fmla="*/ 51 h 108"/>
              <a:gd name="T8" fmla="*/ 64 w 70"/>
              <a:gd name="T9" fmla="*/ 69 h 108"/>
              <a:gd name="T10" fmla="*/ 63 w 70"/>
              <a:gd name="T11" fmla="*/ 74 h 108"/>
              <a:gd name="T12" fmla="*/ 54 w 70"/>
              <a:gd name="T13" fmla="*/ 60 h 108"/>
              <a:gd name="T14" fmla="*/ 49 w 70"/>
              <a:gd name="T15" fmla="*/ 55 h 108"/>
              <a:gd name="T16" fmla="*/ 41 w 70"/>
              <a:gd name="T17" fmla="*/ 42 h 108"/>
              <a:gd name="T18" fmla="*/ 40 w 70"/>
              <a:gd name="T19" fmla="*/ 34 h 108"/>
              <a:gd name="T20" fmla="*/ 31 w 70"/>
              <a:gd name="T21" fmla="*/ 20 h 108"/>
              <a:gd name="T22" fmla="*/ 39 w 70"/>
              <a:gd name="T23" fmla="*/ 60 h 108"/>
              <a:gd name="T24" fmla="*/ 36 w 70"/>
              <a:gd name="T25" fmla="*/ 70 h 108"/>
              <a:gd name="T26" fmla="*/ 54 w 70"/>
              <a:gd name="T27" fmla="*/ 103 h 108"/>
              <a:gd name="T28" fmla="*/ 65 w 70"/>
              <a:gd name="T29" fmla="*/ 106 h 108"/>
              <a:gd name="T30" fmla="*/ 65 w 70"/>
              <a:gd name="T31" fmla="*/ 106 h 108"/>
              <a:gd name="T32" fmla="*/ 68 w 70"/>
              <a:gd name="T33" fmla="*/ 95 h 108"/>
              <a:gd name="T34" fmla="*/ 49 w 70"/>
              <a:gd name="T35" fmla="*/ 63 h 108"/>
              <a:gd name="T36" fmla="*/ 39 w 70"/>
              <a:gd name="T37" fmla="*/ 60 h 108"/>
              <a:gd name="T38" fmla="*/ 39 w 70"/>
              <a:gd name="T39" fmla="*/ 60 h 108"/>
              <a:gd name="T40" fmla="*/ 5 w 70"/>
              <a:gd name="T41" fmla="*/ 2 h 108"/>
              <a:gd name="T42" fmla="*/ 2 w 70"/>
              <a:gd name="T43" fmla="*/ 13 h 108"/>
              <a:gd name="T44" fmla="*/ 21 w 70"/>
              <a:gd name="T45" fmla="*/ 45 h 108"/>
              <a:gd name="T46" fmla="*/ 32 w 70"/>
              <a:gd name="T47" fmla="*/ 48 h 108"/>
              <a:gd name="T48" fmla="*/ 32 w 70"/>
              <a:gd name="T49" fmla="*/ 48 h 108"/>
              <a:gd name="T50" fmla="*/ 35 w 70"/>
              <a:gd name="T51" fmla="*/ 37 h 108"/>
              <a:gd name="T52" fmla="*/ 16 w 70"/>
              <a:gd name="T53" fmla="*/ 5 h 108"/>
              <a:gd name="T54" fmla="*/ 5 w 70"/>
              <a:gd name="T55" fmla="*/ 2 h 108"/>
              <a:gd name="T56" fmla="*/ 5 w 70"/>
              <a:gd name="T57" fmla="*/ 2 h 108"/>
              <a:gd name="T58" fmla="*/ 39 w 70"/>
              <a:gd name="T59" fmla="*/ 88 h 108"/>
              <a:gd name="T60" fmla="*/ 31 w 70"/>
              <a:gd name="T61" fmla="*/ 73 h 108"/>
              <a:gd name="T62" fmla="*/ 29 w 70"/>
              <a:gd name="T63" fmla="*/ 66 h 108"/>
              <a:gd name="T64" fmla="*/ 22 w 70"/>
              <a:gd name="T65" fmla="*/ 53 h 108"/>
              <a:gd name="T66" fmla="*/ 16 w 70"/>
              <a:gd name="T67" fmla="*/ 48 h 108"/>
              <a:gd name="T68" fmla="*/ 8 w 70"/>
              <a:gd name="T69" fmla="*/ 33 h 108"/>
              <a:gd name="T70" fmla="*/ 6 w 70"/>
              <a:gd name="T71" fmla="*/ 38 h 108"/>
              <a:gd name="T72" fmla="*/ 8 w 70"/>
              <a:gd name="T73" fmla="*/ 57 h 108"/>
              <a:gd name="T74" fmla="*/ 19 w 70"/>
              <a:gd name="T75" fmla="*/ 75 h 108"/>
              <a:gd name="T76" fmla="*/ 34 w 70"/>
              <a:gd name="T77" fmla="*/ 87 h 108"/>
              <a:gd name="T78" fmla="*/ 39 w 70"/>
              <a:gd name="T79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noFill/>
          <a:ln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zh-CN" altLang="en-US">
              <a:solidFill>
                <a:prstClr val="black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4" name="Freeform 123">
            <a:extLst>
              <a:ext uri="{FF2B5EF4-FFF2-40B4-BE49-F238E27FC236}">
                <a16:creationId xmlns:a16="http://schemas.microsoft.com/office/drawing/2014/main" xmlns="" id="{FE5177C4-D6FE-419F-9960-13320657D8F7}"/>
              </a:ext>
            </a:extLst>
          </p:cNvPr>
          <p:cNvSpPr>
            <a:spLocks noEditPoints="1"/>
          </p:cNvSpPr>
          <p:nvPr/>
        </p:nvSpPr>
        <p:spPr bwMode="auto">
          <a:xfrm>
            <a:off x="5958563" y="2489223"/>
            <a:ext cx="347555" cy="419884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noFill/>
          <a:ln>
            <a:solidFill>
              <a:schemeClr val="accent3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zh-CN" altLang="en-US">
              <a:solidFill>
                <a:prstClr val="black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5" name="Freeform 138">
            <a:extLst>
              <a:ext uri="{FF2B5EF4-FFF2-40B4-BE49-F238E27FC236}">
                <a16:creationId xmlns:a16="http://schemas.microsoft.com/office/drawing/2014/main" xmlns="" id="{7FFCD5B8-86A2-4823-913F-B188958158FD}"/>
              </a:ext>
            </a:extLst>
          </p:cNvPr>
          <p:cNvSpPr>
            <a:spLocks noEditPoints="1"/>
          </p:cNvSpPr>
          <p:nvPr/>
        </p:nvSpPr>
        <p:spPr bwMode="auto">
          <a:xfrm>
            <a:off x="2664326" y="4525482"/>
            <a:ext cx="367347" cy="351093"/>
          </a:xfrm>
          <a:custGeom>
            <a:avLst/>
            <a:gdLst>
              <a:gd name="T0" fmla="*/ 79 w 109"/>
              <a:gd name="T1" fmla="*/ 16 h 78"/>
              <a:gd name="T2" fmla="*/ 79 w 109"/>
              <a:gd name="T3" fmla="*/ 14 h 78"/>
              <a:gd name="T4" fmla="*/ 74 w 109"/>
              <a:gd name="T5" fmla="*/ 10 h 78"/>
              <a:gd name="T6" fmla="*/ 36 w 109"/>
              <a:gd name="T7" fmla="*/ 10 h 78"/>
              <a:gd name="T8" fmla="*/ 28 w 109"/>
              <a:gd name="T9" fmla="*/ 0 h 78"/>
              <a:gd name="T10" fmla="*/ 5 w 109"/>
              <a:gd name="T11" fmla="*/ 0 h 78"/>
              <a:gd name="T12" fmla="*/ 0 w 109"/>
              <a:gd name="T13" fmla="*/ 5 h 78"/>
              <a:gd name="T14" fmla="*/ 0 w 109"/>
              <a:gd name="T15" fmla="*/ 54 h 78"/>
              <a:gd name="T16" fmla="*/ 4 w 109"/>
              <a:gd name="T17" fmla="*/ 58 h 78"/>
              <a:gd name="T18" fmla="*/ 14 w 109"/>
              <a:gd name="T19" fmla="*/ 27 h 78"/>
              <a:gd name="T20" fmla="*/ 21 w 109"/>
              <a:gd name="T21" fmla="*/ 19 h 78"/>
              <a:gd name="T22" fmla="*/ 30 w 109"/>
              <a:gd name="T23" fmla="*/ 16 h 78"/>
              <a:gd name="T24" fmla="*/ 79 w 109"/>
              <a:gd name="T25" fmla="*/ 16 h 78"/>
              <a:gd name="T26" fmla="*/ 77 w 109"/>
              <a:gd name="T27" fmla="*/ 78 h 78"/>
              <a:gd name="T28" fmla="*/ 77 w 109"/>
              <a:gd name="T29" fmla="*/ 43 h 78"/>
              <a:gd name="T30" fmla="*/ 77 w 109"/>
              <a:gd name="T31" fmla="*/ 78 h 78"/>
              <a:gd name="T32" fmla="*/ 63 w 109"/>
              <a:gd name="T33" fmla="*/ 58 h 78"/>
              <a:gd name="T34" fmla="*/ 61 w 109"/>
              <a:gd name="T35" fmla="*/ 54 h 78"/>
              <a:gd name="T36" fmla="*/ 64 w 109"/>
              <a:gd name="T37" fmla="*/ 54 h 78"/>
              <a:gd name="T38" fmla="*/ 63 w 109"/>
              <a:gd name="T39" fmla="*/ 58 h 78"/>
              <a:gd name="T40" fmla="*/ 61 w 109"/>
              <a:gd name="T41" fmla="*/ 51 h 78"/>
              <a:gd name="T42" fmla="*/ 74 w 109"/>
              <a:gd name="T43" fmla="*/ 46 h 78"/>
              <a:gd name="T44" fmla="*/ 65 w 109"/>
              <a:gd name="T45" fmla="*/ 52 h 78"/>
              <a:gd name="T46" fmla="*/ 61 w 109"/>
              <a:gd name="T47" fmla="*/ 51 h 78"/>
              <a:gd name="T48" fmla="*/ 95 w 109"/>
              <a:gd name="T49" fmla="*/ 36 h 78"/>
              <a:gd name="T50" fmla="*/ 77 w 109"/>
              <a:gd name="T51" fmla="*/ 35 h 78"/>
              <a:gd name="T52" fmla="*/ 54 w 109"/>
              <a:gd name="T53" fmla="*/ 40 h 78"/>
              <a:gd name="T54" fmla="*/ 52 w 109"/>
              <a:gd name="T55" fmla="*/ 62 h 78"/>
              <a:gd name="T56" fmla="*/ 56 w 109"/>
              <a:gd name="T57" fmla="*/ 69 h 78"/>
              <a:gd name="T58" fmla="*/ 11 w 109"/>
              <a:gd name="T59" fmla="*/ 69 h 78"/>
              <a:gd name="T60" fmla="*/ 23 w 109"/>
              <a:gd name="T61" fmla="*/ 34 h 78"/>
              <a:gd name="T62" fmla="*/ 28 w 109"/>
              <a:gd name="T63" fmla="*/ 28 h 78"/>
              <a:gd name="T64" fmla="*/ 34 w 109"/>
              <a:gd name="T65" fmla="*/ 25 h 78"/>
              <a:gd name="T66" fmla="*/ 92 w 109"/>
              <a:gd name="T67" fmla="*/ 25 h 78"/>
              <a:gd name="T68" fmla="*/ 94 w 109"/>
              <a:gd name="T69" fmla="*/ 26 h 78"/>
              <a:gd name="T70" fmla="*/ 96 w 109"/>
              <a:gd name="T71" fmla="*/ 27 h 78"/>
              <a:gd name="T72" fmla="*/ 97 w 109"/>
              <a:gd name="T73" fmla="*/ 30 h 78"/>
              <a:gd name="T74" fmla="*/ 96 w 109"/>
              <a:gd name="T75" fmla="*/ 32 h 78"/>
              <a:gd name="T76" fmla="*/ 95 w 109"/>
              <a:gd name="T77" fmla="*/ 3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noFill/>
          <a:ln>
            <a:solidFill>
              <a:schemeClr val="accent3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zh-CN" altLang="en-US">
              <a:solidFill>
                <a:prstClr val="black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4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7C57B07-CEDF-4D36-918D-F61F2BE893BC}"/>
              </a:ext>
            </a:extLst>
          </p:cNvPr>
          <p:cNvSpPr/>
          <p:nvPr/>
        </p:nvSpPr>
        <p:spPr>
          <a:xfrm>
            <a:off x="8313054" y="3456023"/>
            <a:ext cx="3905785" cy="34442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A8FDEBD-585B-4956-A118-67E1FCAA5497}"/>
              </a:ext>
            </a:extLst>
          </p:cNvPr>
          <p:cNvSpPr/>
          <p:nvPr/>
        </p:nvSpPr>
        <p:spPr>
          <a:xfrm>
            <a:off x="4233299" y="3456023"/>
            <a:ext cx="3905785" cy="344424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lus 2">
            <a:extLst>
              <a:ext uri="{FF2B5EF4-FFF2-40B4-BE49-F238E27FC236}">
                <a16:creationId xmlns:a16="http://schemas.microsoft.com/office/drawing/2014/main" xmlns="" id="{DE1C5D41-3A02-4069-BD0C-7D5F16B3D033}"/>
              </a:ext>
            </a:extLst>
          </p:cNvPr>
          <p:cNvSpPr/>
          <p:nvPr/>
        </p:nvSpPr>
        <p:spPr>
          <a:xfrm>
            <a:off x="9709858" y="4488872"/>
            <a:ext cx="2609504" cy="2609504"/>
          </a:xfrm>
          <a:prstGeom prst="mathPlus">
            <a:avLst>
              <a:gd name="adj1" fmla="val 584"/>
            </a:avLst>
          </a:prstGeom>
          <a:solidFill>
            <a:schemeClr val="accent2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xmlns="" id="{11AD8E12-4F48-4DE3-88BB-E7C477E75663}"/>
              </a:ext>
            </a:extLst>
          </p:cNvPr>
          <p:cNvSpPr/>
          <p:nvPr/>
        </p:nvSpPr>
        <p:spPr>
          <a:xfrm>
            <a:off x="-1521201" y="822522"/>
            <a:ext cx="3164364" cy="3164364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Diamond 18">
            <a:extLst>
              <a:ext uri="{FF2B5EF4-FFF2-40B4-BE49-F238E27FC236}">
                <a16:creationId xmlns:a16="http://schemas.microsoft.com/office/drawing/2014/main" xmlns="" id="{27E9A69B-BFA9-4FE2-9B0E-CE5348FCD840}"/>
              </a:ext>
            </a:extLst>
          </p:cNvPr>
          <p:cNvSpPr/>
          <p:nvPr/>
        </p:nvSpPr>
        <p:spPr>
          <a:xfrm>
            <a:off x="2399310" y="1451265"/>
            <a:ext cx="3707476" cy="3707476"/>
          </a:xfrm>
          <a:prstGeom prst="diamond">
            <a:avLst/>
          </a:prstGeom>
          <a:noFill/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7" name="Diamond 19">
            <a:extLst>
              <a:ext uri="{FF2B5EF4-FFF2-40B4-BE49-F238E27FC236}">
                <a16:creationId xmlns:a16="http://schemas.microsoft.com/office/drawing/2014/main" xmlns="" id="{A67B280C-4629-43C9-B7D8-0789253126C9}"/>
              </a:ext>
            </a:extLst>
          </p:cNvPr>
          <p:cNvSpPr/>
          <p:nvPr/>
        </p:nvSpPr>
        <p:spPr>
          <a:xfrm>
            <a:off x="1193550" y="1408726"/>
            <a:ext cx="1754546" cy="1754547"/>
          </a:xfrm>
          <a:prstGeom prst="diamond">
            <a:avLst/>
          </a:prstGeom>
          <a:solidFill>
            <a:srgbClr val="0A0A0A"/>
          </a:solidFill>
          <a:ln>
            <a:solidFill>
              <a:schemeClr val="accent3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8" name="Diamond 20">
            <a:extLst>
              <a:ext uri="{FF2B5EF4-FFF2-40B4-BE49-F238E27FC236}">
                <a16:creationId xmlns:a16="http://schemas.microsoft.com/office/drawing/2014/main" xmlns="" id="{A64FDD55-E083-4345-82E0-7310974F8A79}"/>
              </a:ext>
            </a:extLst>
          </p:cNvPr>
          <p:cNvSpPr/>
          <p:nvPr/>
        </p:nvSpPr>
        <p:spPr>
          <a:xfrm>
            <a:off x="1985987" y="432414"/>
            <a:ext cx="1366418" cy="1366419"/>
          </a:xfrm>
          <a:prstGeom prst="diamond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9" name="Diamond 21">
            <a:extLst>
              <a:ext uri="{FF2B5EF4-FFF2-40B4-BE49-F238E27FC236}">
                <a16:creationId xmlns:a16="http://schemas.microsoft.com/office/drawing/2014/main" xmlns="" id="{680BBC1A-5F31-4605-993E-EBCCFBE2DD4A}"/>
              </a:ext>
            </a:extLst>
          </p:cNvPr>
          <p:cNvSpPr/>
          <p:nvPr/>
        </p:nvSpPr>
        <p:spPr>
          <a:xfrm>
            <a:off x="528966" y="2513627"/>
            <a:ext cx="1754546" cy="1754547"/>
          </a:xfrm>
          <a:prstGeom prst="diamond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xmlns="" id="{20A9C8B7-98AC-44F3-86ED-737B6898E4CF}"/>
              </a:ext>
            </a:extLst>
          </p:cNvPr>
          <p:cNvSpPr txBox="1"/>
          <p:nvPr/>
        </p:nvSpPr>
        <p:spPr>
          <a:xfrm>
            <a:off x="6222584" y="2274117"/>
            <a:ext cx="5757949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en-US" sz="12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 Light" charset="0"/>
                <a:sym typeface="思源黑体" panose="020B0400000000000000" pitchFamily="34" charset="-122"/>
              </a:rPr>
              <a:t>Entrepreneurial activities differ substantially depending on the type of organization and creativity. Entrepreneurial activities differ substantially depending on the type of organization and creativity. </a:t>
            </a: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xmlns="" id="{50089CD1-F8A3-4FA0-8C8D-B6318C76DE77}"/>
              </a:ext>
            </a:extLst>
          </p:cNvPr>
          <p:cNvSpPr txBox="1"/>
          <p:nvPr/>
        </p:nvSpPr>
        <p:spPr>
          <a:xfrm>
            <a:off x="3108754" y="2644170"/>
            <a:ext cx="2376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3200" b="1" spc="30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 Semi" charset="0"/>
                <a:sym typeface="思源黑体" panose="020B0400000000000000" pitchFamily="34" charset="-122"/>
              </a:rPr>
              <a:t>HERE SOME THING</a:t>
            </a:r>
            <a:endParaRPr lang="en-US" sz="3200" b="1" spc="300" dirty="0">
              <a:solidFill>
                <a:srgbClr val="262626"/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Montserrat Semi" charset="0"/>
              <a:sym typeface="思源黑体" panose="020B0400000000000000" pitchFamily="34" charset="-122"/>
            </a:endParaRPr>
          </a:p>
        </p:txBody>
      </p:sp>
      <p:sp>
        <p:nvSpPr>
          <p:cNvPr id="13" name="Right Triangle 25">
            <a:extLst>
              <a:ext uri="{FF2B5EF4-FFF2-40B4-BE49-F238E27FC236}">
                <a16:creationId xmlns:a16="http://schemas.microsoft.com/office/drawing/2014/main" xmlns="" id="{8BDCAFE6-2422-44AC-BDD5-8D88B6024C6B}"/>
              </a:ext>
            </a:extLst>
          </p:cNvPr>
          <p:cNvSpPr/>
          <p:nvPr/>
        </p:nvSpPr>
        <p:spPr>
          <a:xfrm flipH="1">
            <a:off x="6972268" y="5692833"/>
            <a:ext cx="1180407" cy="1180407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4" name="Right Triangle 26">
            <a:extLst>
              <a:ext uri="{FF2B5EF4-FFF2-40B4-BE49-F238E27FC236}">
                <a16:creationId xmlns:a16="http://schemas.microsoft.com/office/drawing/2014/main" xmlns="" id="{9895F9D4-DE8C-4E1F-AAF3-703C504F456C}"/>
              </a:ext>
            </a:extLst>
          </p:cNvPr>
          <p:cNvSpPr/>
          <p:nvPr/>
        </p:nvSpPr>
        <p:spPr>
          <a:xfrm rot="5400000">
            <a:off x="8286215" y="3444240"/>
            <a:ext cx="1180407" cy="1180407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627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2" grpId="0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gular Pentagon 10">
            <a:extLst>
              <a:ext uri="{FF2B5EF4-FFF2-40B4-BE49-F238E27FC236}">
                <a16:creationId xmlns:a16="http://schemas.microsoft.com/office/drawing/2014/main" xmlns="" id="{ED410E3B-88F0-415E-85C1-7391D15AD822}"/>
              </a:ext>
            </a:extLst>
          </p:cNvPr>
          <p:cNvSpPr/>
          <p:nvPr/>
        </p:nvSpPr>
        <p:spPr>
          <a:xfrm>
            <a:off x="4770673" y="1991788"/>
            <a:ext cx="2751866" cy="2853290"/>
          </a:xfrm>
          <a:prstGeom prst="pentagon">
            <a:avLst/>
          </a:prstGeom>
          <a:blipFill>
            <a:blip r:embed="rId4"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7" name="Regular Pentagon 10">
            <a:extLst>
              <a:ext uri="{FF2B5EF4-FFF2-40B4-BE49-F238E27FC236}">
                <a16:creationId xmlns:a16="http://schemas.microsoft.com/office/drawing/2014/main" xmlns="" id="{A63449BB-6692-49A5-8C4E-80D080916298}"/>
              </a:ext>
            </a:extLst>
          </p:cNvPr>
          <p:cNvSpPr/>
          <p:nvPr/>
        </p:nvSpPr>
        <p:spPr>
          <a:xfrm>
            <a:off x="8429752" y="1991788"/>
            <a:ext cx="2751866" cy="2853290"/>
          </a:xfrm>
          <a:prstGeom prst="pentagon">
            <a:avLst/>
          </a:prstGeom>
          <a:blipFill>
            <a:blip r:embed="rId5"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5" name="Regular Pentagon 10">
            <a:extLst>
              <a:ext uri="{FF2B5EF4-FFF2-40B4-BE49-F238E27FC236}">
                <a16:creationId xmlns:a16="http://schemas.microsoft.com/office/drawing/2014/main" xmlns="" id="{45C69B8D-0030-4997-BF70-A4A46AA6E96A}"/>
              </a:ext>
            </a:extLst>
          </p:cNvPr>
          <p:cNvSpPr/>
          <p:nvPr/>
        </p:nvSpPr>
        <p:spPr>
          <a:xfrm>
            <a:off x="1082716" y="1991788"/>
            <a:ext cx="2751866" cy="2853290"/>
          </a:xfrm>
          <a:prstGeom prst="pentagon">
            <a:avLst/>
          </a:prstGeom>
          <a:blipFill>
            <a:blip r:embed="rId6"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xmlns="" id="{32A02EE4-59B0-4699-9063-D759B420B3C1}"/>
              </a:ext>
            </a:extLst>
          </p:cNvPr>
          <p:cNvSpPr txBox="1"/>
          <p:nvPr/>
        </p:nvSpPr>
        <p:spPr>
          <a:xfrm>
            <a:off x="4771628" y="1314896"/>
            <a:ext cx="2815802" cy="259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en-US" sz="900" b="1" spc="30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 Semi" charset="0"/>
                <a:sym typeface="思源黑体" panose="020B0400000000000000" pitchFamily="34" charset="-122"/>
              </a:rPr>
              <a:t>WRITE SOMETHING HERE</a:t>
            </a: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xmlns="" id="{E7882E9B-E54F-448A-AB8E-F35F9ABD64AF}"/>
              </a:ext>
            </a:extLst>
          </p:cNvPr>
          <p:cNvSpPr txBox="1"/>
          <p:nvPr/>
        </p:nvSpPr>
        <p:spPr>
          <a:xfrm>
            <a:off x="1257718" y="5154233"/>
            <a:ext cx="2691917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xmlns="" id="{9D519011-CBBF-4C4D-8EB7-1477BE94F2EF}"/>
              </a:ext>
            </a:extLst>
          </p:cNvPr>
          <p:cNvSpPr/>
          <p:nvPr/>
        </p:nvSpPr>
        <p:spPr>
          <a:xfrm>
            <a:off x="1721066" y="4873540"/>
            <a:ext cx="17652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PROJECT NAME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xmlns="" id="{7644F1B7-E5C9-4D7C-A1E0-8FAE1589C54F}"/>
              </a:ext>
            </a:extLst>
          </p:cNvPr>
          <p:cNvSpPr txBox="1"/>
          <p:nvPr/>
        </p:nvSpPr>
        <p:spPr>
          <a:xfrm>
            <a:off x="4771628" y="5154233"/>
            <a:ext cx="2691917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xmlns="" id="{3C800014-5B40-4F6B-BD35-55C981725268}"/>
              </a:ext>
            </a:extLst>
          </p:cNvPr>
          <p:cNvSpPr/>
          <p:nvPr/>
        </p:nvSpPr>
        <p:spPr>
          <a:xfrm>
            <a:off x="5223757" y="4873540"/>
            <a:ext cx="1787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PROJECT TITLE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xmlns="" id="{3AF6401D-086C-44C4-8279-0534E65195DD}"/>
              </a:ext>
            </a:extLst>
          </p:cNvPr>
          <p:cNvSpPr txBox="1"/>
          <p:nvPr/>
        </p:nvSpPr>
        <p:spPr>
          <a:xfrm>
            <a:off x="8323891" y="5154233"/>
            <a:ext cx="2691917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250" dirty="0">
                <a:solidFill>
                  <a:srgbClr val="979797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Lato Light" charset="0"/>
                <a:sym typeface="思源黑体" panose="020B0400000000000000" pitchFamily="34" charset="-122"/>
              </a:rPr>
              <a:t>Entrepreneurial activities differ substantially depending on the type of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CC9E3F1C-ACD8-4414-BB47-9695B6670E1D}"/>
              </a:ext>
            </a:extLst>
          </p:cNvPr>
          <p:cNvSpPr/>
          <p:nvPr/>
        </p:nvSpPr>
        <p:spPr>
          <a:xfrm>
            <a:off x="8945939" y="4873540"/>
            <a:ext cx="14478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rgbClr val="26262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Montserrat" charset="0"/>
                <a:sym typeface="思源黑体" panose="020B0400000000000000" pitchFamily="34" charset="-122"/>
              </a:rPr>
              <a:t>WRITE HERE</a:t>
            </a:r>
          </a:p>
        </p:txBody>
      </p:sp>
      <p:sp>
        <p:nvSpPr>
          <p:cNvPr id="12" name="Regular Pentagon 10">
            <a:extLst>
              <a:ext uri="{FF2B5EF4-FFF2-40B4-BE49-F238E27FC236}">
                <a16:creationId xmlns:a16="http://schemas.microsoft.com/office/drawing/2014/main" xmlns="" id="{ADE56C69-FD7C-4664-AB0E-5A500AE24ACD}"/>
              </a:ext>
            </a:extLst>
          </p:cNvPr>
          <p:cNvSpPr/>
          <p:nvPr/>
        </p:nvSpPr>
        <p:spPr>
          <a:xfrm>
            <a:off x="1332166" y="2293402"/>
            <a:ext cx="2283873" cy="2368050"/>
          </a:xfrm>
          <a:prstGeom prst="pentagon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3" name="Regular Pentagon 22">
            <a:extLst>
              <a:ext uri="{FF2B5EF4-FFF2-40B4-BE49-F238E27FC236}">
                <a16:creationId xmlns:a16="http://schemas.microsoft.com/office/drawing/2014/main" xmlns="" id="{35834034-A7C2-4D80-97BA-7B0B730937C3}"/>
              </a:ext>
            </a:extLst>
          </p:cNvPr>
          <p:cNvSpPr/>
          <p:nvPr/>
        </p:nvSpPr>
        <p:spPr>
          <a:xfrm>
            <a:off x="5006150" y="2293402"/>
            <a:ext cx="2283873" cy="2368050"/>
          </a:xfrm>
          <a:prstGeom prst="pentagon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4" name="Regular Pentagon 23">
            <a:extLst>
              <a:ext uri="{FF2B5EF4-FFF2-40B4-BE49-F238E27FC236}">
                <a16:creationId xmlns:a16="http://schemas.microsoft.com/office/drawing/2014/main" xmlns="" id="{0EF120A0-6F8F-4C03-B709-9683FAF32212}"/>
              </a:ext>
            </a:extLst>
          </p:cNvPr>
          <p:cNvSpPr/>
          <p:nvPr/>
        </p:nvSpPr>
        <p:spPr>
          <a:xfrm>
            <a:off x="8663749" y="2293402"/>
            <a:ext cx="2283873" cy="2368050"/>
          </a:xfrm>
          <a:prstGeom prst="pentagon">
            <a:avLst/>
          </a:prstGeom>
          <a:noFill/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979797"/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228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5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5">
            <a:extLst>
              <a:ext uri="{FF2B5EF4-FFF2-40B4-BE49-F238E27FC236}">
                <a16:creationId xmlns:a16="http://schemas.microsoft.com/office/drawing/2014/main" xmlns="" id="{69B16883-14A3-4510-A604-7603FB94AF7E}"/>
              </a:ext>
            </a:extLst>
          </p:cNvPr>
          <p:cNvSpPr txBox="1">
            <a:spLocks/>
          </p:cNvSpPr>
          <p:nvPr/>
        </p:nvSpPr>
        <p:spPr>
          <a:xfrm>
            <a:off x="3947886" y="4009761"/>
            <a:ext cx="3808347" cy="296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speaker name and title</a:t>
            </a:r>
          </a:p>
        </p:txBody>
      </p:sp>
      <p:sp>
        <p:nvSpPr>
          <p:cNvPr id="5" name="标题 10">
            <a:extLst>
              <a:ext uri="{FF2B5EF4-FFF2-40B4-BE49-F238E27FC236}">
                <a16:creationId xmlns:a16="http://schemas.microsoft.com/office/drawing/2014/main" xmlns="" id="{44FF976F-3D87-4A6E-A483-2E8486AA990D}"/>
              </a:ext>
            </a:extLst>
          </p:cNvPr>
          <p:cNvSpPr txBox="1">
            <a:spLocks/>
          </p:cNvSpPr>
          <p:nvPr/>
        </p:nvSpPr>
        <p:spPr>
          <a:xfrm>
            <a:off x="3947886" y="2097564"/>
            <a:ext cx="4296227" cy="157436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9500" dirty="0">
                <a:solidFill>
                  <a:schemeClr val="bg1">
                    <a:lumMod val="8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Thanks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 </a:t>
            </a:r>
            <a:b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</a:b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and your slogan here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86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20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6772275" y="-4724400"/>
            <a:ext cx="5419725" cy="89535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Section Header Here</a:t>
            </a: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4294967295"/>
          </p:nvPr>
        </p:nvSpPr>
        <p:spPr>
          <a:xfrm>
            <a:off x="6772275" y="-3829050"/>
            <a:ext cx="5419725" cy="101441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Supporting text here.</a:t>
            </a:r>
          </a:p>
          <a:p>
            <a:pPr lvl="0"/>
            <a:r>
              <a:rPr lang="en-US" altLang="zh-CN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When you copy &amp; paste, choose "keep text only" option.</a:t>
            </a:r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140341" y="-4537384"/>
            <a:ext cx="1628352" cy="141579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F3F3F3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Arial" panose="020B0604020202020204" pitchFamily="34" charset="0"/>
                <a:sym typeface="思源黑体" panose="020B0400000000000000" pitchFamily="34" charset="-122"/>
              </a:rPr>
              <a:t>/01</a:t>
            </a:r>
            <a:endParaRPr lang="zh-CN" altLang="en-US" spc="100" dirty="0">
              <a:solidFill>
                <a:srgbClr val="F3F3F3"/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Arial" panose="020B0604020202020204" pitchFamily="34" charset="0"/>
              <a:sym typeface="思源黑体" panose="020B04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1CD6CB-C364-4355-B94A-E97D7682418D}"/>
              </a:ext>
            </a:extLst>
          </p:cNvPr>
          <p:cNvGrpSpPr/>
          <p:nvPr/>
        </p:nvGrpSpPr>
        <p:grpSpPr>
          <a:xfrm>
            <a:off x="4452079" y="689564"/>
            <a:ext cx="3287842" cy="2834346"/>
            <a:chOff x="4592062" y="2144757"/>
            <a:chExt cx="3287842" cy="2834346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9328BDF2-5408-498F-A2D5-40487F6E8BB6}"/>
                </a:ext>
              </a:extLst>
            </p:cNvPr>
            <p:cNvSpPr/>
            <p:nvPr/>
          </p:nvSpPr>
          <p:spPr>
            <a:xfrm flipV="1">
              <a:off x="4592062" y="2144757"/>
              <a:ext cx="3287842" cy="2834346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 w="1238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93C38AA-330E-4021-9DD6-F9C8C90D6D21}"/>
                </a:ext>
              </a:extLst>
            </p:cNvPr>
            <p:cNvSpPr txBox="1"/>
            <p:nvPr/>
          </p:nvSpPr>
          <p:spPr>
            <a:xfrm>
              <a:off x="5331293" y="2178684"/>
              <a:ext cx="180690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5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Arial" panose="020B0604020202020204" pitchFamily="34" charset="0"/>
                </a:rPr>
                <a:t>01</a:t>
              </a:r>
              <a:endParaRPr lang="zh-CN" altLang="en-US" sz="115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382AB6D-C8BA-4ED5-B686-065D013EF6EC}"/>
              </a:ext>
            </a:extLst>
          </p:cNvPr>
          <p:cNvSpPr txBox="1"/>
          <p:nvPr/>
        </p:nvSpPr>
        <p:spPr>
          <a:xfrm>
            <a:off x="2724557" y="3894734"/>
            <a:ext cx="65325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" panose="020B0400000000000000" pitchFamily="34" charset="-122"/>
                <a:ea typeface="思源黑体" panose="020B0400000000000000" pitchFamily="34" charset="-122"/>
              </a:rPr>
              <a:t>ADD 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8E7C3D14-2A20-45F8-B278-82757A23D7D8}"/>
              </a:ext>
            </a:extLst>
          </p:cNvPr>
          <p:cNvSpPr/>
          <p:nvPr/>
        </p:nvSpPr>
        <p:spPr>
          <a:xfrm rot="10800000" flipV="1">
            <a:off x="4450841" y="5307649"/>
            <a:ext cx="3287842" cy="2834346"/>
          </a:xfrm>
          <a:prstGeom prst="triangl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9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08DAE0BF-EEB3-419B-82F5-DBFE28BE69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1" b="3701"/>
          <a:stretch>
            <a:fillRect/>
          </a:stretch>
        </p:blipFill>
        <p:spPr/>
      </p:pic>
      <p:sp>
        <p:nvSpPr>
          <p:cNvPr id="14" name="Freeform 1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8012" y="1212702"/>
            <a:ext cx="21002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YOUR</a:t>
            </a:r>
          </a:p>
          <a:p>
            <a:r>
              <a:rPr lang="en-US" sz="28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TITLE HERE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888012" y="2970230"/>
            <a:ext cx="29056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endParaRPr lang="en-US" sz="12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48A15A9-B319-489F-BC4D-8761D69D0776}"/>
              </a:ext>
            </a:extLst>
          </p:cNvPr>
          <p:cNvGrpSpPr/>
          <p:nvPr/>
        </p:nvGrpSpPr>
        <p:grpSpPr>
          <a:xfrm>
            <a:off x="8193463" y="2379671"/>
            <a:ext cx="1727848" cy="450817"/>
            <a:chOff x="2684030" y="1176519"/>
            <a:chExt cx="2381676" cy="62140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766719C8-61D1-46F4-A841-F05AA1DCBA14}"/>
                </a:ext>
              </a:extLst>
            </p:cNvPr>
            <p:cNvSpPr/>
            <p:nvPr/>
          </p:nvSpPr>
          <p:spPr>
            <a:xfrm flipH="1">
              <a:off x="3135304" y="1176519"/>
              <a:ext cx="1930402" cy="617756"/>
            </a:xfrm>
            <a:custGeom>
              <a:avLst/>
              <a:gdLst>
                <a:gd name="connsiteX0" fmla="*/ 1731223 w 2736810"/>
                <a:gd name="connsiteY0" fmla="*/ 8079 h 875818"/>
                <a:gd name="connsiteX1" fmla="*/ 2736810 w 2736810"/>
                <a:gd name="connsiteY1" fmla="*/ 8079 h 875818"/>
                <a:gd name="connsiteX2" fmla="*/ 2234017 w 2736810"/>
                <a:gd name="connsiteY2" fmla="*/ 875818 h 875818"/>
                <a:gd name="connsiteX3" fmla="*/ 1656001 w 2736810"/>
                <a:gd name="connsiteY3" fmla="*/ 3480 h 875818"/>
                <a:gd name="connsiteX4" fmla="*/ 2158794 w 2736810"/>
                <a:gd name="connsiteY4" fmla="*/ 871219 h 875818"/>
                <a:gd name="connsiteX5" fmla="*/ 1153207 w 2736810"/>
                <a:gd name="connsiteY5" fmla="*/ 871219 h 875818"/>
                <a:gd name="connsiteX6" fmla="*/ 502794 w 2736810"/>
                <a:gd name="connsiteY6" fmla="*/ 3480 h 875818"/>
                <a:gd name="connsiteX7" fmla="*/ 1005587 w 2736810"/>
                <a:gd name="connsiteY7" fmla="*/ 871219 h 875818"/>
                <a:gd name="connsiteX8" fmla="*/ 0 w 2736810"/>
                <a:gd name="connsiteY8" fmla="*/ 871219 h 875818"/>
                <a:gd name="connsiteX9" fmla="*/ 575190 w 2736810"/>
                <a:gd name="connsiteY9" fmla="*/ 0 h 875818"/>
                <a:gd name="connsiteX10" fmla="*/ 1580777 w 2736810"/>
                <a:gd name="connsiteY10" fmla="*/ 0 h 875818"/>
                <a:gd name="connsiteX11" fmla="*/ 1077984 w 2736810"/>
                <a:gd name="connsiteY11" fmla="*/ 867739 h 87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6810" h="875818">
                  <a:moveTo>
                    <a:pt x="1731223" y="8079"/>
                  </a:moveTo>
                  <a:lnTo>
                    <a:pt x="2736810" y="8079"/>
                  </a:lnTo>
                  <a:lnTo>
                    <a:pt x="2234017" y="875818"/>
                  </a:lnTo>
                  <a:close/>
                  <a:moveTo>
                    <a:pt x="1656001" y="3480"/>
                  </a:moveTo>
                  <a:lnTo>
                    <a:pt x="2158794" y="871219"/>
                  </a:lnTo>
                  <a:lnTo>
                    <a:pt x="1153207" y="871219"/>
                  </a:lnTo>
                  <a:close/>
                  <a:moveTo>
                    <a:pt x="502794" y="3480"/>
                  </a:moveTo>
                  <a:lnTo>
                    <a:pt x="1005587" y="871219"/>
                  </a:lnTo>
                  <a:lnTo>
                    <a:pt x="0" y="871219"/>
                  </a:lnTo>
                  <a:close/>
                  <a:moveTo>
                    <a:pt x="575190" y="0"/>
                  </a:moveTo>
                  <a:lnTo>
                    <a:pt x="1580777" y="0"/>
                  </a:lnTo>
                  <a:lnTo>
                    <a:pt x="1077984" y="867739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CBB2EAF-B505-44AE-BEA0-56B3D79FCDD5}"/>
                </a:ext>
              </a:extLst>
            </p:cNvPr>
            <p:cNvSpPr/>
            <p:nvPr/>
          </p:nvSpPr>
          <p:spPr>
            <a:xfrm flipH="1" flipV="1">
              <a:off x="2684030" y="1343570"/>
              <a:ext cx="526537" cy="454358"/>
            </a:xfrm>
            <a:custGeom>
              <a:avLst/>
              <a:gdLst>
                <a:gd name="connsiteX0" fmla="*/ 0 w 1005587"/>
                <a:gd name="connsiteY0" fmla="*/ 0 h 867739"/>
                <a:gd name="connsiteX1" fmla="*/ 1005587 w 1005587"/>
                <a:gd name="connsiteY1" fmla="*/ 0 h 867739"/>
                <a:gd name="connsiteX2" fmla="*/ 502794 w 1005587"/>
                <a:gd name="connsiteY2" fmla="*/ 867739 h 867739"/>
                <a:gd name="connsiteX3" fmla="*/ 0 w 1005587"/>
                <a:gd name="connsiteY3" fmla="*/ 0 h 8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587" h="867739">
                  <a:moveTo>
                    <a:pt x="0" y="0"/>
                  </a:moveTo>
                  <a:lnTo>
                    <a:pt x="1005587" y="0"/>
                  </a:lnTo>
                  <a:lnTo>
                    <a:pt x="502794" y="867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9785433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2700000">
            <a:off x="1274723" y="3780545"/>
            <a:ext cx="6154908" cy="6154908"/>
          </a:xfrm>
          <a:prstGeom prst="rect">
            <a:avLst/>
          </a:prstGeom>
          <a:noFill/>
          <a:ln w="1905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4" name="Rectangle 13"/>
          <p:cNvSpPr/>
          <p:nvPr/>
        </p:nvSpPr>
        <p:spPr>
          <a:xfrm rot="2700000">
            <a:off x="-1570730" y="2066787"/>
            <a:ext cx="3141458" cy="3141458"/>
          </a:xfrm>
          <a:prstGeom prst="rect">
            <a:avLst/>
          </a:prstGeom>
          <a:noFill/>
          <a:ln w="1905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5394" y="3482245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YOUR</a:t>
            </a:r>
          </a:p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TITLE HERE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139135" y="4381292"/>
            <a:ext cx="56454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131993" y="5538945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47934" y="4857420"/>
            <a:ext cx="5469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6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Signerica Fat" charset="0"/>
                <a:sym typeface="思源黑体" panose="020B0400000000000000" pitchFamily="34" charset="-122"/>
              </a:rPr>
              <a:t>Sign</a:t>
            </a:r>
          </a:p>
        </p:txBody>
      </p:sp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C0C3A1F5-F59C-48CA-81AA-32CD87B479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7" b="9987"/>
          <a:stretch>
            <a:fillRect/>
          </a:stretch>
        </p:blipFill>
        <p:spPr/>
      </p:pic>
      <p:pic>
        <p:nvPicPr>
          <p:cNvPr id="32" name="图片占位符 31">
            <a:extLst>
              <a:ext uri="{FF2B5EF4-FFF2-40B4-BE49-F238E27FC236}">
                <a16:creationId xmlns:a16="http://schemas.microsoft.com/office/drawing/2014/main" xmlns="" id="{52543CE4-3E0B-41D9-B0A3-EFBE41657D6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2" b="7292"/>
          <a:stretch>
            <a:fillRect/>
          </a:stretch>
        </p:blipFill>
        <p:spPr/>
      </p:pic>
      <p:pic>
        <p:nvPicPr>
          <p:cNvPr id="34" name="图片占位符 33">
            <a:extLst>
              <a:ext uri="{FF2B5EF4-FFF2-40B4-BE49-F238E27FC236}">
                <a16:creationId xmlns:a16="http://schemas.microsoft.com/office/drawing/2014/main" xmlns="" id="{814ADC70-722F-46C9-B4B1-782E4673895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4" r="15664"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xmlns="" id="{5835EBD4-936F-4EB6-B816-DB7E1D55353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r="11179"/>
          <a:stretch>
            <a:fillRect/>
          </a:stretch>
        </p:blipFill>
        <p:spPr/>
      </p:pic>
      <p:pic>
        <p:nvPicPr>
          <p:cNvPr id="38" name="图片占位符 37">
            <a:extLst>
              <a:ext uri="{FF2B5EF4-FFF2-40B4-BE49-F238E27FC236}">
                <a16:creationId xmlns:a16="http://schemas.microsoft.com/office/drawing/2014/main" xmlns="" id="{EDEAB700-3B82-479A-9470-1F87ADF31D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" r="6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6089776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D0CCCE61-9194-4E02-AA86-B0767FC0E5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5206738" cy="6858000"/>
          </a:xfrm>
        </p:spPr>
      </p:pic>
      <p:sp>
        <p:nvSpPr>
          <p:cNvPr id="5" name="Rectangle 4"/>
          <p:cNvSpPr/>
          <p:nvPr/>
        </p:nvSpPr>
        <p:spPr>
          <a:xfrm>
            <a:off x="4157221" y="876694"/>
            <a:ext cx="3695307" cy="3695307"/>
          </a:xfrm>
          <a:prstGeom prst="rect">
            <a:avLst/>
          </a:prstGeom>
          <a:noFill/>
          <a:ln w="1016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1794" y="3074641"/>
            <a:ext cx="2063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LEFT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Nexa Bold" charset="0"/>
              <a:sym typeface="思源黑体" panose="020B0400000000000000" pitchFamily="34" charset="-122"/>
            </a:endParaRPr>
          </a:p>
          <a:p>
            <a:pPr algn="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PICTURE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765837" y="2870752"/>
            <a:ext cx="56454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371182" y="2817675"/>
            <a:ext cx="32709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222CC75-CA2A-4C94-81F8-1D5B5AFC53FA}"/>
              </a:ext>
            </a:extLst>
          </p:cNvPr>
          <p:cNvGrpSpPr/>
          <p:nvPr/>
        </p:nvGrpSpPr>
        <p:grpSpPr>
          <a:xfrm>
            <a:off x="7048109" y="1949094"/>
            <a:ext cx="2381676" cy="621409"/>
            <a:chOff x="2684030" y="1176519"/>
            <a:chExt cx="2381676" cy="62140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A5B384C5-08B1-4151-A246-673322EA78E2}"/>
                </a:ext>
              </a:extLst>
            </p:cNvPr>
            <p:cNvSpPr/>
            <p:nvPr/>
          </p:nvSpPr>
          <p:spPr>
            <a:xfrm flipH="1">
              <a:off x="3135304" y="1176519"/>
              <a:ext cx="1930402" cy="617756"/>
            </a:xfrm>
            <a:custGeom>
              <a:avLst/>
              <a:gdLst>
                <a:gd name="connsiteX0" fmla="*/ 1731223 w 2736810"/>
                <a:gd name="connsiteY0" fmla="*/ 8079 h 875818"/>
                <a:gd name="connsiteX1" fmla="*/ 2736810 w 2736810"/>
                <a:gd name="connsiteY1" fmla="*/ 8079 h 875818"/>
                <a:gd name="connsiteX2" fmla="*/ 2234017 w 2736810"/>
                <a:gd name="connsiteY2" fmla="*/ 875818 h 875818"/>
                <a:gd name="connsiteX3" fmla="*/ 1656001 w 2736810"/>
                <a:gd name="connsiteY3" fmla="*/ 3480 h 875818"/>
                <a:gd name="connsiteX4" fmla="*/ 2158794 w 2736810"/>
                <a:gd name="connsiteY4" fmla="*/ 871219 h 875818"/>
                <a:gd name="connsiteX5" fmla="*/ 1153207 w 2736810"/>
                <a:gd name="connsiteY5" fmla="*/ 871219 h 875818"/>
                <a:gd name="connsiteX6" fmla="*/ 502794 w 2736810"/>
                <a:gd name="connsiteY6" fmla="*/ 3480 h 875818"/>
                <a:gd name="connsiteX7" fmla="*/ 1005587 w 2736810"/>
                <a:gd name="connsiteY7" fmla="*/ 871219 h 875818"/>
                <a:gd name="connsiteX8" fmla="*/ 0 w 2736810"/>
                <a:gd name="connsiteY8" fmla="*/ 871219 h 875818"/>
                <a:gd name="connsiteX9" fmla="*/ 575190 w 2736810"/>
                <a:gd name="connsiteY9" fmla="*/ 0 h 875818"/>
                <a:gd name="connsiteX10" fmla="*/ 1580777 w 2736810"/>
                <a:gd name="connsiteY10" fmla="*/ 0 h 875818"/>
                <a:gd name="connsiteX11" fmla="*/ 1077984 w 2736810"/>
                <a:gd name="connsiteY11" fmla="*/ 867739 h 87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6810" h="875818">
                  <a:moveTo>
                    <a:pt x="1731223" y="8079"/>
                  </a:moveTo>
                  <a:lnTo>
                    <a:pt x="2736810" y="8079"/>
                  </a:lnTo>
                  <a:lnTo>
                    <a:pt x="2234017" y="875818"/>
                  </a:lnTo>
                  <a:close/>
                  <a:moveTo>
                    <a:pt x="1656001" y="3480"/>
                  </a:moveTo>
                  <a:lnTo>
                    <a:pt x="2158794" y="871219"/>
                  </a:lnTo>
                  <a:lnTo>
                    <a:pt x="1153207" y="871219"/>
                  </a:lnTo>
                  <a:close/>
                  <a:moveTo>
                    <a:pt x="502794" y="3480"/>
                  </a:moveTo>
                  <a:lnTo>
                    <a:pt x="1005587" y="871219"/>
                  </a:lnTo>
                  <a:lnTo>
                    <a:pt x="0" y="871219"/>
                  </a:lnTo>
                  <a:close/>
                  <a:moveTo>
                    <a:pt x="575190" y="0"/>
                  </a:moveTo>
                  <a:lnTo>
                    <a:pt x="1580777" y="0"/>
                  </a:lnTo>
                  <a:lnTo>
                    <a:pt x="1077984" y="867739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BE6B4AC1-98CD-497C-87A4-D41DD4915123}"/>
                </a:ext>
              </a:extLst>
            </p:cNvPr>
            <p:cNvSpPr/>
            <p:nvPr/>
          </p:nvSpPr>
          <p:spPr>
            <a:xfrm flipH="1" flipV="1">
              <a:off x="2684030" y="1343570"/>
              <a:ext cx="526537" cy="454358"/>
            </a:xfrm>
            <a:custGeom>
              <a:avLst/>
              <a:gdLst>
                <a:gd name="connsiteX0" fmla="*/ 0 w 1005587"/>
                <a:gd name="connsiteY0" fmla="*/ 0 h 867739"/>
                <a:gd name="connsiteX1" fmla="*/ 1005587 w 1005587"/>
                <a:gd name="connsiteY1" fmla="*/ 0 h 867739"/>
                <a:gd name="connsiteX2" fmla="*/ 502794 w 1005587"/>
                <a:gd name="connsiteY2" fmla="*/ 867739 h 867739"/>
                <a:gd name="connsiteX3" fmla="*/ 0 w 1005587"/>
                <a:gd name="connsiteY3" fmla="*/ 0 h 8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587" h="867739">
                  <a:moveTo>
                    <a:pt x="0" y="0"/>
                  </a:moveTo>
                  <a:lnTo>
                    <a:pt x="1005587" y="0"/>
                  </a:lnTo>
                  <a:lnTo>
                    <a:pt x="502794" y="867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A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5034980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9987" y="33144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YOUR</a:t>
            </a:r>
          </a:p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TITLE HERE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05089" y="1551149"/>
            <a:ext cx="271420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WE ARE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CREATIVE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TEAM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05090" y="4464747"/>
            <a:ext cx="2865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</p:txBody>
      </p:sp>
      <p:sp>
        <p:nvSpPr>
          <p:cNvPr id="21" name="Cross 20"/>
          <p:cNvSpPr/>
          <p:nvPr/>
        </p:nvSpPr>
        <p:spPr>
          <a:xfrm>
            <a:off x="11190099" y="425643"/>
            <a:ext cx="622168" cy="622168"/>
          </a:xfrm>
          <a:prstGeom prst="plus">
            <a:avLst>
              <a:gd name="adj" fmla="val 369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371182" y="2817675"/>
            <a:ext cx="32709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- 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" charset="0"/>
                <a:sym typeface="思源黑体" panose="020B0400000000000000" pitchFamily="34" charset="-122"/>
              </a:rPr>
              <a:t>The Quotes</a:t>
            </a:r>
          </a:p>
        </p:txBody>
      </p:sp>
      <p:cxnSp>
        <p:nvCxnSpPr>
          <p:cNvPr id="26" name="Straight Connector 25"/>
          <p:cNvCxnSpPr/>
          <p:nvPr/>
        </p:nvCxnSpPr>
        <p:spPr>
          <a:xfrm rot="18900000" flipH="1">
            <a:off x="4776957" y="5818873"/>
            <a:ext cx="348846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262854" y="-146318"/>
            <a:ext cx="5211228" cy="521122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BC159C9E-1505-4AB7-8A0D-A9BF702D89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9" r="11179"/>
          <a:stretch>
            <a:fillRect/>
          </a:stretch>
        </p:blipFill>
        <p:spPr/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46DDE3F-C2C8-4184-8959-E08E37221EC2}"/>
              </a:ext>
            </a:extLst>
          </p:cNvPr>
          <p:cNvGrpSpPr/>
          <p:nvPr/>
        </p:nvGrpSpPr>
        <p:grpSpPr>
          <a:xfrm>
            <a:off x="982903" y="792846"/>
            <a:ext cx="2381676" cy="621409"/>
            <a:chOff x="982903" y="792846"/>
            <a:chExt cx="2381676" cy="62140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0D58019-12A6-4BF9-8590-36586421D255}"/>
                </a:ext>
              </a:extLst>
            </p:cNvPr>
            <p:cNvSpPr/>
            <p:nvPr/>
          </p:nvSpPr>
          <p:spPr>
            <a:xfrm flipH="1">
              <a:off x="1434177" y="792846"/>
              <a:ext cx="1930402" cy="617756"/>
            </a:xfrm>
            <a:custGeom>
              <a:avLst/>
              <a:gdLst>
                <a:gd name="connsiteX0" fmla="*/ 1731223 w 2736810"/>
                <a:gd name="connsiteY0" fmla="*/ 8079 h 875818"/>
                <a:gd name="connsiteX1" fmla="*/ 2736810 w 2736810"/>
                <a:gd name="connsiteY1" fmla="*/ 8079 h 875818"/>
                <a:gd name="connsiteX2" fmla="*/ 2234017 w 2736810"/>
                <a:gd name="connsiteY2" fmla="*/ 875818 h 875818"/>
                <a:gd name="connsiteX3" fmla="*/ 1656001 w 2736810"/>
                <a:gd name="connsiteY3" fmla="*/ 3480 h 875818"/>
                <a:gd name="connsiteX4" fmla="*/ 2158794 w 2736810"/>
                <a:gd name="connsiteY4" fmla="*/ 871219 h 875818"/>
                <a:gd name="connsiteX5" fmla="*/ 1153207 w 2736810"/>
                <a:gd name="connsiteY5" fmla="*/ 871219 h 875818"/>
                <a:gd name="connsiteX6" fmla="*/ 502794 w 2736810"/>
                <a:gd name="connsiteY6" fmla="*/ 3480 h 875818"/>
                <a:gd name="connsiteX7" fmla="*/ 1005587 w 2736810"/>
                <a:gd name="connsiteY7" fmla="*/ 871219 h 875818"/>
                <a:gd name="connsiteX8" fmla="*/ 0 w 2736810"/>
                <a:gd name="connsiteY8" fmla="*/ 871219 h 875818"/>
                <a:gd name="connsiteX9" fmla="*/ 575190 w 2736810"/>
                <a:gd name="connsiteY9" fmla="*/ 0 h 875818"/>
                <a:gd name="connsiteX10" fmla="*/ 1580777 w 2736810"/>
                <a:gd name="connsiteY10" fmla="*/ 0 h 875818"/>
                <a:gd name="connsiteX11" fmla="*/ 1077984 w 2736810"/>
                <a:gd name="connsiteY11" fmla="*/ 867739 h 87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6810" h="875818">
                  <a:moveTo>
                    <a:pt x="1731223" y="8079"/>
                  </a:moveTo>
                  <a:lnTo>
                    <a:pt x="2736810" y="8079"/>
                  </a:lnTo>
                  <a:lnTo>
                    <a:pt x="2234017" y="875818"/>
                  </a:lnTo>
                  <a:close/>
                  <a:moveTo>
                    <a:pt x="1656001" y="3480"/>
                  </a:moveTo>
                  <a:lnTo>
                    <a:pt x="2158794" y="871219"/>
                  </a:lnTo>
                  <a:lnTo>
                    <a:pt x="1153207" y="871219"/>
                  </a:lnTo>
                  <a:close/>
                  <a:moveTo>
                    <a:pt x="502794" y="3480"/>
                  </a:moveTo>
                  <a:lnTo>
                    <a:pt x="1005587" y="871219"/>
                  </a:lnTo>
                  <a:lnTo>
                    <a:pt x="0" y="871219"/>
                  </a:lnTo>
                  <a:close/>
                  <a:moveTo>
                    <a:pt x="575190" y="0"/>
                  </a:moveTo>
                  <a:lnTo>
                    <a:pt x="1580777" y="0"/>
                  </a:lnTo>
                  <a:lnTo>
                    <a:pt x="1077984" y="867739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77460AE7-380B-4974-A8EF-438448F0A47B}"/>
                </a:ext>
              </a:extLst>
            </p:cNvPr>
            <p:cNvSpPr/>
            <p:nvPr/>
          </p:nvSpPr>
          <p:spPr>
            <a:xfrm flipH="1" flipV="1">
              <a:off x="982903" y="959897"/>
              <a:ext cx="526537" cy="454358"/>
            </a:xfrm>
            <a:custGeom>
              <a:avLst/>
              <a:gdLst>
                <a:gd name="connsiteX0" fmla="*/ 0 w 1005587"/>
                <a:gd name="connsiteY0" fmla="*/ 0 h 867739"/>
                <a:gd name="connsiteX1" fmla="*/ 1005587 w 1005587"/>
                <a:gd name="connsiteY1" fmla="*/ 0 h 867739"/>
                <a:gd name="connsiteX2" fmla="*/ 502794 w 1005587"/>
                <a:gd name="connsiteY2" fmla="*/ 867739 h 867739"/>
                <a:gd name="connsiteX3" fmla="*/ 0 w 1005587"/>
                <a:gd name="connsiteY3" fmla="*/ 0 h 8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5587" h="867739">
                  <a:moveTo>
                    <a:pt x="0" y="0"/>
                  </a:moveTo>
                  <a:lnTo>
                    <a:pt x="1005587" y="0"/>
                  </a:lnTo>
                  <a:lnTo>
                    <a:pt x="502794" y="8677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A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38812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95A6F9F5-22EA-4849-8273-5DDB3B2D1A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6" b="12046"/>
          <a:stretch>
            <a:fillRect/>
          </a:stretch>
        </p:blipFill>
        <p:spPr/>
      </p:pic>
      <p:sp>
        <p:nvSpPr>
          <p:cNvPr id="18" name="Rectangle 17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0298" y="2744555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YOUR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TITLE HERE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165245" y="1036395"/>
            <a:ext cx="294022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WE ARE</a:t>
            </a:r>
          </a:p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CREATIVE</a:t>
            </a:r>
          </a:p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TEAM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70096" y="4115090"/>
            <a:ext cx="41333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- 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" charset="0"/>
                <a:sym typeface="思源黑体" panose="020B0400000000000000" pitchFamily="34" charset="-122"/>
              </a:rPr>
              <a:t>The Quotes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856A5EE-F070-432F-9CB7-AC7212AE6D8B}"/>
              </a:ext>
            </a:extLst>
          </p:cNvPr>
          <p:cNvSpPr/>
          <p:nvPr/>
        </p:nvSpPr>
        <p:spPr>
          <a:xfrm flipH="1">
            <a:off x="9073080" y="1036395"/>
            <a:ext cx="1930402" cy="617756"/>
          </a:xfrm>
          <a:custGeom>
            <a:avLst/>
            <a:gdLst>
              <a:gd name="connsiteX0" fmla="*/ 1731223 w 2736810"/>
              <a:gd name="connsiteY0" fmla="*/ 8079 h 875818"/>
              <a:gd name="connsiteX1" fmla="*/ 2736810 w 2736810"/>
              <a:gd name="connsiteY1" fmla="*/ 8079 h 875818"/>
              <a:gd name="connsiteX2" fmla="*/ 2234017 w 2736810"/>
              <a:gd name="connsiteY2" fmla="*/ 875818 h 875818"/>
              <a:gd name="connsiteX3" fmla="*/ 1656001 w 2736810"/>
              <a:gd name="connsiteY3" fmla="*/ 3480 h 875818"/>
              <a:gd name="connsiteX4" fmla="*/ 2158794 w 2736810"/>
              <a:gd name="connsiteY4" fmla="*/ 871219 h 875818"/>
              <a:gd name="connsiteX5" fmla="*/ 1153207 w 2736810"/>
              <a:gd name="connsiteY5" fmla="*/ 871219 h 875818"/>
              <a:gd name="connsiteX6" fmla="*/ 502794 w 2736810"/>
              <a:gd name="connsiteY6" fmla="*/ 3480 h 875818"/>
              <a:gd name="connsiteX7" fmla="*/ 1005587 w 2736810"/>
              <a:gd name="connsiteY7" fmla="*/ 871219 h 875818"/>
              <a:gd name="connsiteX8" fmla="*/ 0 w 2736810"/>
              <a:gd name="connsiteY8" fmla="*/ 871219 h 875818"/>
              <a:gd name="connsiteX9" fmla="*/ 575190 w 2736810"/>
              <a:gd name="connsiteY9" fmla="*/ 0 h 875818"/>
              <a:gd name="connsiteX10" fmla="*/ 1580777 w 2736810"/>
              <a:gd name="connsiteY10" fmla="*/ 0 h 875818"/>
              <a:gd name="connsiteX11" fmla="*/ 1077984 w 2736810"/>
              <a:gd name="connsiteY11" fmla="*/ 867739 h 87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6810" h="875818">
                <a:moveTo>
                  <a:pt x="1731223" y="8079"/>
                </a:moveTo>
                <a:lnTo>
                  <a:pt x="2736810" y="8079"/>
                </a:lnTo>
                <a:lnTo>
                  <a:pt x="2234017" y="875818"/>
                </a:lnTo>
                <a:close/>
                <a:moveTo>
                  <a:pt x="1656001" y="3480"/>
                </a:moveTo>
                <a:lnTo>
                  <a:pt x="2158794" y="871219"/>
                </a:lnTo>
                <a:lnTo>
                  <a:pt x="1153207" y="871219"/>
                </a:lnTo>
                <a:close/>
                <a:moveTo>
                  <a:pt x="502794" y="3480"/>
                </a:moveTo>
                <a:lnTo>
                  <a:pt x="1005587" y="871219"/>
                </a:lnTo>
                <a:lnTo>
                  <a:pt x="0" y="871219"/>
                </a:lnTo>
                <a:close/>
                <a:moveTo>
                  <a:pt x="575190" y="0"/>
                </a:moveTo>
                <a:lnTo>
                  <a:pt x="1580777" y="0"/>
                </a:lnTo>
                <a:lnTo>
                  <a:pt x="1077984" y="867739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A3B69F9E-2016-4C54-8B75-C4C41737588C}"/>
              </a:ext>
            </a:extLst>
          </p:cNvPr>
          <p:cNvSpPr/>
          <p:nvPr/>
        </p:nvSpPr>
        <p:spPr>
          <a:xfrm flipH="1" flipV="1">
            <a:off x="8621806" y="1203446"/>
            <a:ext cx="526537" cy="454358"/>
          </a:xfrm>
          <a:custGeom>
            <a:avLst/>
            <a:gdLst>
              <a:gd name="connsiteX0" fmla="*/ 0 w 1005587"/>
              <a:gd name="connsiteY0" fmla="*/ 0 h 867739"/>
              <a:gd name="connsiteX1" fmla="*/ 1005587 w 1005587"/>
              <a:gd name="connsiteY1" fmla="*/ 0 h 867739"/>
              <a:gd name="connsiteX2" fmla="*/ 502794 w 1005587"/>
              <a:gd name="connsiteY2" fmla="*/ 867739 h 867739"/>
              <a:gd name="connsiteX3" fmla="*/ 0 w 1005587"/>
              <a:gd name="connsiteY3" fmla="*/ 0 h 86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5587" h="867739">
                <a:moveTo>
                  <a:pt x="0" y="0"/>
                </a:moveTo>
                <a:lnTo>
                  <a:pt x="1005587" y="0"/>
                </a:lnTo>
                <a:lnTo>
                  <a:pt x="502794" y="867739"/>
                </a:lnTo>
                <a:lnTo>
                  <a:pt x="0" y="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0639229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EB6EB75A-F202-4A28-8C0A-FF5B564FB7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0" b="17810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5282" y="1305342"/>
            <a:ext cx="271420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WE ARE</a:t>
            </a:r>
          </a:p>
          <a:p>
            <a:r>
              <a:rPr lang="en-US" sz="4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CREATIVE</a:t>
            </a:r>
          </a:p>
          <a:p>
            <a:r>
              <a:rPr lang="en-US" sz="4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Nexa Bold" charset="0"/>
                <a:sym typeface="思源黑体" panose="020B0400000000000000" pitchFamily="34" charset="-122"/>
              </a:rPr>
              <a:t>TEAM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099254" y="1012335"/>
            <a:ext cx="4833328" cy="4833330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14370" y="2307971"/>
            <a:ext cx="2776964" cy="2776965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175298" y="3131598"/>
            <a:ext cx="282804" cy="282804"/>
            <a:chOff x="9087439" y="1230487"/>
            <a:chExt cx="881117" cy="881117"/>
          </a:xfrm>
        </p:grpSpPr>
        <p:sp>
          <p:nvSpPr>
            <p:cNvPr id="13" name="Oval 12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4" name="Cross 13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096000" y="3619536"/>
            <a:ext cx="47793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Medium" charset="0"/>
                <a:sym typeface="思源黑体" panose="020B0400000000000000" pitchFamily="34" charset="-122"/>
              </a:rPr>
              <a:t>Far far away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behind the word mountains, far from the countries </a:t>
            </a:r>
            <a:r>
              <a:rPr lang="en-US" sz="14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Vokalia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and </a:t>
            </a:r>
            <a:r>
              <a:rPr lang="en-US" sz="14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Consonantia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, there live the blind texts. Separated they live in </a:t>
            </a:r>
            <a:r>
              <a:rPr lang="en-US" sz="14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Bookmarksgrove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right at the coast of the Semantics, a large language ocean.</a:t>
            </a:r>
          </a:p>
          <a:p>
            <a:endParaRPr lang="en-US" sz="14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Roboto Thin" charset="0"/>
              <a:sym typeface="思源黑体" panose="020B0400000000000000" pitchFamily="34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A small river named </a:t>
            </a:r>
            <a:r>
              <a:rPr lang="en-US" sz="14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Duden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flows by their place and supplies it with the necessary </a:t>
            </a:r>
            <a:r>
              <a:rPr lang="en-US" sz="14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regelialia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. It is a </a:t>
            </a:r>
            <a:r>
              <a:rPr lang="en-US" sz="14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paradisematic</a:t>
            </a:r>
            <a:r>
              <a:rPr 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Roboto Thin" charset="0"/>
                <a:sym typeface="思源黑体" panose="020B0400000000000000" pitchFamily="34" charset="-122"/>
              </a:rPr>
              <a:t> country.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924658" y="1572796"/>
            <a:ext cx="159277" cy="159277"/>
            <a:chOff x="9087439" y="1230487"/>
            <a:chExt cx="881117" cy="881117"/>
          </a:xfrm>
        </p:grpSpPr>
        <p:sp>
          <p:nvSpPr>
            <p:cNvPr id="17" name="Oval 16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  <p:sp>
          <p:nvSpPr>
            <p:cNvPr id="18" name="Cross 17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1402202"/>
      </p:ext>
    </p:extLst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31"/>
</p:tagLst>
</file>

<file path=ppt/theme/theme1.xml><?xml version="1.0" encoding="utf-8"?>
<a:theme xmlns:a="http://schemas.openxmlformats.org/drawingml/2006/main" name="Office Theme">
  <a:themeElements>
    <a:clrScheme name="灰度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C4C4C"/>
      </a:accent1>
      <a:accent2>
        <a:srgbClr val="5F5F5F"/>
      </a:accent2>
      <a:accent3>
        <a:srgbClr val="7F7F7F"/>
      </a:accent3>
      <a:accent4>
        <a:srgbClr val="969696"/>
      </a:accent4>
      <a:accent5>
        <a:srgbClr val="B2B2B2"/>
      </a:accent5>
      <a:accent6>
        <a:srgbClr val="C5C5C5"/>
      </a:accent6>
      <a:hlink>
        <a:srgbClr val="4C4C4C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灰度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灰度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灰度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灰度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灰度">
    <a:dk1>
      <a:srgbClr val="000000"/>
    </a:dk1>
    <a:lt1>
      <a:srgbClr val="FFFFFF"/>
    </a:lt1>
    <a:dk2>
      <a:srgbClr val="768395"/>
    </a:dk2>
    <a:lt2>
      <a:srgbClr val="F0F0F0"/>
    </a:lt2>
    <a:accent1>
      <a:srgbClr val="4C4C4C"/>
    </a:accent1>
    <a:accent2>
      <a:srgbClr val="5F5F5F"/>
    </a:accent2>
    <a:accent3>
      <a:srgbClr val="7F7F7F"/>
    </a:accent3>
    <a:accent4>
      <a:srgbClr val="969696"/>
    </a:accent4>
    <a:accent5>
      <a:srgbClr val="B2B2B2"/>
    </a:accent5>
    <a:accent6>
      <a:srgbClr val="C5C5C5"/>
    </a:accent6>
    <a:hlink>
      <a:srgbClr val="4C4C4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1485</Words>
  <Application>Microsoft Office PowerPoint</Application>
  <PresentationFormat>宽屏</PresentationFormat>
  <Paragraphs>195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Lato Light</vt:lpstr>
      <vt:lpstr>Meiryo</vt:lpstr>
      <vt:lpstr>Montserrat</vt:lpstr>
      <vt:lpstr>Montserrat Light</vt:lpstr>
      <vt:lpstr>Montserrat Semi</vt:lpstr>
      <vt:lpstr>Nexa Bold</vt:lpstr>
      <vt:lpstr>Playfair Display SC</vt:lpstr>
      <vt:lpstr>Roboto</vt:lpstr>
      <vt:lpstr>Roboto Light</vt:lpstr>
      <vt:lpstr>Roboto Medium</vt:lpstr>
      <vt:lpstr>Roboto Thin</vt:lpstr>
      <vt:lpstr>Signerica Fat</vt:lpstr>
      <vt:lpstr>等线</vt:lpstr>
      <vt:lpstr>等线 Light</vt:lpstr>
      <vt:lpstr>思源黑体</vt:lpstr>
      <vt:lpstr>思源黑体 CN Heavy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dc:description>http://www.ypppt.com/</dc:description>
  <cp:lastModifiedBy>kan</cp:lastModifiedBy>
  <cp:revision>68</cp:revision>
  <dcterms:created xsi:type="dcterms:W3CDTF">2019-07-11T04:52:53Z</dcterms:created>
  <dcterms:modified xsi:type="dcterms:W3CDTF">2019-12-31T00:57:25Z</dcterms:modified>
</cp:coreProperties>
</file>